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211" r:id="rId2"/>
    <p:sldId id="1456" r:id="rId3"/>
    <p:sldId id="1214" r:id="rId4"/>
    <p:sldId id="1212" r:id="rId5"/>
    <p:sldId id="270" r:id="rId6"/>
    <p:sldId id="1154" r:id="rId7"/>
    <p:sldId id="1459" r:id="rId8"/>
    <p:sldId id="1457" r:id="rId9"/>
    <p:sldId id="268" r:id="rId10"/>
    <p:sldId id="1461" r:id="rId11"/>
    <p:sldId id="1424" r:id="rId12"/>
    <p:sldId id="1109" r:id="rId13"/>
    <p:sldId id="336" r:id="rId14"/>
    <p:sldId id="1460" r:id="rId15"/>
    <p:sldId id="145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A35B"/>
    <a:srgbClr val="1C3C6B"/>
    <a:srgbClr val="294A70"/>
    <a:srgbClr val="832327"/>
    <a:srgbClr val="F5835D"/>
    <a:srgbClr val="124E82"/>
    <a:srgbClr val="E46C0A"/>
    <a:srgbClr val="4A1911"/>
    <a:srgbClr val="083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0053" autoAdjust="0"/>
  </p:normalViewPr>
  <p:slideViewPr>
    <p:cSldViewPr>
      <p:cViewPr varScale="1">
        <p:scale>
          <a:sx n="131" d="100"/>
          <a:sy n="131" d="100"/>
        </p:scale>
        <p:origin x="1002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BF0E-D1F3-48CA-BED5-FAC63DCA0203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428B-A62D-41C2-95A9-E65F1C2737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5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451b6a2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451b6a2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51b6a2d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51b6a2d1_0_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78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51b6a2d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51b6a2d1_0_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4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51b6a2d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51b6a2d1_0_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FF0F-C629-4766-94A6-58E617FA36F0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6774C-8C99-4D1D-A31C-B61C88F767C7}"/>
              </a:ext>
            </a:extLst>
          </p:cNvPr>
          <p:cNvSpPr/>
          <p:nvPr userDrawn="1"/>
        </p:nvSpPr>
        <p:spPr>
          <a:xfrm flipV="1">
            <a:off x="76200" y="742950"/>
            <a:ext cx="8915400" cy="4571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ysClr val="windowText" lastClr="000000"/>
              </a:solidFill>
              <a:latin typeface="Bahnschrif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0B8D-D35A-4176-899E-D9306270A51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D0D-8CFB-47C2-8EA4-0AEB1DCDEFE0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90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userDrawn="1">
  <p:cSld name="1_Title and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 hasCustomPrompt="1"/>
          </p:nvPr>
        </p:nvSpPr>
        <p:spPr>
          <a:xfrm>
            <a:off x="1244192" y="1589650"/>
            <a:ext cx="1510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 sz="14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244192" y="1814800"/>
            <a:ext cx="2197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>
            <a:off x="3723842" y="1589650"/>
            <a:ext cx="1510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 sz="14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3723842" y="1814800"/>
            <a:ext cx="2197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" hasCustomPrompt="1"/>
          </p:nvPr>
        </p:nvSpPr>
        <p:spPr>
          <a:xfrm>
            <a:off x="1244192" y="3721326"/>
            <a:ext cx="1510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 sz="14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1244192" y="3946476"/>
            <a:ext cx="2197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6" hasCustomPrompt="1"/>
          </p:nvPr>
        </p:nvSpPr>
        <p:spPr>
          <a:xfrm>
            <a:off x="3723842" y="3721326"/>
            <a:ext cx="1510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None/>
              <a:defRPr sz="14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7"/>
          </p:nvPr>
        </p:nvSpPr>
        <p:spPr>
          <a:xfrm>
            <a:off x="3723842" y="3946476"/>
            <a:ext cx="2197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6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35125" y="3380817"/>
            <a:ext cx="5788800" cy="11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47900" y="2734400"/>
            <a:ext cx="2718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Montserrat Light"/>
              <a:buNone/>
              <a:defRPr sz="9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273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906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9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658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74C6-8388-4DDA-8DBA-47D739E5A8D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ED68-5D4D-4C7D-85C8-074F8BA2B79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416-A85A-4EDC-AB9E-B46366E1105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0A63-9CCA-431B-A3FF-6358A7AA712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6CF9-4942-4214-A14C-1BEEFD21AF5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otham Book" pitchFamily="50" charset="0"/>
                <a:cs typeface="Gotham Book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35F9-43CB-4B7C-9AE9-E2BF4187B6E1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FAAE-ADE1-4508-BE64-77CB59E2FEE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53CC-0FEF-43B0-ABD3-AC383638836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7774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1223F-D30A-4116-9B58-27CCA4028E0D}"/>
              </a:ext>
            </a:extLst>
          </p:cNvPr>
          <p:cNvSpPr/>
          <p:nvPr userDrawn="1"/>
        </p:nvSpPr>
        <p:spPr>
          <a:xfrm flipV="1">
            <a:off x="76200" y="742950"/>
            <a:ext cx="8915400" cy="45719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ysClr val="windowText" lastClr="000000"/>
              </a:solidFill>
              <a:latin typeface="Bahnschrift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43" r:id="rId12"/>
    <p:sldLayoutId id="2147483734" r:id="rId13"/>
    <p:sldLayoutId id="2147483744" r:id="rId14"/>
    <p:sldLayoutId id="2147483745" r:id="rId15"/>
    <p:sldLayoutId id="214748374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34D583-7C47-4940-B12A-29A89DB27958}"/>
              </a:ext>
            </a:extLst>
          </p:cNvPr>
          <p:cNvSpPr/>
          <p:nvPr/>
        </p:nvSpPr>
        <p:spPr>
          <a:xfrm>
            <a:off x="-7374" y="0"/>
            <a:ext cx="9151374" cy="5143500"/>
          </a:xfrm>
          <a:prstGeom prst="rect">
            <a:avLst/>
          </a:prstGeom>
          <a:solidFill>
            <a:srgbClr val="1C3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87C2-3770-4E5D-80DC-13A4F425546D}"/>
              </a:ext>
            </a:extLst>
          </p:cNvPr>
          <p:cNvSpPr/>
          <p:nvPr/>
        </p:nvSpPr>
        <p:spPr>
          <a:xfrm>
            <a:off x="894584" y="0"/>
            <a:ext cx="469363" cy="5143500"/>
          </a:xfrm>
          <a:prstGeom prst="rect">
            <a:avLst/>
          </a:prstGeom>
          <a:solidFill>
            <a:srgbClr val="C5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Bahnschrift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DA8A7-7F3B-4CEC-90A5-C481726C9FD2}"/>
              </a:ext>
            </a:extLst>
          </p:cNvPr>
          <p:cNvSpPr/>
          <p:nvPr/>
        </p:nvSpPr>
        <p:spPr>
          <a:xfrm>
            <a:off x="1471932" y="4035496"/>
            <a:ext cx="5122505" cy="36673"/>
          </a:xfrm>
          <a:prstGeom prst="rect">
            <a:avLst/>
          </a:prstGeom>
          <a:solidFill>
            <a:srgbClr val="C5A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>
              <a:defRPr/>
            </a:pP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9B9D8-3CDD-48CC-850B-65B64F3D1B82}"/>
              </a:ext>
            </a:extLst>
          </p:cNvPr>
          <p:cNvSpPr/>
          <p:nvPr/>
        </p:nvSpPr>
        <p:spPr>
          <a:xfrm>
            <a:off x="1471932" y="2148615"/>
            <a:ext cx="5122505" cy="36673"/>
          </a:xfrm>
          <a:prstGeom prst="rect">
            <a:avLst/>
          </a:prstGeom>
          <a:solidFill>
            <a:srgbClr val="C5A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>
              <a:defRPr/>
            </a:pP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9756B3F-A7C2-4D05-BB65-1D50E6CF5271}"/>
              </a:ext>
            </a:extLst>
          </p:cNvPr>
          <p:cNvSpPr txBox="1">
            <a:spLocks/>
          </p:cNvSpPr>
          <p:nvPr/>
        </p:nvSpPr>
        <p:spPr>
          <a:xfrm>
            <a:off x="1471932" y="2266950"/>
            <a:ext cx="7679442" cy="10386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on(Title)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008C338-E634-40A9-9924-B51C0ADD7986}"/>
              </a:ext>
            </a:extLst>
          </p:cNvPr>
          <p:cNvSpPr txBox="1">
            <a:spLocks/>
          </p:cNvSpPr>
          <p:nvPr/>
        </p:nvSpPr>
        <p:spPr>
          <a:xfrm>
            <a:off x="1471932" y="3439567"/>
            <a:ext cx="6781800" cy="428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/ Department Name / Committee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02129-7C81-46C7-81D5-4D704F72BDC4}"/>
              </a:ext>
            </a:extLst>
          </p:cNvPr>
          <p:cNvSpPr/>
          <p:nvPr/>
        </p:nvSpPr>
        <p:spPr>
          <a:xfrm>
            <a:off x="8419570" y="0"/>
            <a:ext cx="469363" cy="438150"/>
          </a:xfrm>
          <a:prstGeom prst="rect">
            <a:avLst/>
          </a:prstGeom>
          <a:solidFill>
            <a:srgbClr val="C5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Bahnschrift Light"/>
            </a:endParaRPr>
          </a:p>
        </p:txBody>
      </p:sp>
      <p:sp>
        <p:nvSpPr>
          <p:cNvPr id="10" name="Google Shape;227;p38">
            <a:extLst>
              <a:ext uri="{FF2B5EF4-FFF2-40B4-BE49-F238E27FC236}">
                <a16:creationId xmlns:a16="http://schemas.microsoft.com/office/drawing/2014/main" id="{9E8110F4-16E7-4F67-BE58-83F74E26578E}"/>
              </a:ext>
            </a:extLst>
          </p:cNvPr>
          <p:cNvSpPr txBox="1">
            <a:spLocks/>
          </p:cNvSpPr>
          <p:nvPr/>
        </p:nvSpPr>
        <p:spPr>
          <a:xfrm>
            <a:off x="1471932" y="4072168"/>
            <a:ext cx="5122505" cy="8413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A.N. Jadhav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(Principal …….)</a:t>
            </a:r>
          </a:p>
        </p:txBody>
      </p:sp>
    </p:spTree>
    <p:extLst>
      <p:ext uri="{BB962C8B-B14F-4D97-AF65-F5344CB8AC3E}">
        <p14:creationId xmlns:p14="http://schemas.microsoft.com/office/powerpoint/2010/main" val="29256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1">
            <a:extLst>
              <a:ext uri="{FF2B5EF4-FFF2-40B4-BE49-F238E27FC236}">
                <a16:creationId xmlns:a16="http://schemas.microsoft.com/office/drawing/2014/main" id="{6C724022-0606-4D8C-B1F0-E772DD237C05}"/>
              </a:ext>
            </a:extLst>
          </p:cNvPr>
          <p:cNvSpPr/>
          <p:nvPr/>
        </p:nvSpPr>
        <p:spPr>
          <a:xfrm rot="5400000">
            <a:off x="-1619734" y="2278593"/>
            <a:ext cx="4483724" cy="1244257"/>
          </a:xfrm>
          <a:custGeom>
            <a:avLst/>
            <a:gdLst/>
            <a:ahLst/>
            <a:cxnLst/>
            <a:rect l="l" t="t" r="r" b="b"/>
            <a:pathLst>
              <a:path w="12302490" h="133350">
                <a:moveTo>
                  <a:pt x="12302011" y="0"/>
                </a:moveTo>
                <a:lnTo>
                  <a:pt x="0" y="0"/>
                </a:lnTo>
                <a:lnTo>
                  <a:pt x="0" y="133350"/>
                </a:lnTo>
                <a:lnTo>
                  <a:pt x="12302011" y="133350"/>
                </a:lnTo>
                <a:lnTo>
                  <a:pt x="12302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25" dirty="0">
              <a:solidFill>
                <a:srgbClr val="9F2936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9DA19FD-04CE-412A-A47A-F1DEA67835A9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4516" y="757580"/>
            <a:ext cx="8527757" cy="4268234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38100">
              <a:solidFill>
                <a:srgbClr val="C5A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38100">
              <a:solidFill>
                <a:srgbClr val="C5A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38100">
              <a:solidFill>
                <a:srgbClr val="C5A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38100">
              <a:solidFill>
                <a:srgbClr val="C5A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DB37287-6551-4FFA-9C15-E8C34FB7D678}"/>
              </a:ext>
            </a:extLst>
          </p:cNvPr>
          <p:cNvSpPr/>
          <p:nvPr/>
        </p:nvSpPr>
        <p:spPr>
          <a:xfrm>
            <a:off x="1524000" y="1047750"/>
            <a:ext cx="5668033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 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04B83B0-B16A-4979-9FFF-0FFB129E3135}"/>
              </a:ext>
            </a:extLst>
          </p:cNvPr>
          <p:cNvSpPr/>
          <p:nvPr/>
        </p:nvSpPr>
        <p:spPr>
          <a:xfrm rot="5400000">
            <a:off x="-992735" y="2825344"/>
            <a:ext cx="4213414" cy="58054"/>
          </a:xfrm>
          <a:custGeom>
            <a:avLst/>
            <a:gdLst/>
            <a:ahLst/>
            <a:cxnLst/>
            <a:rect l="l" t="t" r="r" b="b"/>
            <a:pathLst>
              <a:path w="12302490" h="133350">
                <a:moveTo>
                  <a:pt x="12302011" y="0"/>
                </a:moveTo>
                <a:lnTo>
                  <a:pt x="0" y="0"/>
                </a:lnTo>
                <a:lnTo>
                  <a:pt x="0" y="133350"/>
                </a:lnTo>
                <a:lnTo>
                  <a:pt x="12302011" y="133350"/>
                </a:lnTo>
                <a:lnTo>
                  <a:pt x="12302011" y="0"/>
                </a:lnTo>
                <a:close/>
              </a:path>
            </a:pathLst>
          </a:custGeom>
          <a:solidFill>
            <a:srgbClr val="1C3C6B"/>
          </a:solidFill>
        </p:spPr>
        <p:txBody>
          <a:bodyPr wrap="square" lIns="0" tIns="0" rIns="0" bIns="0" rtlCol="0"/>
          <a:lstStyle/>
          <a:p>
            <a:endParaRPr sz="1125" dirty="0">
              <a:solidFill>
                <a:srgbClr val="9F29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3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 rot="5400000">
            <a:off x="-2179402" y="2312752"/>
            <a:ext cx="4484641" cy="125837"/>
          </a:xfrm>
          <a:custGeom>
            <a:avLst/>
            <a:gdLst/>
            <a:ahLst/>
            <a:cxnLst/>
            <a:rect l="l" t="t" r="r" b="b"/>
            <a:pathLst>
              <a:path w="12302490" h="133350">
                <a:moveTo>
                  <a:pt x="12302011" y="0"/>
                </a:moveTo>
                <a:lnTo>
                  <a:pt x="0" y="0"/>
                </a:lnTo>
                <a:lnTo>
                  <a:pt x="0" y="133350"/>
                </a:lnTo>
                <a:lnTo>
                  <a:pt x="12302011" y="133350"/>
                </a:lnTo>
                <a:lnTo>
                  <a:pt x="12302011" y="0"/>
                </a:lnTo>
                <a:close/>
              </a:path>
            </a:pathLst>
          </a:custGeom>
          <a:solidFill>
            <a:srgbClr val="1C3C6B"/>
          </a:solidFill>
        </p:spPr>
        <p:txBody>
          <a:bodyPr wrap="square" lIns="0" tIns="0" rIns="0" bIns="0" rtlCol="0"/>
          <a:lstStyle/>
          <a:p>
            <a:endParaRPr sz="1125" dirty="0">
              <a:solidFill>
                <a:srgbClr val="9F2936"/>
              </a:solidFill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636D3AB-76B5-44CD-9B92-615E8FBEB679}"/>
              </a:ext>
            </a:extLst>
          </p:cNvPr>
          <p:cNvSpPr/>
          <p:nvPr/>
        </p:nvSpPr>
        <p:spPr>
          <a:xfrm>
            <a:off x="8034554" y="4746590"/>
            <a:ext cx="1109446" cy="396910"/>
          </a:xfrm>
          <a:custGeom>
            <a:avLst/>
            <a:gdLst/>
            <a:ahLst/>
            <a:cxnLst/>
            <a:rect l="l" t="t" r="r" b="b"/>
            <a:pathLst>
              <a:path w="6930390" h="182879">
                <a:moveTo>
                  <a:pt x="6930034" y="0"/>
                </a:moveTo>
                <a:lnTo>
                  <a:pt x="0" y="0"/>
                </a:lnTo>
                <a:lnTo>
                  <a:pt x="0" y="182880"/>
                </a:lnTo>
                <a:lnTo>
                  <a:pt x="6930034" y="182880"/>
                </a:lnTo>
                <a:lnTo>
                  <a:pt x="6930034" y="0"/>
                </a:lnTo>
                <a:close/>
              </a:path>
            </a:pathLst>
          </a:custGeom>
          <a:solidFill>
            <a:srgbClr val="C5A35B"/>
          </a:solidFill>
        </p:spPr>
        <p:txBody>
          <a:bodyPr wrap="square" lIns="0" tIns="0" rIns="0" bIns="0" rtlCol="0"/>
          <a:lstStyle/>
          <a:p>
            <a:endParaRPr sz="1125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4A517A-7C4F-4D1E-AD45-1B49BCB3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259"/>
              </p:ext>
            </p:extLst>
          </p:nvPr>
        </p:nvGraphicFramePr>
        <p:xfrm>
          <a:off x="304578" y="918595"/>
          <a:ext cx="7610435" cy="3827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8">
                  <a:extLst>
                    <a:ext uri="{9D8B030D-6E8A-4147-A177-3AD203B41FA5}">
                      <a16:colId xmlns:a16="http://schemas.microsoft.com/office/drawing/2014/main" val="1365036622"/>
                    </a:ext>
                  </a:extLst>
                </a:gridCol>
                <a:gridCol w="5352527">
                  <a:extLst>
                    <a:ext uri="{9D8B030D-6E8A-4147-A177-3AD203B41FA5}">
                      <a16:colId xmlns:a16="http://schemas.microsoft.com/office/drawing/2014/main" val="339738320"/>
                    </a:ext>
                  </a:extLst>
                </a:gridCol>
                <a:gridCol w="1446760">
                  <a:extLst>
                    <a:ext uri="{9D8B030D-6E8A-4147-A177-3AD203B41FA5}">
                      <a16:colId xmlns:a16="http://schemas.microsoft.com/office/drawing/2014/main" val="3535707829"/>
                    </a:ext>
                  </a:extLst>
                </a:gridCol>
              </a:tblGrid>
              <a:tr h="51891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68580" marR="68580" marT="34290" marB="34290" anchor="ctr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Expenditure in Lacs of Rs.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8330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6615002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3233296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6445585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1346252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946824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1213682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7605336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3274760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8397562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3985045"/>
                  </a:ext>
                </a:extLst>
              </a:tr>
              <a:tr h="34385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34290" marB="34290"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b="0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rgbClr val="FE805F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3523657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787C847-ECD8-4C72-968F-0E083B4C8A6A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39218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1D932-1A00-4743-B258-D90615346483}"/>
              </a:ext>
            </a:extLst>
          </p:cNvPr>
          <p:cNvSpPr/>
          <p:nvPr/>
        </p:nvSpPr>
        <p:spPr>
          <a:xfrm>
            <a:off x="304578" y="921490"/>
            <a:ext cx="6161853" cy="31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57433-8249-43EE-B291-18A75BC8F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64292"/>
              </p:ext>
            </p:extLst>
          </p:nvPr>
        </p:nvGraphicFramePr>
        <p:xfrm>
          <a:off x="304578" y="1421340"/>
          <a:ext cx="8458422" cy="326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530">
                  <a:extLst>
                    <a:ext uri="{9D8B030D-6E8A-4147-A177-3AD203B41FA5}">
                      <a16:colId xmlns:a16="http://schemas.microsoft.com/office/drawing/2014/main" val="1365036622"/>
                    </a:ext>
                  </a:extLst>
                </a:gridCol>
                <a:gridCol w="5948928">
                  <a:extLst>
                    <a:ext uri="{9D8B030D-6E8A-4147-A177-3AD203B41FA5}">
                      <a16:colId xmlns:a16="http://schemas.microsoft.com/office/drawing/2014/main" val="339738320"/>
                    </a:ext>
                  </a:extLst>
                </a:gridCol>
                <a:gridCol w="1607964">
                  <a:extLst>
                    <a:ext uri="{9D8B030D-6E8A-4147-A177-3AD203B41FA5}">
                      <a16:colId xmlns:a16="http://schemas.microsoft.com/office/drawing/2014/main" val="3535707829"/>
                    </a:ext>
                  </a:extLst>
                </a:gridCol>
              </a:tblGrid>
              <a:tr h="44847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</a:t>
                      </a: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8330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6615002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3233296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6445585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1346252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946824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1213682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7605336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3274760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8397562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3985045"/>
                  </a:ext>
                </a:extLst>
              </a:tr>
              <a:tr h="256270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352365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68B555F-18DA-4BA0-818A-AE8FDEC7524A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29687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233C39-9236-4C4C-96A0-4AC653CB0D78}"/>
              </a:ext>
            </a:extLst>
          </p:cNvPr>
          <p:cNvSpPr/>
          <p:nvPr/>
        </p:nvSpPr>
        <p:spPr>
          <a:xfrm>
            <a:off x="3633267" y="1302978"/>
            <a:ext cx="1890000" cy="324000"/>
          </a:xfrm>
          <a:prstGeom prst="rect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75D91-DCC9-48E5-ABF9-386D0F19EF61}"/>
              </a:ext>
            </a:extLst>
          </p:cNvPr>
          <p:cNvSpPr/>
          <p:nvPr/>
        </p:nvSpPr>
        <p:spPr>
          <a:xfrm>
            <a:off x="3633267" y="1990631"/>
            <a:ext cx="1890000" cy="324000"/>
          </a:xfrm>
          <a:prstGeom prst="rect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Add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04C12-BADD-4137-BB9C-2D8CCD57F966}"/>
              </a:ext>
            </a:extLst>
          </p:cNvPr>
          <p:cNvSpPr/>
          <p:nvPr/>
        </p:nvSpPr>
        <p:spPr>
          <a:xfrm>
            <a:off x="6582347" y="1990631"/>
            <a:ext cx="1890000" cy="324000"/>
          </a:xfrm>
          <a:prstGeom prst="rect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Add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4DD67-1A80-4315-BE90-0C09DA877823}"/>
              </a:ext>
            </a:extLst>
          </p:cNvPr>
          <p:cNvSpPr/>
          <p:nvPr/>
        </p:nvSpPr>
        <p:spPr>
          <a:xfrm>
            <a:off x="684809" y="1990631"/>
            <a:ext cx="1890000" cy="324000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A7E74-4C2E-40E6-A68D-AB11F87DB09B}"/>
              </a:ext>
            </a:extLst>
          </p:cNvPr>
          <p:cNvSpPr/>
          <p:nvPr/>
        </p:nvSpPr>
        <p:spPr>
          <a:xfrm>
            <a:off x="3633267" y="2824996"/>
            <a:ext cx="1890000" cy="32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6EEA5-2536-4C1C-A7B6-C6FC8C66A86A}"/>
              </a:ext>
            </a:extLst>
          </p:cNvPr>
          <p:cNvSpPr/>
          <p:nvPr/>
        </p:nvSpPr>
        <p:spPr>
          <a:xfrm>
            <a:off x="6576426" y="2824996"/>
            <a:ext cx="1890000" cy="324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37EF3-4FA1-4579-A426-B1A22632291F}"/>
              </a:ext>
            </a:extLst>
          </p:cNvPr>
          <p:cNvSpPr/>
          <p:nvPr/>
        </p:nvSpPr>
        <p:spPr>
          <a:xfrm>
            <a:off x="678889" y="2824996"/>
            <a:ext cx="1890000" cy="324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C72A-1277-4EEC-B49E-60BBBC3D463D}"/>
              </a:ext>
            </a:extLst>
          </p:cNvPr>
          <p:cNvSpPr/>
          <p:nvPr/>
        </p:nvSpPr>
        <p:spPr>
          <a:xfrm>
            <a:off x="3633267" y="3280856"/>
            <a:ext cx="1890000" cy="32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8D52-DC91-4397-AE1D-208AD7272513}"/>
              </a:ext>
            </a:extLst>
          </p:cNvPr>
          <p:cNvSpPr/>
          <p:nvPr/>
        </p:nvSpPr>
        <p:spPr>
          <a:xfrm>
            <a:off x="6575688" y="3280856"/>
            <a:ext cx="1890000" cy="324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05198-188A-4B95-BE91-27595B5EDB17}"/>
              </a:ext>
            </a:extLst>
          </p:cNvPr>
          <p:cNvSpPr/>
          <p:nvPr/>
        </p:nvSpPr>
        <p:spPr>
          <a:xfrm>
            <a:off x="678151" y="3280856"/>
            <a:ext cx="1890000" cy="324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8F82E-3522-46D8-88E0-FF93D9B239BC}"/>
              </a:ext>
            </a:extLst>
          </p:cNvPr>
          <p:cNvSpPr/>
          <p:nvPr/>
        </p:nvSpPr>
        <p:spPr>
          <a:xfrm>
            <a:off x="3633267" y="3736717"/>
            <a:ext cx="1890000" cy="32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346A2-4612-46C5-8266-589692B7B768}"/>
              </a:ext>
            </a:extLst>
          </p:cNvPr>
          <p:cNvSpPr/>
          <p:nvPr/>
        </p:nvSpPr>
        <p:spPr>
          <a:xfrm>
            <a:off x="6574950" y="3736717"/>
            <a:ext cx="1890000" cy="324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FD2D7-9023-4FE4-A7A0-02A6DA493736}"/>
              </a:ext>
            </a:extLst>
          </p:cNvPr>
          <p:cNvSpPr/>
          <p:nvPr/>
        </p:nvSpPr>
        <p:spPr>
          <a:xfrm>
            <a:off x="677413" y="3736717"/>
            <a:ext cx="1890000" cy="324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DD4A5-6579-45B9-8A1B-8B4E98861F41}"/>
              </a:ext>
            </a:extLst>
          </p:cNvPr>
          <p:cNvSpPr/>
          <p:nvPr/>
        </p:nvSpPr>
        <p:spPr>
          <a:xfrm>
            <a:off x="3633267" y="4192577"/>
            <a:ext cx="1890000" cy="32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6512E-B768-42B9-A4F0-B543ACBB692B}"/>
              </a:ext>
            </a:extLst>
          </p:cNvPr>
          <p:cNvSpPr/>
          <p:nvPr/>
        </p:nvSpPr>
        <p:spPr>
          <a:xfrm>
            <a:off x="6574212" y="4192577"/>
            <a:ext cx="1890000" cy="324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87CBB-7894-419C-A6B5-823C2361F1D9}"/>
              </a:ext>
            </a:extLst>
          </p:cNvPr>
          <p:cNvSpPr/>
          <p:nvPr/>
        </p:nvSpPr>
        <p:spPr>
          <a:xfrm>
            <a:off x="676675" y="4192577"/>
            <a:ext cx="1890000" cy="324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3A1DEE-B842-4187-A742-8A1B33E557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78267" y="1626978"/>
            <a:ext cx="0" cy="363653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26DB4-D09E-4A82-A126-A44DBD16AD55}"/>
              </a:ext>
            </a:extLst>
          </p:cNvPr>
          <p:cNvCxnSpPr>
            <a:cxnSpLocks/>
          </p:cNvCxnSpPr>
          <p:nvPr/>
        </p:nvCxnSpPr>
        <p:spPr>
          <a:xfrm>
            <a:off x="1621676" y="2662793"/>
            <a:ext cx="5897537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727D35-33D3-423D-83EB-08C6B7233A8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521426" y="2662794"/>
            <a:ext cx="0" cy="162203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249F5A-FFCF-4A69-AF88-3736258220D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21675" y="2662794"/>
            <a:ext cx="2214" cy="162203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2C91D5-0DB5-4CE5-AE48-8426C2DD9AE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7520688" y="3148996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308FCB-20B6-4CDE-B2A4-7CDDBC9ABBC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7519950" y="3604857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DBD47-0F41-4FCB-8D07-B790075C6C1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7519212" y="4060717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0EB1E7-09B0-4882-B0BD-25E8BDA0CB3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578267" y="3148996"/>
            <a:ext cx="0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F637F-14A8-4928-9289-254056DF0E5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578267" y="3604857"/>
            <a:ext cx="0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F3AA8-8CAE-4AB4-ADE8-4177A114925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578267" y="4060717"/>
            <a:ext cx="0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D26F28-A00B-4206-A9DC-C3DBF574289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1623151" y="3148996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8EEDC8-9A4F-47B8-A370-E49A89A63FC2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1622413" y="3604857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61698-5C49-45CF-A044-52E4B8FDDC6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1621675" y="4060717"/>
            <a:ext cx="738" cy="13186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99CAEC-170C-4D29-8807-D8DF3212A13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523267" y="2152631"/>
            <a:ext cx="1059080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A7477-A838-4528-9251-19C9FD50FE5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74810" y="2152631"/>
            <a:ext cx="1058458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561DC729-4D8D-43E4-8D32-CC1B61D7EE8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78267" y="2314632"/>
            <a:ext cx="0" cy="510365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AEE9AD33-F6F7-4A16-991B-E2C74D803AED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33764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92;p26">
            <a:extLst>
              <a:ext uri="{FF2B5EF4-FFF2-40B4-BE49-F238E27FC236}">
                <a16:creationId xmlns:a16="http://schemas.microsoft.com/office/drawing/2014/main" id="{B0D78980-06A7-4123-BA36-57AC7D5B3358}"/>
              </a:ext>
            </a:extLst>
          </p:cNvPr>
          <p:cNvSpPr/>
          <p:nvPr/>
        </p:nvSpPr>
        <p:spPr>
          <a:xfrm>
            <a:off x="8686800" y="0"/>
            <a:ext cx="304800" cy="5143500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313DBD-D818-4C16-B14A-F44686CFE4AF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608B5-DC41-420A-94B7-2F7289B015E3}"/>
              </a:ext>
            </a:extLst>
          </p:cNvPr>
          <p:cNvSpPr/>
          <p:nvPr/>
        </p:nvSpPr>
        <p:spPr>
          <a:xfrm>
            <a:off x="609600" y="819150"/>
            <a:ext cx="7543800" cy="39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34D583-7C47-4940-B12A-29A89DB27958}"/>
              </a:ext>
            </a:extLst>
          </p:cNvPr>
          <p:cNvSpPr/>
          <p:nvPr/>
        </p:nvSpPr>
        <p:spPr>
          <a:xfrm>
            <a:off x="29202" y="0"/>
            <a:ext cx="9151374" cy="5143500"/>
          </a:xfrm>
          <a:prstGeom prst="rect">
            <a:avLst/>
          </a:prstGeom>
          <a:solidFill>
            <a:srgbClr val="1C3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87C2-3770-4E5D-80DC-13A4F425546D}"/>
              </a:ext>
            </a:extLst>
          </p:cNvPr>
          <p:cNvSpPr/>
          <p:nvPr/>
        </p:nvSpPr>
        <p:spPr>
          <a:xfrm>
            <a:off x="894584" y="0"/>
            <a:ext cx="469363" cy="5143500"/>
          </a:xfrm>
          <a:prstGeom prst="rect">
            <a:avLst/>
          </a:prstGeom>
          <a:solidFill>
            <a:srgbClr val="C5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Bahnschrift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DA8A7-7F3B-4CEC-90A5-C481726C9FD2}"/>
              </a:ext>
            </a:extLst>
          </p:cNvPr>
          <p:cNvSpPr/>
          <p:nvPr/>
        </p:nvSpPr>
        <p:spPr>
          <a:xfrm>
            <a:off x="1484423" y="3541079"/>
            <a:ext cx="5122505" cy="36673"/>
          </a:xfrm>
          <a:prstGeom prst="rect">
            <a:avLst/>
          </a:prstGeom>
          <a:solidFill>
            <a:srgbClr val="C5A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>
              <a:defRPr/>
            </a:pP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9B9D8-3CDD-48CC-850B-65B64F3D1B82}"/>
              </a:ext>
            </a:extLst>
          </p:cNvPr>
          <p:cNvSpPr/>
          <p:nvPr/>
        </p:nvSpPr>
        <p:spPr>
          <a:xfrm>
            <a:off x="1471932" y="2148615"/>
            <a:ext cx="5122505" cy="36673"/>
          </a:xfrm>
          <a:prstGeom prst="rect">
            <a:avLst/>
          </a:prstGeom>
          <a:solidFill>
            <a:srgbClr val="C5A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>
              <a:defRPr/>
            </a:pP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9756B3F-A7C2-4D05-BB65-1D50E6CF5271}"/>
              </a:ext>
            </a:extLst>
          </p:cNvPr>
          <p:cNvSpPr txBox="1">
            <a:spLocks/>
          </p:cNvSpPr>
          <p:nvPr/>
        </p:nvSpPr>
        <p:spPr>
          <a:xfrm>
            <a:off x="1503978" y="2343150"/>
            <a:ext cx="7679442" cy="10386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02129-7C81-46C7-81D5-4D704F72BDC4}"/>
              </a:ext>
            </a:extLst>
          </p:cNvPr>
          <p:cNvSpPr/>
          <p:nvPr/>
        </p:nvSpPr>
        <p:spPr>
          <a:xfrm>
            <a:off x="8419570" y="0"/>
            <a:ext cx="469363" cy="438150"/>
          </a:xfrm>
          <a:prstGeom prst="rect">
            <a:avLst/>
          </a:prstGeom>
          <a:solidFill>
            <a:srgbClr val="C5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Bahnschrift Light"/>
            </a:endParaRPr>
          </a:p>
        </p:txBody>
      </p:sp>
    </p:spTree>
    <p:extLst>
      <p:ext uri="{BB962C8B-B14F-4D97-AF65-F5344CB8AC3E}">
        <p14:creationId xmlns:p14="http://schemas.microsoft.com/office/powerpoint/2010/main" val="6156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7FF149-221F-40B9-80A6-4E6D6E642ECD}"/>
              </a:ext>
            </a:extLst>
          </p:cNvPr>
          <p:cNvSpPr/>
          <p:nvPr/>
        </p:nvSpPr>
        <p:spPr>
          <a:xfrm>
            <a:off x="762000" y="2571750"/>
            <a:ext cx="8381999" cy="147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rgbClr val="FE805F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8D90523-88FA-4D50-BF36-42F3ECBB994B}"/>
              </a:ext>
            </a:extLst>
          </p:cNvPr>
          <p:cNvSpPr txBox="1">
            <a:spLocks/>
          </p:cNvSpPr>
          <p:nvPr/>
        </p:nvSpPr>
        <p:spPr>
          <a:xfrm>
            <a:off x="990600" y="2787547"/>
            <a:ext cx="8153400" cy="104256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Breaks/Sub Headings/ Sub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FE8B3-49C8-4C87-B1BD-061CD07E0598}"/>
              </a:ext>
            </a:extLst>
          </p:cNvPr>
          <p:cNvSpPr/>
          <p:nvPr/>
        </p:nvSpPr>
        <p:spPr>
          <a:xfrm>
            <a:off x="533400" y="1"/>
            <a:ext cx="228600" cy="5143499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A8FEE-A642-43CF-9B10-13589883EF52}"/>
              </a:ext>
            </a:extLst>
          </p:cNvPr>
          <p:cNvSpPr/>
          <p:nvPr/>
        </p:nvSpPr>
        <p:spPr>
          <a:xfrm>
            <a:off x="0" y="666750"/>
            <a:ext cx="9143999" cy="152400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rgbClr val="FE8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E79532F-E794-4DA6-B7E8-D300A3E5B07D}"/>
              </a:ext>
            </a:extLst>
          </p:cNvPr>
          <p:cNvSpPr/>
          <p:nvPr userDrawn="1"/>
        </p:nvSpPr>
        <p:spPr>
          <a:xfrm>
            <a:off x="1219200" y="971849"/>
            <a:ext cx="7772400" cy="4068714"/>
          </a:xfrm>
          <a:prstGeom prst="rect">
            <a:avLst/>
          </a:prstGeom>
          <a:solidFill>
            <a:srgbClr val="1C3C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86F14-3E2A-4309-8E57-57F0882AE557}"/>
              </a:ext>
            </a:extLst>
          </p:cNvPr>
          <p:cNvSpPr/>
          <p:nvPr/>
        </p:nvSpPr>
        <p:spPr>
          <a:xfrm>
            <a:off x="1524000" y="1115175"/>
            <a:ext cx="5668033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Text   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5758E5F-0E6C-4A15-B317-F211B8FA3403}"/>
              </a:ext>
            </a:extLst>
          </p:cNvPr>
          <p:cNvSpPr txBox="1">
            <a:spLocks/>
          </p:cNvSpPr>
          <p:nvPr/>
        </p:nvSpPr>
        <p:spPr>
          <a:xfrm>
            <a:off x="1219200" y="0"/>
            <a:ext cx="7924800" cy="7429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Content /Outline of Presentation </a:t>
            </a:r>
          </a:p>
        </p:txBody>
      </p:sp>
    </p:spTree>
    <p:extLst>
      <p:ext uri="{BB962C8B-B14F-4D97-AF65-F5344CB8AC3E}">
        <p14:creationId xmlns:p14="http://schemas.microsoft.com/office/powerpoint/2010/main" val="90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5800" y="920457"/>
            <a:ext cx="7543800" cy="39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92;p26">
            <a:extLst>
              <a:ext uri="{FF2B5EF4-FFF2-40B4-BE49-F238E27FC236}">
                <a16:creationId xmlns:a16="http://schemas.microsoft.com/office/drawing/2014/main" id="{5BC616A3-F6CE-4EA9-A279-FB49551AAC44}"/>
              </a:ext>
            </a:extLst>
          </p:cNvPr>
          <p:cNvSpPr/>
          <p:nvPr/>
        </p:nvSpPr>
        <p:spPr>
          <a:xfrm>
            <a:off x="762000" y="4806391"/>
            <a:ext cx="8376514" cy="45719"/>
          </a:xfrm>
          <a:prstGeom prst="rect">
            <a:avLst/>
          </a:prstGeom>
          <a:solidFill>
            <a:srgbClr val="1C3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CA1EDF-6001-4CAE-BFF2-EEBCD0CAB216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36449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DB17AB-4FDC-4B70-9107-DD45F345A55B}"/>
              </a:ext>
            </a:extLst>
          </p:cNvPr>
          <p:cNvSpPr/>
          <p:nvPr/>
        </p:nvSpPr>
        <p:spPr>
          <a:xfrm>
            <a:off x="326561" y="2956709"/>
            <a:ext cx="2540000" cy="1854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C4B44-3512-46A8-BA17-889471886367}"/>
              </a:ext>
            </a:extLst>
          </p:cNvPr>
          <p:cNvSpPr/>
          <p:nvPr/>
        </p:nvSpPr>
        <p:spPr>
          <a:xfrm>
            <a:off x="337173" y="971550"/>
            <a:ext cx="2540000" cy="1854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6E7B4-AB1C-4B8A-9046-B7C32F9085EE}"/>
              </a:ext>
            </a:extLst>
          </p:cNvPr>
          <p:cNvSpPr/>
          <p:nvPr/>
        </p:nvSpPr>
        <p:spPr>
          <a:xfrm>
            <a:off x="3083330" y="1075373"/>
            <a:ext cx="5668033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Points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8DE8F4-8A6F-4B56-9835-B0EA89FF652E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084F23-C234-4B94-A6A9-018A9E6759EA}"/>
              </a:ext>
            </a:extLst>
          </p:cNvPr>
          <p:cNvSpPr/>
          <p:nvPr/>
        </p:nvSpPr>
        <p:spPr>
          <a:xfrm>
            <a:off x="449760" y="1299658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8A8E6-B459-44DF-9D51-11557FB7588B}"/>
              </a:ext>
            </a:extLst>
          </p:cNvPr>
          <p:cNvSpPr/>
          <p:nvPr/>
        </p:nvSpPr>
        <p:spPr>
          <a:xfrm>
            <a:off x="3248387" y="1299658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88A56-D8C5-4C8C-B38C-9FE2E077DE64}"/>
              </a:ext>
            </a:extLst>
          </p:cNvPr>
          <p:cNvSpPr/>
          <p:nvPr/>
        </p:nvSpPr>
        <p:spPr>
          <a:xfrm>
            <a:off x="6066205" y="1299658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1E1AB-748D-4F59-AC7C-1FFAB0124682}"/>
              </a:ext>
            </a:extLst>
          </p:cNvPr>
          <p:cNvSpPr/>
          <p:nvPr/>
        </p:nvSpPr>
        <p:spPr>
          <a:xfrm>
            <a:off x="456986" y="3184570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5F6F35-E2D4-4EEF-AB69-AF48FC332DB8}"/>
              </a:ext>
            </a:extLst>
          </p:cNvPr>
          <p:cNvSpPr/>
          <p:nvPr/>
        </p:nvSpPr>
        <p:spPr>
          <a:xfrm>
            <a:off x="3255613" y="3184570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F1A5A-3F41-4EF3-A2BA-0F653158DCED}"/>
              </a:ext>
            </a:extLst>
          </p:cNvPr>
          <p:cNvSpPr/>
          <p:nvPr/>
        </p:nvSpPr>
        <p:spPr>
          <a:xfrm>
            <a:off x="6073431" y="3184570"/>
            <a:ext cx="2654644" cy="177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</p:txBody>
      </p:sp>
      <p:sp>
        <p:nvSpPr>
          <p:cNvPr id="17" name="Google Shape;192;p26">
            <a:extLst>
              <a:ext uri="{FF2B5EF4-FFF2-40B4-BE49-F238E27FC236}">
                <a16:creationId xmlns:a16="http://schemas.microsoft.com/office/drawing/2014/main" id="{B0D78980-06A7-4123-BA36-57AC7D5B3358}"/>
              </a:ext>
            </a:extLst>
          </p:cNvPr>
          <p:cNvSpPr/>
          <p:nvPr/>
        </p:nvSpPr>
        <p:spPr>
          <a:xfrm>
            <a:off x="0" y="1312037"/>
            <a:ext cx="152399" cy="3618475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313DBD-D818-4C16-B14A-F44686CFE4AF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39289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92;p26">
            <a:extLst>
              <a:ext uri="{FF2B5EF4-FFF2-40B4-BE49-F238E27FC236}">
                <a16:creationId xmlns:a16="http://schemas.microsoft.com/office/drawing/2014/main" id="{B0D78980-06A7-4123-BA36-57AC7D5B3358}"/>
              </a:ext>
            </a:extLst>
          </p:cNvPr>
          <p:cNvSpPr/>
          <p:nvPr/>
        </p:nvSpPr>
        <p:spPr>
          <a:xfrm>
            <a:off x="0" y="1312037"/>
            <a:ext cx="152399" cy="3618475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313DBD-D818-4C16-B14A-F44686CFE4AF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608B5-DC41-420A-94B7-2F7289B015E3}"/>
              </a:ext>
            </a:extLst>
          </p:cNvPr>
          <p:cNvSpPr/>
          <p:nvPr/>
        </p:nvSpPr>
        <p:spPr>
          <a:xfrm>
            <a:off x="560222" y="1211846"/>
            <a:ext cx="7543800" cy="39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7FF149-221F-40B9-80A6-4E6D6E642ECD}"/>
              </a:ext>
            </a:extLst>
          </p:cNvPr>
          <p:cNvSpPr/>
          <p:nvPr/>
        </p:nvSpPr>
        <p:spPr>
          <a:xfrm>
            <a:off x="762000" y="2571750"/>
            <a:ext cx="8381999" cy="147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rgbClr val="FE805F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8D90523-88FA-4D50-BF36-42F3ECBB994B}"/>
              </a:ext>
            </a:extLst>
          </p:cNvPr>
          <p:cNvSpPr txBox="1">
            <a:spLocks/>
          </p:cNvSpPr>
          <p:nvPr/>
        </p:nvSpPr>
        <p:spPr>
          <a:xfrm>
            <a:off x="990600" y="2787547"/>
            <a:ext cx="8153400" cy="104256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Breaks/Sub Headings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FE8B3-49C8-4C87-B1BD-061CD07E0598}"/>
              </a:ext>
            </a:extLst>
          </p:cNvPr>
          <p:cNvSpPr/>
          <p:nvPr/>
        </p:nvSpPr>
        <p:spPr>
          <a:xfrm>
            <a:off x="533400" y="1"/>
            <a:ext cx="228600" cy="5143499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A8FEE-A642-43CF-9B10-13589883EF52}"/>
              </a:ext>
            </a:extLst>
          </p:cNvPr>
          <p:cNvSpPr/>
          <p:nvPr/>
        </p:nvSpPr>
        <p:spPr>
          <a:xfrm>
            <a:off x="0" y="666750"/>
            <a:ext cx="9143999" cy="152400"/>
          </a:xfrm>
          <a:prstGeom prst="rect">
            <a:avLst/>
          </a:prstGeom>
          <a:solidFill>
            <a:srgbClr val="C5A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rgbClr val="FE8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5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 rot="5400000">
            <a:off x="-1814953" y="3023750"/>
            <a:ext cx="3934703" cy="304801"/>
          </a:xfrm>
          <a:custGeom>
            <a:avLst/>
            <a:gdLst/>
            <a:ahLst/>
            <a:cxnLst/>
            <a:rect l="l" t="t" r="r" b="b"/>
            <a:pathLst>
              <a:path w="12302490" h="133350">
                <a:moveTo>
                  <a:pt x="12302011" y="0"/>
                </a:moveTo>
                <a:lnTo>
                  <a:pt x="0" y="0"/>
                </a:lnTo>
                <a:lnTo>
                  <a:pt x="0" y="133350"/>
                </a:lnTo>
                <a:lnTo>
                  <a:pt x="12302011" y="133350"/>
                </a:lnTo>
                <a:lnTo>
                  <a:pt x="12302011" y="0"/>
                </a:lnTo>
                <a:close/>
              </a:path>
            </a:pathLst>
          </a:custGeom>
          <a:solidFill>
            <a:srgbClr val="1C3C6B"/>
          </a:solidFill>
        </p:spPr>
        <p:txBody>
          <a:bodyPr wrap="square" lIns="0" tIns="0" rIns="0" bIns="0" rtlCol="0"/>
          <a:lstStyle/>
          <a:p>
            <a:endParaRPr sz="1125" dirty="0">
              <a:solidFill>
                <a:srgbClr val="9F2936"/>
              </a:solidFill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636D3AB-76B5-44CD-9B92-615E8FBEB679}"/>
              </a:ext>
            </a:extLst>
          </p:cNvPr>
          <p:cNvSpPr/>
          <p:nvPr/>
        </p:nvSpPr>
        <p:spPr>
          <a:xfrm flipH="1">
            <a:off x="8610600" y="0"/>
            <a:ext cx="381000" cy="1798595"/>
          </a:xfrm>
          <a:custGeom>
            <a:avLst/>
            <a:gdLst/>
            <a:ahLst/>
            <a:cxnLst/>
            <a:rect l="l" t="t" r="r" b="b"/>
            <a:pathLst>
              <a:path w="6930390" h="182879">
                <a:moveTo>
                  <a:pt x="6930034" y="0"/>
                </a:moveTo>
                <a:lnTo>
                  <a:pt x="0" y="0"/>
                </a:lnTo>
                <a:lnTo>
                  <a:pt x="0" y="182880"/>
                </a:lnTo>
                <a:lnTo>
                  <a:pt x="6930034" y="182880"/>
                </a:lnTo>
                <a:lnTo>
                  <a:pt x="6930034" y="0"/>
                </a:lnTo>
                <a:close/>
              </a:path>
            </a:pathLst>
          </a:custGeom>
          <a:solidFill>
            <a:srgbClr val="C5A35B"/>
          </a:solidFill>
        </p:spPr>
        <p:txBody>
          <a:bodyPr wrap="square" lIns="0" tIns="0" rIns="0" bIns="0" rtlCol="0"/>
          <a:lstStyle/>
          <a:p>
            <a:endParaRPr sz="1125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57433-8249-43EE-B291-18A75BC8F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87547"/>
              </p:ext>
            </p:extLst>
          </p:nvPr>
        </p:nvGraphicFramePr>
        <p:xfrm>
          <a:off x="531752" y="1208797"/>
          <a:ext cx="7850247" cy="3629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569">
                  <a:extLst>
                    <a:ext uri="{9D8B030D-6E8A-4147-A177-3AD203B41FA5}">
                      <a16:colId xmlns:a16="http://schemas.microsoft.com/office/drawing/2014/main" val="1365036622"/>
                    </a:ext>
                  </a:extLst>
                </a:gridCol>
                <a:gridCol w="4625389">
                  <a:extLst>
                    <a:ext uri="{9D8B030D-6E8A-4147-A177-3AD203B41FA5}">
                      <a16:colId xmlns:a16="http://schemas.microsoft.com/office/drawing/2014/main" val="339738320"/>
                    </a:ext>
                  </a:extLst>
                </a:gridCol>
                <a:gridCol w="2415289">
                  <a:extLst>
                    <a:ext uri="{9D8B030D-6E8A-4147-A177-3AD203B41FA5}">
                      <a16:colId xmlns:a16="http://schemas.microsoft.com/office/drawing/2014/main" val="3535707829"/>
                    </a:ext>
                  </a:extLst>
                </a:gridCol>
              </a:tblGrid>
              <a:tr h="49812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Sr. No.</a:t>
                      </a:r>
                      <a:endParaRPr lang="en-IN" sz="14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Activity</a:t>
                      </a: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Date</a:t>
                      </a:r>
                      <a:endParaRPr lang="en-IN" sz="14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8330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1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Submission of DPR and Application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Sept. 2019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6615002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2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Initial</a:t>
                      </a:r>
                      <a:r>
                        <a:rPr lang="en-IN" sz="1200" b="0" baseline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Scrutiny and Compliance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Dec. 2019 and Jan.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3233296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Presentation before Scrutiny Committee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16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Jul.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6445585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4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Submission of Compliance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4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Oct.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1346252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5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Visit</a:t>
                      </a:r>
                      <a:r>
                        <a:rPr lang="en-IN" sz="1200" b="0" baseline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of Compliance Committee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23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rd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Nov.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946824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6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Recommendation in Cabinet Meeting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9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Dec.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1213682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7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Act Passed in 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Vidhan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Sabha and 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Vidhan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200" b="0" dirty="0" err="1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Parishad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Dec. 2020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7605336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8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Act Published in Gazette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19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Jan. 2021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3274760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9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Secretarial</a:t>
                      </a:r>
                      <a:r>
                        <a:rPr lang="en-IN" sz="1200" b="0" baseline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Committee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25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</a:rPr>
                        <a:t> Jan. 2021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8397562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</a:rPr>
                        <a:t>10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Final Notification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Feb. 2021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3985045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Inauguration of University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IN" sz="1200" b="1" baseline="3000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IN" sz="1200" b="1" baseline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Jul.</a:t>
                      </a:r>
                      <a:r>
                        <a:rPr lang="en-IN" sz="1200" b="1" baseline="0" dirty="0">
                          <a:solidFill>
                            <a:schemeClr val="tx1"/>
                          </a:solidFill>
                          <a:latin typeface="Gotham Medium" panose="02000603030000020004" pitchFamily="2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2021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Gotham Medium" panose="02000603030000020004" pitchFamily="2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352365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6656FF1-B3BC-4DA6-857E-BEE244424848}"/>
              </a:ext>
            </a:extLst>
          </p:cNvPr>
          <p:cNvSpPr txBox="1">
            <a:spLocks/>
          </p:cNvSpPr>
          <p:nvPr/>
        </p:nvSpPr>
        <p:spPr>
          <a:xfrm>
            <a:off x="533400" y="133350"/>
            <a:ext cx="8610600" cy="460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>
                <a:solidFill>
                  <a:srgbClr val="083D65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1C3C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Title of Slide </a:t>
            </a:r>
          </a:p>
        </p:txBody>
      </p:sp>
    </p:spTree>
    <p:extLst>
      <p:ext uri="{BB962C8B-B14F-4D97-AF65-F5344CB8AC3E}">
        <p14:creationId xmlns:p14="http://schemas.microsoft.com/office/powerpoint/2010/main" val="16441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328</Words>
  <Application>Microsoft Office PowerPoint</Application>
  <PresentationFormat>On-screen Show (16:9)</PresentationFormat>
  <Paragraphs>173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Light</vt:lpstr>
      <vt:lpstr>Calibri</vt:lpstr>
      <vt:lpstr>Gotham Book</vt:lpstr>
      <vt:lpstr>Gotham Medium</vt:lpstr>
      <vt:lpstr>Montserrat</vt:lpstr>
      <vt:lpstr>Montserrat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DYP</dc:creator>
  <cp:lastModifiedBy>dypcet</cp:lastModifiedBy>
  <cp:revision>1357</cp:revision>
  <dcterms:created xsi:type="dcterms:W3CDTF">2006-08-16T00:00:00Z</dcterms:created>
  <dcterms:modified xsi:type="dcterms:W3CDTF">2022-01-21T05:59:37Z</dcterms:modified>
</cp:coreProperties>
</file>