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6" r:id="rId4"/>
    <p:sldId id="265" r:id="rId5"/>
    <p:sldId id="259" r:id="rId6"/>
    <p:sldId id="258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1241-8C0B-43F1-9DC0-47C0CAE7792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F441241-8C0B-43F1-9DC0-47C0CAE77922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128C5F6-A0F1-4190-AB47-A1290469C0E8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" TargetMode="External"/><Relationship Id="rId2" Type="http://schemas.openxmlformats.org/officeDocument/2006/relationships/hyperlink" Target="https://www.codewar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freecodecamp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codecadem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" TargetMode="External"/><Relationship Id="rId2" Type="http://schemas.openxmlformats.org/officeDocument/2006/relationships/hyperlink" Target="https://codecademy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Complete Course for UI Development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	      By,</a:t>
            </a:r>
          </a:p>
          <a:p>
            <a:r>
              <a:rPr lang="en-US" dirty="0" smtClean="0"/>
              <a:t>				Abhijeet Mishra</a:t>
            </a:r>
            <a:br>
              <a:rPr lang="en-US" dirty="0" smtClean="0"/>
            </a:br>
            <a:r>
              <a:rPr lang="en-US" dirty="0" smtClean="0"/>
              <a:t>		        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61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There are number of platforms  where you can improve your coding skills </a:t>
            </a:r>
          </a:p>
          <a:p>
            <a:pPr lvl="1"/>
            <a:r>
              <a:rPr lang="en-US" sz="2000" dirty="0">
                <a:hlinkClick r:id="rId2"/>
              </a:rPr>
              <a:t>https://www.codewars.com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https://www.hackerrank.com</a:t>
            </a:r>
            <a:r>
              <a:rPr lang="en-US" sz="2000" dirty="0" smtClean="0">
                <a:hlinkClick r:id="rId3"/>
              </a:rPr>
              <a:t>/</a:t>
            </a:r>
          </a:p>
          <a:p>
            <a:r>
              <a:rPr lang="en-US" sz="2000" dirty="0" smtClean="0"/>
              <a:t>The platform which I like for </a:t>
            </a:r>
            <a:r>
              <a:rPr lang="en-IN" sz="2000" dirty="0"/>
              <a:t>repository </a:t>
            </a:r>
            <a:r>
              <a:rPr lang="en-IN" sz="2000" dirty="0" smtClean="0"/>
              <a:t>hosting  is</a:t>
            </a:r>
            <a:endParaRPr lang="en-US" sz="2000" dirty="0"/>
          </a:p>
          <a:p>
            <a:pPr lvl="1"/>
            <a:r>
              <a:rPr lang="en-US" sz="2000" dirty="0" smtClean="0">
                <a:hlinkClick r:id="rId3"/>
              </a:rPr>
              <a:t>GitHub</a:t>
            </a:r>
            <a:r>
              <a:rPr lang="en-US" sz="2000" dirty="0">
                <a:hlinkClick r:id="rId3"/>
              </a:rPr>
              <a:t> (https://github.com/)</a:t>
            </a:r>
            <a:endParaRPr lang="en-US" sz="2000" dirty="0" smtClean="0">
              <a:hlinkClick r:id="rId3"/>
            </a:endParaRPr>
          </a:p>
          <a:p>
            <a:pPr marL="301943" lvl="1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02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Special thanks to few of my friends for encouraging  me about this course </a:t>
            </a:r>
          </a:p>
          <a:p>
            <a:r>
              <a:rPr lang="en-US" sz="2000" dirty="0" err="1" smtClean="0"/>
              <a:t>Pramveer</a:t>
            </a:r>
            <a:r>
              <a:rPr lang="en-US" sz="2000" dirty="0" smtClean="0"/>
              <a:t> / </a:t>
            </a:r>
            <a:r>
              <a:rPr lang="en-US" sz="2000" dirty="0" err="1" smtClean="0"/>
              <a:t>Adarsh</a:t>
            </a:r>
            <a:r>
              <a:rPr lang="en-US" sz="2000" dirty="0" smtClean="0"/>
              <a:t> </a:t>
            </a:r>
            <a:r>
              <a:rPr lang="en-US" sz="2000" dirty="0" smtClean="0"/>
              <a:t>/ Dinesh / </a:t>
            </a:r>
            <a:r>
              <a:rPr lang="en-US" sz="2000" dirty="0" err="1" smtClean="0"/>
              <a:t>Saif</a:t>
            </a:r>
            <a:r>
              <a:rPr lang="en-US" sz="2000" dirty="0" smtClean="0"/>
              <a:t> / </a:t>
            </a:r>
            <a:r>
              <a:rPr lang="en-US" sz="2000" dirty="0" err="1" smtClean="0"/>
              <a:t>Salil</a:t>
            </a:r>
            <a:r>
              <a:rPr lang="en-US" sz="2000" dirty="0" smtClean="0"/>
              <a:t> / Ishan etc.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Thankyou</a:t>
            </a:r>
            <a:r>
              <a:rPr lang="en-US" sz="2000" dirty="0" smtClean="0"/>
              <a:t> !!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13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849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 would like to thanks few people in my life from them I learnt number of things related to </a:t>
            </a:r>
            <a:r>
              <a:rPr lang="en-US" dirty="0" smtClean="0">
                <a:solidFill>
                  <a:srgbClr val="C00000"/>
                </a:solidFill>
              </a:rPr>
              <a:t>technology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sz="2000" dirty="0" smtClean="0"/>
              <a:t>Himanshu Rauthan (Co Founder of Cedcoss Tech.)</a:t>
            </a:r>
          </a:p>
          <a:p>
            <a:r>
              <a:rPr lang="en-US" sz="2000" dirty="0" smtClean="0"/>
              <a:t>Mohd. Jafar  (Sr. Software Developer)</a:t>
            </a:r>
          </a:p>
          <a:p>
            <a:r>
              <a:rPr lang="en-US" sz="2000" dirty="0" smtClean="0"/>
              <a:t>Gaurav Pandey  (Software Developer)</a:t>
            </a:r>
          </a:p>
          <a:p>
            <a:r>
              <a:rPr lang="en-US" sz="2000" dirty="0" smtClean="0"/>
              <a:t>Devendra Bhist </a:t>
            </a:r>
            <a:r>
              <a:rPr lang="en-US" sz="2000" dirty="0"/>
              <a:t>(Software Developer)</a:t>
            </a:r>
          </a:p>
          <a:p>
            <a:r>
              <a:rPr lang="en-US" sz="2000" dirty="0" smtClean="0"/>
              <a:t>Gaurav Mani  </a:t>
            </a:r>
            <a:r>
              <a:rPr lang="en-US" sz="2000" dirty="0"/>
              <a:t>(Software Developer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Nagerndra Sir (Co Founder of ThinkCampus) </a:t>
            </a:r>
            <a:endParaRPr lang="en-US" sz="2000" dirty="0" smtClean="0"/>
          </a:p>
          <a:p>
            <a:r>
              <a:rPr lang="en-US" sz="2000" dirty="0" smtClean="0"/>
              <a:t>Vikas Tomar (</a:t>
            </a:r>
            <a:r>
              <a:rPr lang="en-US" sz="2000" dirty="0"/>
              <a:t>Sr. Software Developer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000" dirty="0" smtClean="0"/>
              <a:t>Rohit Chopra  </a:t>
            </a:r>
            <a:r>
              <a:rPr lang="en-US" sz="2000" dirty="0"/>
              <a:t>(Software Developer)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23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 am Abhijeet Mishra , completed B.Tech in 2014 with Computer Science Branch .</a:t>
            </a:r>
          </a:p>
          <a:p>
            <a:r>
              <a:rPr lang="en-US" sz="2000" dirty="0" smtClean="0"/>
              <a:t>Started my job as a Web Designer than became a UI Developer and currently I am a Software Developer.</a:t>
            </a:r>
          </a:p>
          <a:p>
            <a:r>
              <a:rPr lang="en-US" sz="2000" dirty="0" smtClean="0"/>
              <a:t>3+ years of experience in Web Designing and Development.   </a:t>
            </a:r>
          </a:p>
          <a:p>
            <a:r>
              <a:rPr lang="en-US" sz="2000" dirty="0" smtClean="0"/>
              <a:t>After completion of my B.Tech I was not interested in development but few things motivated me that’s why I know which step you people can follow to improve your skills because I believe if I can learn then anyone can learn. I don’t pretend that I am master in all technologies but yes I am happy with whatever I learned in span of time.   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73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This design course doesn’t need a programming background. I have designed it for all type of learners. Because I believe any one can code but for that you need to focus on few things. If you have anything in below mentioned things than this course is for you –</a:t>
            </a:r>
          </a:p>
          <a:p>
            <a:pPr lvl="1"/>
            <a:r>
              <a:rPr lang="en-US" sz="2000" dirty="0" smtClean="0"/>
              <a:t>Basic understanding of mathematics concept.</a:t>
            </a:r>
          </a:p>
          <a:p>
            <a:pPr lvl="1"/>
            <a:r>
              <a:rPr lang="en-US" sz="2000" dirty="0" smtClean="0"/>
              <a:t>If you can visualize the things. </a:t>
            </a:r>
          </a:p>
          <a:p>
            <a:pPr lvl="1"/>
            <a:r>
              <a:rPr lang="en-US" sz="2000" dirty="0" smtClean="0"/>
              <a:t>Good learning Ability.</a:t>
            </a:r>
          </a:p>
          <a:p>
            <a:pPr lvl="1"/>
            <a:r>
              <a:rPr lang="en-US" sz="2000" dirty="0" smtClean="0"/>
              <a:t>If you can give four hours daily then I assure you that you will be a good developer in a year.</a:t>
            </a:r>
          </a:p>
          <a:p>
            <a:pPr lvl="1"/>
            <a:r>
              <a:rPr lang="en-US" sz="2000" dirty="0" smtClean="0"/>
              <a:t>And most important selection of good keywords to search the new things. </a:t>
            </a:r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76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Algorithm</a:t>
            </a:r>
          </a:p>
          <a:p>
            <a:r>
              <a:rPr lang="en-US" sz="2000" dirty="0" smtClean="0"/>
              <a:t>HTML 5</a:t>
            </a:r>
          </a:p>
          <a:p>
            <a:r>
              <a:rPr lang="en-US" sz="2000" dirty="0" smtClean="0"/>
              <a:t>CSS 3</a:t>
            </a:r>
          </a:p>
          <a:p>
            <a:r>
              <a:rPr lang="en-US" sz="2000" dirty="0" smtClean="0"/>
              <a:t>JavaScript</a:t>
            </a:r>
          </a:p>
          <a:p>
            <a:r>
              <a:rPr lang="en-US" sz="2000" dirty="0" smtClean="0"/>
              <a:t>JQuery</a:t>
            </a:r>
          </a:p>
          <a:p>
            <a:r>
              <a:rPr lang="en-US" sz="2000" dirty="0" smtClean="0"/>
              <a:t>Angular 5</a:t>
            </a:r>
          </a:p>
          <a:p>
            <a:r>
              <a:rPr lang="en-US" sz="2000" dirty="0" smtClean="0"/>
              <a:t>Node JS </a:t>
            </a:r>
          </a:p>
          <a:p>
            <a:r>
              <a:rPr lang="en-US" sz="2000" dirty="0" smtClean="0"/>
              <a:t>Free Tools used to manage Code and  Code Practice 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02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I distributed this whole course in 4 phases. In this ppt I have described few best learning material which you can follow and than I will upload my own lectures for each phase.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Phase 1 –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rgbClr val="00B050"/>
                </a:solidFill>
              </a:rPr>
              <a:t>Algorithm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https://www.freecodecamp.org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3"/>
              </a:rPr>
              <a:t>https://www.geeksforgeeks.org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59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HTML 5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</a:t>
            </a:r>
            <a:r>
              <a:rPr lang="en-US" sz="2000" dirty="0" smtClean="0">
                <a:hlinkClick r:id="rId2"/>
              </a:rPr>
              <a:t>https://codecademy.com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3"/>
              </a:rPr>
              <a:t>https://www.w3schools.com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00B050"/>
                </a:solidFill>
              </a:rPr>
              <a:t>CSS 3</a:t>
            </a: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3"/>
              </a:rPr>
              <a:t>https://www.w3schools.com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           For Flex properties :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dirty="0">
                <a:hlinkClick r:id="rId2"/>
              </a:rPr>
              <a:t>https://flexboxfroggy.com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JavaScript / JQuery / Angular  5/ Node JS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One of the best website for JavaScript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 smtClean="0"/>
              <a:t>   http</a:t>
            </a:r>
            <a:r>
              <a:rPr lang="en-IN" sz="2000" dirty="0"/>
              <a:t>://javascript.info</a:t>
            </a:r>
            <a:r>
              <a:rPr lang="en-IN" sz="2000" dirty="0" smtClean="0"/>
              <a:t>/</a:t>
            </a:r>
            <a:br>
              <a:rPr lang="en-IN" sz="2000" dirty="0" smtClean="0"/>
            </a:br>
            <a:r>
              <a:rPr lang="en-IN" sz="2000" dirty="0" smtClean="0"/>
              <a:t> </a:t>
            </a:r>
            <a:br>
              <a:rPr lang="en-IN" sz="2000" dirty="0" smtClean="0"/>
            </a:br>
            <a:r>
              <a:rPr lang="en-IN" sz="2000" dirty="0" smtClean="0"/>
              <a:t>Other Websites which you can follow for JS are  :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codecademy.com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>
                <a:hlinkClick r:id="rId3"/>
              </a:rPr>
              <a:t>https://www.freecodecamp.org</a:t>
            </a:r>
            <a:r>
              <a:rPr lang="en-IN" sz="2000" dirty="0" smtClean="0">
                <a:hlinkClick r:id="rId3"/>
              </a:rPr>
              <a:t>/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https</a:t>
            </a:r>
            <a:r>
              <a:rPr lang="en-IN" sz="2000" dirty="0"/>
              <a:t>://</a:t>
            </a:r>
            <a:r>
              <a:rPr lang="en-IN" sz="2000" dirty="0" smtClean="0"/>
              <a:t>developer.mozilla.org/bm/docs/Web/JavaScript 	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80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Angular  5 and Node JS I didn’t find a free complete document which you can follow , but yes you can follow the official documentation of this technology but that is too broad I think. So for Angular 5 and Node JS I will guide you in my lectures and assure you that this explanation will be much easier.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5 And Node 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57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103</TotalTime>
  <Words>525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A Complete Course for UI Development </vt:lpstr>
      <vt:lpstr>Acknowledgement </vt:lpstr>
      <vt:lpstr>About Me</vt:lpstr>
      <vt:lpstr>Target Audience</vt:lpstr>
      <vt:lpstr>Index </vt:lpstr>
      <vt:lpstr>Phase 1</vt:lpstr>
      <vt:lpstr>Phase 2</vt:lpstr>
      <vt:lpstr>Phase 3</vt:lpstr>
      <vt:lpstr>Angular 5 And Node JS</vt:lpstr>
      <vt:lpstr>Phase 4</vt:lpstr>
      <vt:lpstr>Thanks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Complete Course for Beginners</dc:title>
  <dc:creator>123</dc:creator>
  <cp:lastModifiedBy>123</cp:lastModifiedBy>
  <cp:revision>45</cp:revision>
  <dcterms:created xsi:type="dcterms:W3CDTF">2018-06-03T09:25:37Z</dcterms:created>
  <dcterms:modified xsi:type="dcterms:W3CDTF">2018-06-05T19:02:30Z</dcterms:modified>
</cp:coreProperties>
</file>