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05" r:id="rId5"/>
    <p:sldId id="296" r:id="rId6"/>
    <p:sldId id="314" r:id="rId7"/>
    <p:sldId id="306" r:id="rId8"/>
    <p:sldId id="259" r:id="rId9"/>
    <p:sldId id="307" r:id="rId10"/>
    <p:sldId id="294" r:id="rId11"/>
    <p:sldId id="317" r:id="rId12"/>
    <p:sldId id="318" r:id="rId13"/>
    <p:sldId id="319" r:id="rId14"/>
    <p:sldId id="313" r:id="rId15"/>
    <p:sldId id="320" r:id="rId16"/>
    <p:sldId id="321" r:id="rId17"/>
    <p:sldId id="310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8D6FD-088D-47D5-84E9-C735FDC53E41}" v="14" dt="2023-08-05T05:32:0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879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eet Mukkawar" userId="2fdf0764-1208-48fe-9f99-bc6f771fb72f" providerId="ADAL" clId="{56B8D6FD-088D-47D5-84E9-C735FDC53E41}"/>
    <pc:docChg chg="undo custSel addSld delSld modSld">
      <pc:chgData name="Abhijeet Mukkawar" userId="2fdf0764-1208-48fe-9f99-bc6f771fb72f" providerId="ADAL" clId="{56B8D6FD-088D-47D5-84E9-C735FDC53E41}" dt="2023-08-05T14:52:49.804" v="3565" actId="20577"/>
      <pc:docMkLst>
        <pc:docMk/>
      </pc:docMkLst>
      <pc:sldChg chg="modSp mod">
        <pc:chgData name="Abhijeet Mukkawar" userId="2fdf0764-1208-48fe-9f99-bc6f771fb72f" providerId="ADAL" clId="{56B8D6FD-088D-47D5-84E9-C735FDC53E41}" dt="2023-08-04T13:43:58.578" v="88" actId="27636"/>
        <pc:sldMkLst>
          <pc:docMk/>
          <pc:sldMk cId="3446797337" sldId="259"/>
        </pc:sldMkLst>
        <pc:spChg chg="mod">
          <ac:chgData name="Abhijeet Mukkawar" userId="2fdf0764-1208-48fe-9f99-bc6f771fb72f" providerId="ADAL" clId="{56B8D6FD-088D-47D5-84E9-C735FDC53E41}" dt="2023-08-04T13:43:58.578" v="88" actId="27636"/>
          <ac:spMkLst>
            <pc:docMk/>
            <pc:sldMk cId="3446797337" sldId="259"/>
            <ac:spMk id="4" creationId="{D51A6D85-3837-435F-A342-5A3F98172B12}"/>
          </ac:spMkLst>
        </pc:spChg>
      </pc:sldChg>
      <pc:sldChg chg="addSp modSp mod">
        <pc:chgData name="Abhijeet Mukkawar" userId="2fdf0764-1208-48fe-9f99-bc6f771fb72f" providerId="ADAL" clId="{56B8D6FD-088D-47D5-84E9-C735FDC53E41}" dt="2023-08-04T14:16:37.063" v="456" actId="1076"/>
        <pc:sldMkLst>
          <pc:docMk/>
          <pc:sldMk cId="2985610029" sldId="294"/>
        </pc:sldMkLst>
        <pc:spChg chg="mod">
          <ac:chgData name="Abhijeet Mukkawar" userId="2fdf0764-1208-48fe-9f99-bc6f771fb72f" providerId="ADAL" clId="{56B8D6FD-088D-47D5-84E9-C735FDC53E41}" dt="2023-08-04T13:46:23.869" v="223" actId="20577"/>
          <ac:spMkLst>
            <pc:docMk/>
            <pc:sldMk cId="2985610029" sldId="294"/>
            <ac:spMk id="2" creationId="{19256B7E-1633-44AB-8584-82DF5B726834}"/>
          </ac:spMkLst>
        </pc:spChg>
        <pc:spChg chg="mod">
          <ac:chgData name="Abhijeet Mukkawar" userId="2fdf0764-1208-48fe-9f99-bc6f771fb72f" providerId="ADAL" clId="{56B8D6FD-088D-47D5-84E9-C735FDC53E41}" dt="2023-08-04T13:55:18.774" v="345" actId="255"/>
          <ac:spMkLst>
            <pc:docMk/>
            <pc:sldMk cId="2985610029" sldId="294"/>
            <ac:spMk id="3" creationId="{EFB90AB4-D228-4548-B072-726498212362}"/>
          </ac:spMkLst>
        </pc:spChg>
        <pc:spChg chg="mod">
          <ac:chgData name="Abhijeet Mukkawar" userId="2fdf0764-1208-48fe-9f99-bc6f771fb72f" providerId="ADAL" clId="{56B8D6FD-088D-47D5-84E9-C735FDC53E41}" dt="2023-08-04T13:55:11.475" v="344" actId="255"/>
          <ac:spMkLst>
            <pc:docMk/>
            <pc:sldMk cId="2985610029" sldId="294"/>
            <ac:spMk id="4" creationId="{950677C9-3E42-427F-93B8-526692906471}"/>
          </ac:spMkLst>
        </pc:spChg>
        <pc:spChg chg="mod">
          <ac:chgData name="Abhijeet Mukkawar" userId="2fdf0764-1208-48fe-9f99-bc6f771fb72f" providerId="ADAL" clId="{56B8D6FD-088D-47D5-84E9-C735FDC53E41}" dt="2023-08-04T13:55:35.635" v="347" actId="255"/>
          <ac:spMkLst>
            <pc:docMk/>
            <pc:sldMk cId="2985610029" sldId="294"/>
            <ac:spMk id="5" creationId="{BDB9D020-1E25-453D-83DF-1420ACD3968D}"/>
          </ac:spMkLst>
        </pc:spChg>
        <pc:spChg chg="mod">
          <ac:chgData name="Abhijeet Mukkawar" userId="2fdf0764-1208-48fe-9f99-bc6f771fb72f" providerId="ADAL" clId="{56B8D6FD-088D-47D5-84E9-C735FDC53E41}" dt="2023-08-04T13:55:25.688" v="346" actId="255"/>
          <ac:spMkLst>
            <pc:docMk/>
            <pc:sldMk cId="2985610029" sldId="294"/>
            <ac:spMk id="6" creationId="{F5018B6D-E395-49AD-92AD-AD69E3AB40C3}"/>
          </ac:spMkLst>
        </pc:spChg>
        <pc:spChg chg="mod">
          <ac:chgData name="Abhijeet Mukkawar" userId="2fdf0764-1208-48fe-9f99-bc6f771fb72f" providerId="ADAL" clId="{56B8D6FD-088D-47D5-84E9-C735FDC53E41}" dt="2023-08-04T14:16:20.037" v="451" actId="20577"/>
          <ac:spMkLst>
            <pc:docMk/>
            <pc:sldMk cId="2985610029" sldId="294"/>
            <ac:spMk id="26" creationId="{FAA80863-7DDD-E33E-7C2A-C806622CEF7D}"/>
          </ac:spMkLst>
        </pc:spChg>
        <pc:picChg chg="add mod">
          <ac:chgData name="Abhijeet Mukkawar" userId="2fdf0764-1208-48fe-9f99-bc6f771fb72f" providerId="ADAL" clId="{56B8D6FD-088D-47D5-84E9-C735FDC53E41}" dt="2023-08-04T14:16:34.408" v="455" actId="1076"/>
          <ac:picMkLst>
            <pc:docMk/>
            <pc:sldMk cId="2985610029" sldId="294"/>
            <ac:picMk id="11" creationId="{A1BC3DE8-2815-99AB-56B8-F2DD35CEA26A}"/>
          </ac:picMkLst>
        </pc:picChg>
        <pc:picChg chg="add mod">
          <ac:chgData name="Abhijeet Mukkawar" userId="2fdf0764-1208-48fe-9f99-bc6f771fb72f" providerId="ADAL" clId="{56B8D6FD-088D-47D5-84E9-C735FDC53E41}" dt="2023-08-04T14:16:37.063" v="456" actId="1076"/>
          <ac:picMkLst>
            <pc:docMk/>
            <pc:sldMk cId="2985610029" sldId="294"/>
            <ac:picMk id="13" creationId="{3DDF16AF-963A-C86F-A5EA-6AC743C7A846}"/>
          </ac:picMkLst>
        </pc:picChg>
      </pc:sldChg>
      <pc:sldChg chg="modSp mod">
        <pc:chgData name="Abhijeet Mukkawar" userId="2fdf0764-1208-48fe-9f99-bc6f771fb72f" providerId="ADAL" clId="{56B8D6FD-088D-47D5-84E9-C735FDC53E41}" dt="2023-08-05T14:52:49.804" v="3565" actId="20577"/>
        <pc:sldMkLst>
          <pc:docMk/>
          <pc:sldMk cId="1859527893" sldId="296"/>
        </pc:sldMkLst>
        <pc:spChg chg="mod">
          <ac:chgData name="Abhijeet Mukkawar" userId="2fdf0764-1208-48fe-9f99-bc6f771fb72f" providerId="ADAL" clId="{56B8D6FD-088D-47D5-84E9-C735FDC53E41}" dt="2023-08-05T14:52:49.804" v="3565" actId="20577"/>
          <ac:spMkLst>
            <pc:docMk/>
            <pc:sldMk cId="1859527893" sldId="296"/>
            <ac:spMk id="3" creationId="{22788C46-D0BC-4307-AE55-7601A139E7CB}"/>
          </ac:spMkLst>
        </pc:spChg>
      </pc:sldChg>
      <pc:sldChg chg="modSp mod">
        <pc:chgData name="Abhijeet Mukkawar" userId="2fdf0764-1208-48fe-9f99-bc6f771fb72f" providerId="ADAL" clId="{56B8D6FD-088D-47D5-84E9-C735FDC53E41}" dt="2023-08-04T15:45:42.502" v="1374" actId="14100"/>
        <pc:sldMkLst>
          <pc:docMk/>
          <pc:sldMk cId="317718070" sldId="305"/>
        </pc:sldMkLst>
        <pc:spChg chg="mod">
          <ac:chgData name="Abhijeet Mukkawar" userId="2fdf0764-1208-48fe-9f99-bc6f771fb72f" providerId="ADAL" clId="{56B8D6FD-088D-47D5-84E9-C735FDC53E41}" dt="2023-08-04T15:45:42.502" v="1374" actId="14100"/>
          <ac:spMkLst>
            <pc:docMk/>
            <pc:sldMk cId="317718070" sldId="305"/>
            <ac:spMk id="3" creationId="{626260E8-21BF-1371-4767-5E86248A7A7B}"/>
          </ac:spMkLst>
        </pc:spChg>
      </pc:sldChg>
      <pc:sldChg chg="modSp mod">
        <pc:chgData name="Abhijeet Mukkawar" userId="2fdf0764-1208-48fe-9f99-bc6f771fb72f" providerId="ADAL" clId="{56B8D6FD-088D-47D5-84E9-C735FDC53E41}" dt="2023-08-04T14:35:36.162" v="851" actId="20577"/>
        <pc:sldMkLst>
          <pc:docMk/>
          <pc:sldMk cId="1732999477" sldId="306"/>
        </pc:sldMkLst>
        <pc:spChg chg="mod">
          <ac:chgData name="Abhijeet Mukkawar" userId="2fdf0764-1208-48fe-9f99-bc6f771fb72f" providerId="ADAL" clId="{56B8D6FD-088D-47D5-84E9-C735FDC53E41}" dt="2023-08-04T14:35:36.162" v="851" actId="20577"/>
          <ac:spMkLst>
            <pc:docMk/>
            <pc:sldMk cId="1732999477" sldId="306"/>
            <ac:spMk id="3" creationId="{1A585715-2793-160B-269E-D9516C84D73A}"/>
          </ac:spMkLst>
        </pc:spChg>
      </pc:sldChg>
      <pc:sldChg chg="modSp mod">
        <pc:chgData name="Abhijeet Mukkawar" userId="2fdf0764-1208-48fe-9f99-bc6f771fb72f" providerId="ADAL" clId="{56B8D6FD-088D-47D5-84E9-C735FDC53E41}" dt="2023-08-04T15:47:27.661" v="1390" actId="20577"/>
        <pc:sldMkLst>
          <pc:docMk/>
          <pc:sldMk cId="2276839930" sldId="307"/>
        </pc:sldMkLst>
        <pc:spChg chg="mod">
          <ac:chgData name="Abhijeet Mukkawar" userId="2fdf0764-1208-48fe-9f99-bc6f771fb72f" providerId="ADAL" clId="{56B8D6FD-088D-47D5-84E9-C735FDC53E41}" dt="2023-08-04T15:47:27.661" v="1390" actId="20577"/>
          <ac:spMkLst>
            <pc:docMk/>
            <pc:sldMk cId="2276839930" sldId="307"/>
            <ac:spMk id="26" creationId="{3B78A704-3F4C-BA60-E2A0-78C04422CC59}"/>
          </ac:spMkLst>
        </pc:spChg>
      </pc:sldChg>
      <pc:sldChg chg="del">
        <pc:chgData name="Abhijeet Mukkawar" userId="2fdf0764-1208-48fe-9f99-bc6f771fb72f" providerId="ADAL" clId="{56B8D6FD-088D-47D5-84E9-C735FDC53E41}" dt="2023-08-04T14:34:06.380" v="805" actId="47"/>
        <pc:sldMkLst>
          <pc:docMk/>
          <pc:sldMk cId="971989334" sldId="308"/>
        </pc:sldMkLst>
      </pc:sldChg>
      <pc:sldChg chg="del">
        <pc:chgData name="Abhijeet Mukkawar" userId="2fdf0764-1208-48fe-9f99-bc6f771fb72f" providerId="ADAL" clId="{56B8D6FD-088D-47D5-84E9-C735FDC53E41}" dt="2023-08-04T13:44:28.994" v="89" actId="47"/>
        <pc:sldMkLst>
          <pc:docMk/>
          <pc:sldMk cId="3619058363" sldId="309"/>
        </pc:sldMkLst>
      </pc:sldChg>
      <pc:sldChg chg="modSp mod">
        <pc:chgData name="Abhijeet Mukkawar" userId="2fdf0764-1208-48fe-9f99-bc6f771fb72f" providerId="ADAL" clId="{56B8D6FD-088D-47D5-84E9-C735FDC53E41}" dt="2023-08-05T14:50:41.958" v="3427" actId="113"/>
        <pc:sldMkLst>
          <pc:docMk/>
          <pc:sldMk cId="520700503" sldId="310"/>
        </pc:sldMkLst>
        <pc:spChg chg="mod">
          <ac:chgData name="Abhijeet Mukkawar" userId="2fdf0764-1208-48fe-9f99-bc6f771fb72f" providerId="ADAL" clId="{56B8D6FD-088D-47D5-84E9-C735FDC53E41}" dt="2023-08-05T14:50:19.554" v="3388" actId="20577"/>
          <ac:spMkLst>
            <pc:docMk/>
            <pc:sldMk cId="520700503" sldId="310"/>
            <ac:spMk id="2" creationId="{69554157-869F-9BBE-CFCF-717129CA6907}"/>
          </ac:spMkLst>
        </pc:spChg>
        <pc:spChg chg="mod">
          <ac:chgData name="Abhijeet Mukkawar" userId="2fdf0764-1208-48fe-9f99-bc6f771fb72f" providerId="ADAL" clId="{56B8D6FD-088D-47D5-84E9-C735FDC53E41}" dt="2023-08-05T14:50:41.958" v="3427" actId="113"/>
          <ac:spMkLst>
            <pc:docMk/>
            <pc:sldMk cId="520700503" sldId="310"/>
            <ac:spMk id="3" creationId="{DC9AC05D-560D-1665-8879-549C0B4EDE5C}"/>
          </ac:spMkLst>
        </pc:spChg>
      </pc:sldChg>
      <pc:sldChg chg="addSp delSp modSp mod">
        <pc:chgData name="Abhijeet Mukkawar" userId="2fdf0764-1208-48fe-9f99-bc6f771fb72f" providerId="ADAL" clId="{56B8D6FD-088D-47D5-84E9-C735FDC53E41}" dt="2023-08-05T05:35:48.564" v="3121" actId="14100"/>
        <pc:sldMkLst>
          <pc:docMk/>
          <pc:sldMk cId="2068121164" sldId="313"/>
        </pc:sldMkLst>
        <pc:spChg chg="mod">
          <ac:chgData name="Abhijeet Mukkawar" userId="2fdf0764-1208-48fe-9f99-bc6f771fb72f" providerId="ADAL" clId="{56B8D6FD-088D-47D5-84E9-C735FDC53E41}" dt="2023-08-04T15:22:25.562" v="1316" actId="20577"/>
          <ac:spMkLst>
            <pc:docMk/>
            <pc:sldMk cId="2068121164" sldId="313"/>
            <ac:spMk id="2" creationId="{7CEF4D5B-3E14-1349-3E16-232AA74EEBAF}"/>
          </ac:spMkLst>
        </pc:spChg>
        <pc:spChg chg="del mod">
          <ac:chgData name="Abhijeet Mukkawar" userId="2fdf0764-1208-48fe-9f99-bc6f771fb72f" providerId="ADAL" clId="{56B8D6FD-088D-47D5-84E9-C735FDC53E41}" dt="2023-08-04T15:22:47.586" v="1320" actId="478"/>
          <ac:spMkLst>
            <pc:docMk/>
            <pc:sldMk cId="2068121164" sldId="313"/>
            <ac:spMk id="3" creationId="{E698CE0E-745C-A7EE-B0DE-4912A73B00D8}"/>
          </ac:spMkLst>
        </pc:spChg>
        <pc:spChg chg="del mod">
          <ac:chgData name="Abhijeet Mukkawar" userId="2fdf0764-1208-48fe-9f99-bc6f771fb72f" providerId="ADAL" clId="{56B8D6FD-088D-47D5-84E9-C735FDC53E41}" dt="2023-08-04T15:22:52.858" v="1322" actId="478"/>
          <ac:spMkLst>
            <pc:docMk/>
            <pc:sldMk cId="2068121164" sldId="313"/>
            <ac:spMk id="4" creationId="{E336DC79-3EA6-7325-3D0B-C041B850142A}"/>
          </ac:spMkLst>
        </pc:spChg>
        <pc:spChg chg="del">
          <ac:chgData name="Abhijeet Mukkawar" userId="2fdf0764-1208-48fe-9f99-bc6f771fb72f" providerId="ADAL" clId="{56B8D6FD-088D-47D5-84E9-C735FDC53E41}" dt="2023-08-04T15:23:02.678" v="1326" actId="478"/>
          <ac:spMkLst>
            <pc:docMk/>
            <pc:sldMk cId="2068121164" sldId="313"/>
            <ac:spMk id="5" creationId="{8FD645B0-0A7B-7091-C8D6-E7D27FA25E51}"/>
          </ac:spMkLst>
        </pc:spChg>
        <pc:spChg chg="del">
          <ac:chgData name="Abhijeet Mukkawar" userId="2fdf0764-1208-48fe-9f99-bc6f771fb72f" providerId="ADAL" clId="{56B8D6FD-088D-47D5-84E9-C735FDC53E41}" dt="2023-08-04T15:23:08.374" v="1328" actId="478"/>
          <ac:spMkLst>
            <pc:docMk/>
            <pc:sldMk cId="2068121164" sldId="313"/>
            <ac:spMk id="6" creationId="{3C7B8494-23AF-BB4F-382C-D2B07675EBB6}"/>
          </ac:spMkLst>
        </pc:spChg>
        <pc:spChg chg="del">
          <ac:chgData name="Abhijeet Mukkawar" userId="2fdf0764-1208-48fe-9f99-bc6f771fb72f" providerId="ADAL" clId="{56B8D6FD-088D-47D5-84E9-C735FDC53E41}" dt="2023-08-04T15:22:41.962" v="1318" actId="21"/>
          <ac:spMkLst>
            <pc:docMk/>
            <pc:sldMk cId="2068121164" sldId="313"/>
            <ac:spMk id="9" creationId="{F0CC0C3B-96FD-06F4-C3EC-91658544150B}"/>
          </ac:spMkLst>
        </pc:spChg>
        <pc:spChg chg="del">
          <ac:chgData name="Abhijeet Mukkawar" userId="2fdf0764-1208-48fe-9f99-bc6f771fb72f" providerId="ADAL" clId="{56B8D6FD-088D-47D5-84E9-C735FDC53E41}" dt="2023-08-04T15:22:37.048" v="1317" actId="21"/>
          <ac:spMkLst>
            <pc:docMk/>
            <pc:sldMk cId="2068121164" sldId="313"/>
            <ac:spMk id="10" creationId="{6E802B29-40B6-000C-8EDD-903910D08A61}"/>
          </ac:spMkLst>
        </pc:spChg>
        <pc:spChg chg="add del mod">
          <ac:chgData name="Abhijeet Mukkawar" userId="2fdf0764-1208-48fe-9f99-bc6f771fb72f" providerId="ADAL" clId="{56B8D6FD-088D-47D5-84E9-C735FDC53E41}" dt="2023-08-04T15:23:16.599" v="1331" actId="478"/>
          <ac:spMkLst>
            <pc:docMk/>
            <pc:sldMk cId="2068121164" sldId="313"/>
            <ac:spMk id="12" creationId="{28857821-ACFF-2893-A0AD-7C037FD96BD0}"/>
          </ac:spMkLst>
        </pc:spChg>
        <pc:spChg chg="add del mod">
          <ac:chgData name="Abhijeet Mukkawar" userId="2fdf0764-1208-48fe-9f99-bc6f771fb72f" providerId="ADAL" clId="{56B8D6FD-088D-47D5-84E9-C735FDC53E41}" dt="2023-08-04T15:23:14.039" v="1330" actId="478"/>
          <ac:spMkLst>
            <pc:docMk/>
            <pc:sldMk cId="2068121164" sldId="313"/>
            <ac:spMk id="14" creationId="{CD570AA6-32AD-D364-9428-23B351149428}"/>
          </ac:spMkLst>
        </pc:spChg>
        <pc:spChg chg="add del mod">
          <ac:chgData name="Abhijeet Mukkawar" userId="2fdf0764-1208-48fe-9f99-bc6f771fb72f" providerId="ADAL" clId="{56B8D6FD-088D-47D5-84E9-C735FDC53E41}" dt="2023-08-04T15:22:58.972" v="1325" actId="478"/>
          <ac:spMkLst>
            <pc:docMk/>
            <pc:sldMk cId="2068121164" sldId="313"/>
            <ac:spMk id="16" creationId="{E51A8BAD-6430-596A-9FB7-C83D163DCB7D}"/>
          </ac:spMkLst>
        </pc:spChg>
        <pc:spChg chg="add del mod">
          <ac:chgData name="Abhijeet Mukkawar" userId="2fdf0764-1208-48fe-9f99-bc6f771fb72f" providerId="ADAL" clId="{56B8D6FD-088D-47D5-84E9-C735FDC53E41}" dt="2023-08-04T15:22:54.429" v="1323" actId="478"/>
          <ac:spMkLst>
            <pc:docMk/>
            <pc:sldMk cId="2068121164" sldId="313"/>
            <ac:spMk id="18" creationId="{1E584608-CCAC-6DFE-1A06-341A76378B73}"/>
          </ac:spMkLst>
        </pc:spChg>
        <pc:spChg chg="add del mod">
          <ac:chgData name="Abhijeet Mukkawar" userId="2fdf0764-1208-48fe-9f99-bc6f771fb72f" providerId="ADAL" clId="{56B8D6FD-088D-47D5-84E9-C735FDC53E41}" dt="2023-08-04T15:23:04.957" v="1327" actId="478"/>
          <ac:spMkLst>
            <pc:docMk/>
            <pc:sldMk cId="2068121164" sldId="313"/>
            <ac:spMk id="20" creationId="{5B13DEBE-6DA5-5ECD-E95E-C7E336AFE394}"/>
          </ac:spMkLst>
        </pc:spChg>
        <pc:spChg chg="add del mod">
          <ac:chgData name="Abhijeet Mukkawar" userId="2fdf0764-1208-48fe-9f99-bc6f771fb72f" providerId="ADAL" clId="{56B8D6FD-088D-47D5-84E9-C735FDC53E41}" dt="2023-08-04T15:23:10.413" v="1329" actId="478"/>
          <ac:spMkLst>
            <pc:docMk/>
            <pc:sldMk cId="2068121164" sldId="313"/>
            <ac:spMk id="22" creationId="{3A7F5E56-2D72-0FA9-E666-29FF645F5C2D}"/>
          </ac:spMkLst>
        </pc:spChg>
        <pc:picChg chg="add del mod">
          <ac:chgData name="Abhijeet Mukkawar" userId="2fdf0764-1208-48fe-9f99-bc6f771fb72f" providerId="ADAL" clId="{56B8D6FD-088D-47D5-84E9-C735FDC53E41}" dt="2023-08-05T05:35:37.428" v="3117" actId="478"/>
          <ac:picMkLst>
            <pc:docMk/>
            <pc:sldMk cId="2068121164" sldId="313"/>
            <ac:picMk id="3" creationId="{D839CBAB-D55D-0263-7144-CBB831AF80E2}"/>
          </ac:picMkLst>
        </pc:picChg>
        <pc:picChg chg="add mod">
          <ac:chgData name="Abhijeet Mukkawar" userId="2fdf0764-1208-48fe-9f99-bc6f771fb72f" providerId="ADAL" clId="{56B8D6FD-088D-47D5-84E9-C735FDC53E41}" dt="2023-08-05T05:35:48.564" v="3121" actId="14100"/>
          <ac:picMkLst>
            <pc:docMk/>
            <pc:sldMk cId="2068121164" sldId="313"/>
            <ac:picMk id="5" creationId="{4B9DCBD5-ECC8-47A3-D53C-2772DABCE66F}"/>
          </ac:picMkLst>
        </pc:picChg>
        <pc:picChg chg="add del mod">
          <ac:chgData name="Abhijeet Mukkawar" userId="2fdf0764-1208-48fe-9f99-bc6f771fb72f" providerId="ADAL" clId="{56B8D6FD-088D-47D5-84E9-C735FDC53E41}" dt="2023-08-05T05:35:35.731" v="3116" actId="478"/>
          <ac:picMkLst>
            <pc:docMk/>
            <pc:sldMk cId="2068121164" sldId="313"/>
            <ac:picMk id="24" creationId="{39D7D9A2-10BB-F8C0-17E0-78BD9F8C17C9}"/>
          </ac:picMkLst>
        </pc:picChg>
        <pc:picChg chg="add del mod">
          <ac:chgData name="Abhijeet Mukkawar" userId="2fdf0764-1208-48fe-9f99-bc6f771fb72f" providerId="ADAL" clId="{56B8D6FD-088D-47D5-84E9-C735FDC53E41}" dt="2023-08-05T05:31:35.345" v="3112" actId="21"/>
          <ac:picMkLst>
            <pc:docMk/>
            <pc:sldMk cId="2068121164" sldId="313"/>
            <ac:picMk id="26" creationId="{B042093A-DFEE-2134-88A9-7AC0CE3FD2E8}"/>
          </ac:picMkLst>
        </pc:picChg>
        <pc:picChg chg="add del mod">
          <ac:chgData name="Abhijeet Mukkawar" userId="2fdf0764-1208-48fe-9f99-bc6f771fb72f" providerId="ADAL" clId="{56B8D6FD-088D-47D5-84E9-C735FDC53E41}" dt="2023-08-05T05:35:41.222" v="3119" actId="478"/>
          <ac:picMkLst>
            <pc:docMk/>
            <pc:sldMk cId="2068121164" sldId="313"/>
            <ac:picMk id="28" creationId="{C9D134A0-BB6D-855D-0E40-21080F3CA31D}"/>
          </ac:picMkLst>
        </pc:picChg>
        <pc:picChg chg="add del mod">
          <ac:chgData name="Abhijeet Mukkawar" userId="2fdf0764-1208-48fe-9f99-bc6f771fb72f" providerId="ADAL" clId="{56B8D6FD-088D-47D5-84E9-C735FDC53E41}" dt="2023-08-04T15:56:01.606" v="1391" actId="478"/>
          <ac:picMkLst>
            <pc:docMk/>
            <pc:sldMk cId="2068121164" sldId="313"/>
            <ac:picMk id="30" creationId="{C9F34918-9184-ED91-1AF2-C5DCF490672E}"/>
          </ac:picMkLst>
        </pc:picChg>
        <pc:picChg chg="add del mod">
          <ac:chgData name="Abhijeet Mukkawar" userId="2fdf0764-1208-48fe-9f99-bc6f771fb72f" providerId="ADAL" clId="{56B8D6FD-088D-47D5-84E9-C735FDC53E41}" dt="2023-08-05T05:35:39.454" v="3118" actId="478"/>
          <ac:picMkLst>
            <pc:docMk/>
            <pc:sldMk cId="2068121164" sldId="313"/>
            <ac:picMk id="32" creationId="{E845120F-84DB-363E-55D8-4D76E8FA6950}"/>
          </ac:picMkLst>
        </pc:picChg>
      </pc:sldChg>
      <pc:sldChg chg="del">
        <pc:chgData name="Abhijeet Mukkawar" userId="2fdf0764-1208-48fe-9f99-bc6f771fb72f" providerId="ADAL" clId="{56B8D6FD-088D-47D5-84E9-C735FDC53E41}" dt="2023-08-04T13:44:31.448" v="90" actId="47"/>
        <pc:sldMkLst>
          <pc:docMk/>
          <pc:sldMk cId="58893715" sldId="315"/>
        </pc:sldMkLst>
      </pc:sldChg>
      <pc:sldChg chg="modSp mod">
        <pc:chgData name="Abhijeet Mukkawar" userId="2fdf0764-1208-48fe-9f99-bc6f771fb72f" providerId="ADAL" clId="{56B8D6FD-088D-47D5-84E9-C735FDC53E41}" dt="2023-08-04T13:45:37.343" v="186" actId="1076"/>
        <pc:sldMkLst>
          <pc:docMk/>
          <pc:sldMk cId="2790251853" sldId="316"/>
        </pc:sldMkLst>
        <pc:spChg chg="mod">
          <ac:chgData name="Abhijeet Mukkawar" userId="2fdf0764-1208-48fe-9f99-bc6f771fb72f" providerId="ADAL" clId="{56B8D6FD-088D-47D5-84E9-C735FDC53E41}" dt="2023-08-04T13:45:37.343" v="186" actId="1076"/>
          <ac:spMkLst>
            <pc:docMk/>
            <pc:sldMk cId="2790251853" sldId="316"/>
            <ac:spMk id="5" creationId="{AAF5CF3F-E5EF-5769-3F83-24ADB4412BBF}"/>
          </ac:spMkLst>
        </pc:spChg>
      </pc:sldChg>
      <pc:sldChg chg="addSp delSp modSp add mod">
        <pc:chgData name="Abhijeet Mukkawar" userId="2fdf0764-1208-48fe-9f99-bc6f771fb72f" providerId="ADAL" clId="{56B8D6FD-088D-47D5-84E9-C735FDC53E41}" dt="2023-08-04T14:13:52.648" v="440" actId="1076"/>
        <pc:sldMkLst>
          <pc:docMk/>
          <pc:sldMk cId="1615387684" sldId="317"/>
        </pc:sldMkLst>
        <pc:spChg chg="mod">
          <ac:chgData name="Abhijeet Mukkawar" userId="2fdf0764-1208-48fe-9f99-bc6f771fb72f" providerId="ADAL" clId="{56B8D6FD-088D-47D5-84E9-C735FDC53E41}" dt="2023-08-04T13:56:19.303" v="385" actId="20577"/>
          <ac:spMkLst>
            <pc:docMk/>
            <pc:sldMk cId="1615387684" sldId="317"/>
            <ac:spMk id="2" creationId="{19256B7E-1633-44AB-8584-82DF5B726834}"/>
          </ac:spMkLst>
        </pc:spChg>
        <pc:spChg chg="mod">
          <ac:chgData name="Abhijeet Mukkawar" userId="2fdf0764-1208-48fe-9f99-bc6f771fb72f" providerId="ADAL" clId="{56B8D6FD-088D-47D5-84E9-C735FDC53E41}" dt="2023-08-04T13:58:04.644" v="416" actId="20577"/>
          <ac:spMkLst>
            <pc:docMk/>
            <pc:sldMk cId="1615387684" sldId="317"/>
            <ac:spMk id="3" creationId="{EFB90AB4-D228-4548-B072-726498212362}"/>
          </ac:spMkLst>
        </pc:spChg>
        <pc:spChg chg="mod">
          <ac:chgData name="Abhijeet Mukkawar" userId="2fdf0764-1208-48fe-9f99-bc6f771fb72f" providerId="ADAL" clId="{56B8D6FD-088D-47D5-84E9-C735FDC53E41}" dt="2023-08-04T13:57:53.792" v="387" actId="27636"/>
          <ac:spMkLst>
            <pc:docMk/>
            <pc:sldMk cId="1615387684" sldId="317"/>
            <ac:spMk id="4" creationId="{950677C9-3E42-427F-93B8-526692906471}"/>
          </ac:spMkLst>
        </pc:spChg>
        <pc:spChg chg="mod">
          <ac:chgData name="Abhijeet Mukkawar" userId="2fdf0764-1208-48fe-9f99-bc6f771fb72f" providerId="ADAL" clId="{56B8D6FD-088D-47D5-84E9-C735FDC53E41}" dt="2023-08-04T14:03:34.977" v="438" actId="1076"/>
          <ac:spMkLst>
            <pc:docMk/>
            <pc:sldMk cId="1615387684" sldId="317"/>
            <ac:spMk id="5" creationId="{BDB9D020-1E25-453D-83DF-1420ACD3968D}"/>
          </ac:spMkLst>
        </pc:spChg>
        <pc:spChg chg="del mod">
          <ac:chgData name="Abhijeet Mukkawar" userId="2fdf0764-1208-48fe-9f99-bc6f771fb72f" providerId="ADAL" clId="{56B8D6FD-088D-47D5-84E9-C735FDC53E41}" dt="2023-08-04T14:03:25.085" v="437" actId="21"/>
          <ac:spMkLst>
            <pc:docMk/>
            <pc:sldMk cId="1615387684" sldId="317"/>
            <ac:spMk id="6" creationId="{F5018B6D-E395-49AD-92AD-AD69E3AB40C3}"/>
          </ac:spMkLst>
        </pc:spChg>
        <pc:spChg chg="mod">
          <ac:chgData name="Abhijeet Mukkawar" userId="2fdf0764-1208-48fe-9f99-bc6f771fb72f" providerId="ADAL" clId="{56B8D6FD-088D-47D5-84E9-C735FDC53E41}" dt="2023-08-04T13:56:11.716" v="355" actId="27636"/>
          <ac:spMkLst>
            <pc:docMk/>
            <pc:sldMk cId="1615387684" sldId="317"/>
            <ac:spMk id="26" creationId="{FAA80863-7DDD-E33E-7C2A-C806622CEF7D}"/>
          </ac:spMkLst>
        </pc:spChg>
        <pc:picChg chg="add mod">
          <ac:chgData name="Abhijeet Mukkawar" userId="2fdf0764-1208-48fe-9f99-bc6f771fb72f" providerId="ADAL" clId="{56B8D6FD-088D-47D5-84E9-C735FDC53E41}" dt="2023-08-04T14:13:52.648" v="440" actId="1076"/>
          <ac:picMkLst>
            <pc:docMk/>
            <pc:sldMk cId="1615387684" sldId="317"/>
            <ac:picMk id="11" creationId="{49692785-B3CE-062C-A9A9-9DDE0C8B0B84}"/>
          </ac:picMkLst>
        </pc:picChg>
      </pc:sldChg>
      <pc:sldChg chg="addSp delSp modSp add mod">
        <pc:chgData name="Abhijeet Mukkawar" userId="2fdf0764-1208-48fe-9f99-bc6f771fb72f" providerId="ADAL" clId="{56B8D6FD-088D-47D5-84E9-C735FDC53E41}" dt="2023-08-04T14:33:38.757" v="804" actId="14100"/>
        <pc:sldMkLst>
          <pc:docMk/>
          <pc:sldMk cId="225005981" sldId="318"/>
        </pc:sldMkLst>
        <pc:spChg chg="mod">
          <ac:chgData name="Abhijeet Mukkawar" userId="2fdf0764-1208-48fe-9f99-bc6f771fb72f" providerId="ADAL" clId="{56B8D6FD-088D-47D5-84E9-C735FDC53E41}" dt="2023-08-04T14:17:38.616" v="503" actId="14100"/>
          <ac:spMkLst>
            <pc:docMk/>
            <pc:sldMk cId="225005981" sldId="318"/>
            <ac:spMk id="2" creationId="{19256B7E-1633-44AB-8584-82DF5B726834}"/>
          </ac:spMkLst>
        </pc:spChg>
        <pc:spChg chg="mod">
          <ac:chgData name="Abhijeet Mukkawar" userId="2fdf0764-1208-48fe-9f99-bc6f771fb72f" providerId="ADAL" clId="{56B8D6FD-088D-47D5-84E9-C735FDC53E41}" dt="2023-08-04T14:28:52.112" v="510" actId="1076"/>
          <ac:spMkLst>
            <pc:docMk/>
            <pc:sldMk cId="225005981" sldId="318"/>
            <ac:spMk id="3" creationId="{EFB90AB4-D228-4548-B072-726498212362}"/>
          </ac:spMkLst>
        </pc:spChg>
        <pc:spChg chg="mod">
          <ac:chgData name="Abhijeet Mukkawar" userId="2fdf0764-1208-48fe-9f99-bc6f771fb72f" providerId="ADAL" clId="{56B8D6FD-088D-47D5-84E9-C735FDC53E41}" dt="2023-08-04T14:31:21.665" v="768" actId="2711"/>
          <ac:spMkLst>
            <pc:docMk/>
            <pc:sldMk cId="225005981" sldId="318"/>
            <ac:spMk id="4" creationId="{950677C9-3E42-427F-93B8-526692906471}"/>
          </ac:spMkLst>
        </pc:spChg>
        <pc:spChg chg="mod">
          <ac:chgData name="Abhijeet Mukkawar" userId="2fdf0764-1208-48fe-9f99-bc6f771fb72f" providerId="ADAL" clId="{56B8D6FD-088D-47D5-84E9-C735FDC53E41}" dt="2023-08-04T14:31:27.241" v="769" actId="1076"/>
          <ac:spMkLst>
            <pc:docMk/>
            <pc:sldMk cId="225005981" sldId="318"/>
            <ac:spMk id="5" creationId="{BDB9D020-1E25-453D-83DF-1420ACD3968D}"/>
          </ac:spMkLst>
        </pc:spChg>
        <pc:spChg chg="add mod">
          <ac:chgData name="Abhijeet Mukkawar" userId="2fdf0764-1208-48fe-9f99-bc6f771fb72f" providerId="ADAL" clId="{56B8D6FD-088D-47D5-84E9-C735FDC53E41}" dt="2023-08-04T14:31:35.074" v="771" actId="1076"/>
          <ac:spMkLst>
            <pc:docMk/>
            <pc:sldMk cId="225005981" sldId="318"/>
            <ac:spMk id="6" creationId="{2C34DE15-F0A1-CA95-6E72-FFCA67E78E55}"/>
          </ac:spMkLst>
        </pc:spChg>
        <pc:spChg chg="add mod">
          <ac:chgData name="Abhijeet Mukkawar" userId="2fdf0764-1208-48fe-9f99-bc6f771fb72f" providerId="ADAL" clId="{56B8D6FD-088D-47D5-84E9-C735FDC53E41}" dt="2023-08-04T14:32:26.969" v="800" actId="20577"/>
          <ac:spMkLst>
            <pc:docMk/>
            <pc:sldMk cId="225005981" sldId="318"/>
            <ac:spMk id="8" creationId="{A4B78907-6336-2084-F726-4087533E05DA}"/>
          </ac:spMkLst>
        </pc:spChg>
        <pc:picChg chg="del mod">
          <ac:chgData name="Abhijeet Mukkawar" userId="2fdf0764-1208-48fe-9f99-bc6f771fb72f" providerId="ADAL" clId="{56B8D6FD-088D-47D5-84E9-C735FDC53E41}" dt="2023-08-04T14:17:24.229" v="459" actId="478"/>
          <ac:picMkLst>
            <pc:docMk/>
            <pc:sldMk cId="225005981" sldId="318"/>
            <ac:picMk id="11" creationId="{49692785-B3CE-062C-A9A9-9DDE0C8B0B84}"/>
          </ac:picMkLst>
        </pc:picChg>
        <pc:picChg chg="add mod">
          <ac:chgData name="Abhijeet Mukkawar" userId="2fdf0764-1208-48fe-9f99-bc6f771fb72f" providerId="ADAL" clId="{56B8D6FD-088D-47D5-84E9-C735FDC53E41}" dt="2023-08-04T14:33:38.757" v="804" actId="14100"/>
          <ac:picMkLst>
            <pc:docMk/>
            <pc:sldMk cId="225005981" sldId="318"/>
            <ac:picMk id="13" creationId="{E8FBCC48-1C5B-08A2-10D2-5704CC17A546}"/>
          </ac:picMkLst>
        </pc:picChg>
      </pc:sldChg>
      <pc:sldChg chg="addSp delSp modSp add del mod">
        <pc:chgData name="Abhijeet Mukkawar" userId="2fdf0764-1208-48fe-9f99-bc6f771fb72f" providerId="ADAL" clId="{56B8D6FD-088D-47D5-84E9-C735FDC53E41}" dt="2023-08-04T15:21:29.039" v="1298" actId="47"/>
        <pc:sldMkLst>
          <pc:docMk/>
          <pc:sldMk cId="554617853" sldId="319"/>
        </pc:sldMkLst>
        <pc:spChg chg="mod">
          <ac:chgData name="Abhijeet Mukkawar" userId="2fdf0764-1208-48fe-9f99-bc6f771fb72f" providerId="ADAL" clId="{56B8D6FD-088D-47D5-84E9-C735FDC53E41}" dt="2023-08-04T15:17:51.602" v="887" actId="20577"/>
          <ac:spMkLst>
            <pc:docMk/>
            <pc:sldMk cId="554617853" sldId="319"/>
            <ac:spMk id="2" creationId="{19256B7E-1633-44AB-8584-82DF5B726834}"/>
          </ac:spMkLst>
        </pc:spChg>
        <pc:spChg chg="mod">
          <ac:chgData name="Abhijeet Mukkawar" userId="2fdf0764-1208-48fe-9f99-bc6f771fb72f" providerId="ADAL" clId="{56B8D6FD-088D-47D5-84E9-C735FDC53E41}" dt="2023-08-04T15:19:05.998" v="899"/>
          <ac:spMkLst>
            <pc:docMk/>
            <pc:sldMk cId="554617853" sldId="319"/>
            <ac:spMk id="4" creationId="{950677C9-3E42-427F-93B8-526692906471}"/>
          </ac:spMkLst>
        </pc:spChg>
        <pc:spChg chg="mod">
          <ac:chgData name="Abhijeet Mukkawar" userId="2fdf0764-1208-48fe-9f99-bc6f771fb72f" providerId="ADAL" clId="{56B8D6FD-088D-47D5-84E9-C735FDC53E41}" dt="2023-08-04T15:19:15.368" v="902" actId="20577"/>
          <ac:spMkLst>
            <pc:docMk/>
            <pc:sldMk cId="554617853" sldId="319"/>
            <ac:spMk id="6" creationId="{2C34DE15-F0A1-CA95-6E72-FFCA67E78E55}"/>
          </ac:spMkLst>
        </pc:spChg>
        <pc:spChg chg="mod">
          <ac:chgData name="Abhijeet Mukkawar" userId="2fdf0764-1208-48fe-9f99-bc6f771fb72f" providerId="ADAL" clId="{56B8D6FD-088D-47D5-84E9-C735FDC53E41}" dt="2023-08-04T15:18:50.561" v="897" actId="1076"/>
          <ac:spMkLst>
            <pc:docMk/>
            <pc:sldMk cId="554617853" sldId="319"/>
            <ac:spMk id="8" creationId="{A4B78907-6336-2084-F726-4087533E05DA}"/>
          </ac:spMkLst>
        </pc:spChg>
        <pc:spChg chg="add mod">
          <ac:chgData name="Abhijeet Mukkawar" userId="2fdf0764-1208-48fe-9f99-bc6f771fb72f" providerId="ADAL" clId="{56B8D6FD-088D-47D5-84E9-C735FDC53E41}" dt="2023-08-04T15:21:25.303" v="1297" actId="20577"/>
          <ac:spMkLst>
            <pc:docMk/>
            <pc:sldMk cId="554617853" sldId="319"/>
            <ac:spMk id="11" creationId="{F888F817-7486-B2D0-0D59-C7D8994AE308}"/>
          </ac:spMkLst>
        </pc:spChg>
        <pc:picChg chg="del">
          <ac:chgData name="Abhijeet Mukkawar" userId="2fdf0764-1208-48fe-9f99-bc6f771fb72f" providerId="ADAL" clId="{56B8D6FD-088D-47D5-84E9-C735FDC53E41}" dt="2023-08-04T15:17:38.096" v="872" actId="478"/>
          <ac:picMkLst>
            <pc:docMk/>
            <pc:sldMk cId="554617853" sldId="319"/>
            <ac:picMk id="13" creationId="{E8FBCC48-1C5B-08A2-10D2-5704CC17A546}"/>
          </ac:picMkLst>
        </pc:picChg>
      </pc:sldChg>
      <pc:sldChg chg="addSp delSp modSp add mod">
        <pc:chgData name="Abhijeet Mukkawar" userId="2fdf0764-1208-48fe-9f99-bc6f771fb72f" providerId="ADAL" clId="{56B8D6FD-088D-47D5-84E9-C735FDC53E41}" dt="2023-08-05T05:38:30.072" v="3315" actId="20577"/>
        <pc:sldMkLst>
          <pc:docMk/>
          <pc:sldMk cId="4186837801" sldId="319"/>
        </pc:sldMkLst>
        <pc:spChg chg="mod">
          <ac:chgData name="Abhijeet Mukkawar" userId="2fdf0764-1208-48fe-9f99-bc6f771fb72f" providerId="ADAL" clId="{56B8D6FD-088D-47D5-84E9-C735FDC53E41}" dt="2023-08-05T05:01:23.353" v="1405" actId="20577"/>
          <ac:spMkLst>
            <pc:docMk/>
            <pc:sldMk cId="4186837801" sldId="319"/>
            <ac:spMk id="2" creationId="{7CEF4D5B-3E14-1349-3E16-232AA74EEBAF}"/>
          </ac:spMkLst>
        </pc:spChg>
        <pc:spChg chg="add mod">
          <ac:chgData name="Abhijeet Mukkawar" userId="2fdf0764-1208-48fe-9f99-bc6f771fb72f" providerId="ADAL" clId="{56B8D6FD-088D-47D5-84E9-C735FDC53E41}" dt="2023-08-05T05:23:57.087" v="3109" actId="1076"/>
          <ac:spMkLst>
            <pc:docMk/>
            <pc:sldMk cId="4186837801" sldId="319"/>
            <ac:spMk id="3" creationId="{47B5BBBE-7852-692D-9DE9-C5F07E13FD2A}"/>
          </ac:spMkLst>
        </pc:spChg>
        <pc:spChg chg="add mod">
          <ac:chgData name="Abhijeet Mukkawar" userId="2fdf0764-1208-48fe-9f99-bc6f771fb72f" providerId="ADAL" clId="{56B8D6FD-088D-47D5-84E9-C735FDC53E41}" dt="2023-08-05T05:38:30.072" v="3315" actId="20577"/>
          <ac:spMkLst>
            <pc:docMk/>
            <pc:sldMk cId="4186837801" sldId="319"/>
            <ac:spMk id="4" creationId="{D8D32FAA-E91D-C887-6494-26423B3FDCD5}"/>
          </ac:spMkLst>
        </pc:spChg>
        <pc:picChg chg="del">
          <ac:chgData name="Abhijeet Mukkawar" userId="2fdf0764-1208-48fe-9f99-bc6f771fb72f" providerId="ADAL" clId="{56B8D6FD-088D-47D5-84E9-C735FDC53E41}" dt="2023-08-05T05:01:27.773" v="1406" actId="478"/>
          <ac:picMkLst>
            <pc:docMk/>
            <pc:sldMk cId="4186837801" sldId="319"/>
            <ac:picMk id="24" creationId="{39D7D9A2-10BB-F8C0-17E0-78BD9F8C17C9}"/>
          </ac:picMkLst>
        </pc:picChg>
        <pc:picChg chg="del">
          <ac:chgData name="Abhijeet Mukkawar" userId="2fdf0764-1208-48fe-9f99-bc6f771fb72f" providerId="ADAL" clId="{56B8D6FD-088D-47D5-84E9-C735FDC53E41}" dt="2023-08-05T05:01:27.773" v="1406" actId="478"/>
          <ac:picMkLst>
            <pc:docMk/>
            <pc:sldMk cId="4186837801" sldId="319"/>
            <ac:picMk id="26" creationId="{B042093A-DFEE-2134-88A9-7AC0CE3FD2E8}"/>
          </ac:picMkLst>
        </pc:picChg>
        <pc:picChg chg="del">
          <ac:chgData name="Abhijeet Mukkawar" userId="2fdf0764-1208-48fe-9f99-bc6f771fb72f" providerId="ADAL" clId="{56B8D6FD-088D-47D5-84E9-C735FDC53E41}" dt="2023-08-05T05:01:27.773" v="1406" actId="478"/>
          <ac:picMkLst>
            <pc:docMk/>
            <pc:sldMk cId="4186837801" sldId="319"/>
            <ac:picMk id="28" creationId="{C9D134A0-BB6D-855D-0E40-21080F3CA31D}"/>
          </ac:picMkLst>
        </pc:picChg>
        <pc:picChg chg="del">
          <ac:chgData name="Abhijeet Mukkawar" userId="2fdf0764-1208-48fe-9f99-bc6f771fb72f" providerId="ADAL" clId="{56B8D6FD-088D-47D5-84E9-C735FDC53E41}" dt="2023-08-05T05:01:27.773" v="1406" actId="478"/>
          <ac:picMkLst>
            <pc:docMk/>
            <pc:sldMk cId="4186837801" sldId="319"/>
            <ac:picMk id="32" creationId="{E845120F-84DB-363E-55D8-4D76E8FA6950}"/>
          </ac:picMkLst>
        </pc:picChg>
      </pc:sldChg>
      <pc:sldChg chg="add del">
        <pc:chgData name="Abhijeet Mukkawar" userId="2fdf0764-1208-48fe-9f99-bc6f771fb72f" providerId="ADAL" clId="{56B8D6FD-088D-47D5-84E9-C735FDC53E41}" dt="2023-08-04T15:18:14.731" v="892"/>
        <pc:sldMkLst>
          <pc:docMk/>
          <pc:sldMk cId="1021922369" sldId="320"/>
        </pc:sldMkLst>
      </pc:sldChg>
      <pc:sldChg chg="addSp modSp new mod">
        <pc:chgData name="Abhijeet Mukkawar" userId="2fdf0764-1208-48fe-9f99-bc6f771fb72f" providerId="ADAL" clId="{56B8D6FD-088D-47D5-84E9-C735FDC53E41}" dt="2023-08-05T14:51:33.684" v="3467" actId="1076"/>
        <pc:sldMkLst>
          <pc:docMk/>
          <pc:sldMk cId="2603041689" sldId="320"/>
        </pc:sldMkLst>
        <pc:spChg chg="mod">
          <ac:chgData name="Abhijeet Mukkawar" userId="2fdf0764-1208-48fe-9f99-bc6f771fb72f" providerId="ADAL" clId="{56B8D6FD-088D-47D5-84E9-C735FDC53E41}" dt="2023-08-05T14:51:24.672" v="3465" actId="20577"/>
          <ac:spMkLst>
            <pc:docMk/>
            <pc:sldMk cId="2603041689" sldId="320"/>
            <ac:spMk id="2" creationId="{1C01EE26-8C33-0614-7FBE-A3740E680206}"/>
          </ac:spMkLst>
        </pc:spChg>
        <pc:picChg chg="add mod">
          <ac:chgData name="Abhijeet Mukkawar" userId="2fdf0764-1208-48fe-9f99-bc6f771fb72f" providerId="ADAL" clId="{56B8D6FD-088D-47D5-84E9-C735FDC53E41}" dt="2023-08-05T14:51:33.684" v="3467" actId="1076"/>
          <ac:picMkLst>
            <pc:docMk/>
            <pc:sldMk cId="2603041689" sldId="320"/>
            <ac:picMk id="12" creationId="{CEB0D15E-F1CA-6A88-8685-BFDDD7833D23}"/>
          </ac:picMkLst>
        </pc:picChg>
      </pc:sldChg>
      <pc:sldChg chg="add del">
        <pc:chgData name="Abhijeet Mukkawar" userId="2fdf0764-1208-48fe-9f99-bc6f771fb72f" providerId="ADAL" clId="{56B8D6FD-088D-47D5-84E9-C735FDC53E41}" dt="2023-08-04T15:18:07.073" v="890" actId="47"/>
        <pc:sldMkLst>
          <pc:docMk/>
          <pc:sldMk cId="3173556428" sldId="320"/>
        </pc:sldMkLst>
      </pc:sldChg>
      <pc:sldChg chg="addSp modSp new mod">
        <pc:chgData name="Abhijeet Mukkawar" userId="2fdf0764-1208-48fe-9f99-bc6f771fb72f" providerId="ADAL" clId="{56B8D6FD-088D-47D5-84E9-C735FDC53E41}" dt="2023-08-05T14:50:06.336" v="3364" actId="20577"/>
        <pc:sldMkLst>
          <pc:docMk/>
          <pc:sldMk cId="1774701194" sldId="321"/>
        </pc:sldMkLst>
        <pc:spChg chg="mod">
          <ac:chgData name="Abhijeet Mukkawar" userId="2fdf0764-1208-48fe-9f99-bc6f771fb72f" providerId="ADAL" clId="{56B8D6FD-088D-47D5-84E9-C735FDC53E41}" dt="2023-08-05T14:50:06.336" v="3364" actId="20577"/>
          <ac:spMkLst>
            <pc:docMk/>
            <pc:sldMk cId="1774701194" sldId="321"/>
            <ac:spMk id="2" creationId="{85C0B2C1-CEFD-9C0C-063B-FDB5092531DB}"/>
          </ac:spMkLst>
        </pc:spChg>
        <pc:picChg chg="add mod">
          <ac:chgData name="Abhijeet Mukkawar" userId="2fdf0764-1208-48fe-9f99-bc6f771fb72f" providerId="ADAL" clId="{56B8D6FD-088D-47D5-84E9-C735FDC53E41}" dt="2023-08-05T14:49:08.381" v="3327" actId="14100"/>
          <ac:picMkLst>
            <pc:docMk/>
            <pc:sldMk cId="1774701194" sldId="321"/>
            <ac:picMk id="12" creationId="{459F5E12-FE77-0D43-DFBF-E283D4B8857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fedex.com/api/en-us/hom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yu.in/payment-gateway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Shipping 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3" y="2267712"/>
            <a:ext cx="3288659" cy="438912"/>
          </a:xfrm>
        </p:spPr>
        <p:txBody>
          <a:bodyPr>
            <a:noAutofit/>
          </a:bodyPr>
          <a:lstStyle/>
          <a:p>
            <a:r>
              <a:rPr lang="en-US" sz="3000" b="1" dirty="0"/>
              <a:t>Logistics Case Study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Shipping Gateway -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5BBBE-7852-692D-9DE9-C5F07E13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87732"/>
            <a:ext cx="5065776" cy="448056"/>
          </a:xfrm>
        </p:spPr>
        <p:txBody>
          <a:bodyPr>
            <a:normAutofit/>
          </a:bodyPr>
          <a:lstStyle/>
          <a:p>
            <a:r>
              <a:rPr lang="en-US" sz="2300" dirty="0"/>
              <a:t>What we are trying to solve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8D32FAA-E91D-C887-6494-26423B3FDCD5}"/>
              </a:ext>
            </a:extLst>
          </p:cNvPr>
          <p:cNvSpPr txBox="1">
            <a:spLocks/>
          </p:cNvSpPr>
          <p:nvPr/>
        </p:nvSpPr>
        <p:spPr>
          <a:xfrm>
            <a:off x="839788" y="2224801"/>
            <a:ext cx="10770704" cy="426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Currently, e-commerce business has to tie-up with logistics partners to ship their customer’s  deliveries and business must integrate public APIs into their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Customer has no choice for selecting logistics for shipping their goods/product as they must rely on merchants.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Even it’s trouble for logistics companies also to tie up with each business who wish to select them as logistics partner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With Shipping gateway, it can provide common platform where all logistics brand can come together and do their business and seek for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With Shipping gateway, customer gets extra advantage to select logistics based on Brand, Quality and Affordability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Additional channel will be opened for logistics companies to generate more revenue out of it as e-commerce businesses are already on it’s peak.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Brand value can be elevated through this gateway concept.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Ecommerce Merchant can focus on their core businesses and no need to worry on managing shipping for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Target is to have seamless shopping experience by enabling loosely coupled services.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8683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Shipping Gateway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DCBD5-ECC8-47A3-D53C-2772DABC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9" y="1842866"/>
            <a:ext cx="10813916" cy="38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EE26-8C33-0614-7FBE-A3740E68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42558"/>
          </a:xfrm>
        </p:spPr>
        <p:txBody>
          <a:bodyPr/>
          <a:lstStyle/>
          <a:p>
            <a:r>
              <a:rPr lang="en-IN" dirty="0"/>
              <a:t>High Level System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1938-531C-1D12-328B-E3F81A6A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4367C-F6D9-991A-CC57-FFCF7FC7D3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29C07-411E-1BBA-C4A4-FC357BCD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83F92-E763-CF35-AB0B-0BACA25F75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5CD016-53E2-D01D-1F21-B547B40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A5F691-156F-A2C3-62C9-AC988272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6E2E75-6C95-CE7F-75F8-36D5B90F6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ACB109-A529-A1AC-BBB1-9B18D82150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B0D15E-F1CA-6A88-8685-BFDDD783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207684"/>
            <a:ext cx="11158330" cy="54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4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B2C1-CEFD-9C0C-063B-FDB50925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FedEx Developer portal</a:t>
            </a:r>
            <a:br>
              <a:rPr lang="en-IN" dirty="0"/>
            </a:br>
            <a:r>
              <a:rPr lang="en-IN" sz="2000" dirty="0"/>
              <a:t>(</a:t>
            </a:r>
            <a:r>
              <a:rPr lang="en-US" sz="2000" dirty="0">
                <a:hlinkClick r:id="rId2"/>
              </a:rPr>
              <a:t>FedEx APIs and Developer Portal</a:t>
            </a:r>
            <a:r>
              <a:rPr lang="en-US" sz="2000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1AFC8-69B4-D2A4-1BB6-3E72811A0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56100-854F-0AB1-54F8-23F2EFBCD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9F312-021E-FF7A-FA34-3C8602A93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278E1-1800-2EDB-8080-EDD5473D8A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F5EB88-D247-A510-3425-2898E7E7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0EA4FE-28ED-FB3F-3941-C9B6F1DD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0BAC46-5FE3-91E8-B145-551EB841E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F7244B-60CD-2451-F11F-EAD269C15B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F5E12-FE77-0D43-DFBF-E283D4B8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730444"/>
            <a:ext cx="10515600" cy="41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Next Step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400" b="1" dirty="0">
                <a:solidFill>
                  <a:schemeClr val="accent3"/>
                </a:solidFill>
                <a:cs typeface="Calibri"/>
              </a:rPr>
              <a:t>Proof of concept preparation</a:t>
            </a:r>
            <a:endParaRPr lang="en-US" sz="4400" b="1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530" y="2007108"/>
            <a:ext cx="3980688" cy="2843784"/>
          </a:xfrm>
        </p:spPr>
        <p:txBody>
          <a:bodyPr/>
          <a:lstStyle/>
          <a:p>
            <a:r>
              <a:rPr lang="en-US" dirty="0"/>
              <a:t>Abhijeet Mukkawar</a:t>
            </a:r>
          </a:p>
          <a:p>
            <a:r>
              <a:rPr lang="en-US" dirty="0"/>
              <a:t>abhijeet.mukkawar@eviden.com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SG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31" y="2317890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54957" y="2194560"/>
            <a:ext cx="4577963" cy="43068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Shopping Mall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Payment Gateway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Booking.com/Trip Advisor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Shipping </a:t>
            </a:r>
            <a:r>
              <a:rPr lang="en-US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G</a:t>
            </a:r>
            <a:r>
              <a:rPr lang="en-US" sz="24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ateway – Problem statement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UI design/Flow diagram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High </a:t>
            </a:r>
            <a:r>
              <a:rPr lang="en-US" b="1">
                <a:latin typeface="Gill Sans Nova Light" panose="020B0302020104020203" pitchFamily="34" charset="0"/>
                <a:cs typeface="Gill Sans Light" panose="020B0302020104020203" pitchFamily="34" charset="-79"/>
              </a:rPr>
              <a:t>level Design</a:t>
            </a:r>
            <a:endParaRPr lang="en-US" sz="2400" b="1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Public API Integration</a:t>
            </a:r>
            <a:endParaRPr lang="en-US" sz="2400" b="1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opportunities are like buses. There's always another one coming.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Shipping Gateway is a concept inspired from Open Banking, Payment Gateway, Managed Shipping, Shopping Mall. After enabling this option will give better </a:t>
            </a:r>
            <a:r>
              <a:rPr lang="en-US"/>
              <a:t>opportunity for </a:t>
            </a:r>
            <a:r>
              <a:rPr lang="en-US" dirty="0"/>
              <a:t>logistics companies to generate revenue and customer get facility to select desired shipping service based on quality and affordable services while purchasing things online through e-commerce channel. Win-Win situation for both logistics companies and e-commerce customer. Also, standardized the entire process or platform.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849226"/>
            <a:ext cx="9884664" cy="73152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487981"/>
            <a:ext cx="10428732" cy="73152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Provide Standard platform where leading logistics companies can generate revenue and provide better option for customer while shipping their goods ordered through online channels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  <a:cs typeface="Calibri Light"/>
              </a:rPr>
              <a:t>Meet our team (for POC)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6B3CE3-4128-8F8E-0760-8B643486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Abhijeet Mukkawar​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8A775F3-D483-728E-181B-869ED9CBD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Original Concept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3E159C-8F18-6271-D733-C11E52BA16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B78A704-3F4C-BA60-E2A0-78C04422CC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iOS developer/POC implementer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6569593-FAD4-3D3C-5FB2-6E9C7B4A06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455CD5-CB03-E684-FC3F-FE70DF6C47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Android developer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3D0BAA8-6F92-D5A9-9FA2-9533E81A810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2F754-6A76-574F-32F6-67E4A24CDD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6C4A49-93B8-E7D4-1365-D1EA744486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6664AB-6B69-70EA-9818-BF9F1899A7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A9CE42C-1C5C-19AA-A095-14A141A1BC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D44DA5-CD4B-1478-C55E-5CB44572BD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Mall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624" y="1426464"/>
            <a:ext cx="3922776" cy="42428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Core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4D5156"/>
                </a:solidFill>
                <a:effectLst/>
                <a:latin typeface="Google Sans"/>
              </a:rPr>
              <a:t>Shopping centers play an important role in communities by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providing a central location for people to shop, socialize, and access services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Business Benefits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Renting retail space in a mall allows a business owner to attract clients of competitors who have shops in the same mall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sz="2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BC3DE8-2815-99AB-56B8-F2DD35CE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0" y="173344"/>
            <a:ext cx="5065776" cy="3136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DF16AF-963A-C86F-A5EA-6AC743C7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" y="3310128"/>
            <a:ext cx="5065776" cy="32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Gateway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624" y="1426464"/>
            <a:ext cx="3922776" cy="42428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PG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How it works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The payment gateway is a key component of the electronic payment processing system, as it is the front-end technology responsible for sending customer information to the merchant acquiring bank, where the transaction is then processed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471416"/>
            <a:ext cx="5065776" cy="1408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11111"/>
                </a:solidFill>
                <a:latin typeface="SourceSansPro"/>
              </a:rPr>
              <a:t>A </a:t>
            </a:r>
            <a:r>
              <a:rPr lang="en-US" sz="2000" dirty="0">
                <a:solidFill>
                  <a:srgbClr val="111111"/>
                </a:solidFill>
                <a:latin typeface="SourceSans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payment gateway</a:t>
            </a:r>
            <a:r>
              <a:rPr lang="en-US" sz="2000" dirty="0">
                <a:solidFill>
                  <a:srgbClr val="111111"/>
                </a:solidFill>
                <a:latin typeface="SourceSansPro"/>
              </a:rPr>
              <a:t> is a digital payment service that is used as a channel to make and receive payments.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92785-B3CE-062C-A9A9-9DDE0C8B0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92" y="1051973"/>
            <a:ext cx="504895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8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5660136" cy="1325880"/>
          </a:xfrm>
        </p:spPr>
        <p:txBody>
          <a:bodyPr/>
          <a:lstStyle/>
          <a:p>
            <a:r>
              <a:rPr lang="en-US" dirty="0"/>
              <a:t>Booking.com &amp; Trip Advisor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624" y="1426464"/>
            <a:ext cx="3922776" cy="42428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PG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9612" y="2307734"/>
            <a:ext cx="5065776" cy="448056"/>
          </a:xfrm>
        </p:spPr>
        <p:txBody>
          <a:bodyPr>
            <a:normAutofit/>
          </a:bodyPr>
          <a:lstStyle/>
          <a:p>
            <a:r>
              <a:rPr lang="en-US" sz="2300" dirty="0"/>
              <a:t>How it works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4D515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Booking.com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an online booking platform that mediates between hotels, guesthouses, vacation rentals and their guests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Hotels and hosts offer their accommodation through the website and mobile apps. Travelers can use the search function to set what they are looking for and book directly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5087509"/>
            <a:ext cx="5065776" cy="1408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11111"/>
                </a:solidFill>
                <a:latin typeface="SourceSansPro"/>
              </a:rPr>
              <a:t>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34DE15-F0A1-CA95-6E72-FFCA67E78E55}"/>
              </a:ext>
            </a:extLst>
          </p:cNvPr>
          <p:cNvSpPr txBox="1">
            <a:spLocks/>
          </p:cNvSpPr>
          <p:nvPr/>
        </p:nvSpPr>
        <p:spPr>
          <a:xfrm>
            <a:off x="6289612" y="4863481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Catch here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B78907-6336-2084-F726-4087533E05DA}"/>
              </a:ext>
            </a:extLst>
          </p:cNvPr>
          <p:cNvSpPr txBox="1">
            <a:spLocks/>
          </p:cNvSpPr>
          <p:nvPr/>
        </p:nvSpPr>
        <p:spPr>
          <a:xfrm>
            <a:off x="6289612" y="5945466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D515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Booking.com is mediator between travelers and hotels and providing single platform for hotels and customer can book hotel in affordable rates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FBCC48-1C5B-08A2-10D2-5704CC17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9" y="1188720"/>
            <a:ext cx="5992061" cy="49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97831B41598448A80AD0731435E3D1" ma:contentTypeVersion="17" ma:contentTypeDescription="Create a new document." ma:contentTypeScope="" ma:versionID="451da08055ab165fdbcde7dbd6d16a0f">
  <xsd:schema xmlns:xsd="http://www.w3.org/2001/XMLSchema" xmlns:xs="http://www.w3.org/2001/XMLSchema" xmlns:p="http://schemas.microsoft.com/office/2006/metadata/properties" xmlns:ns2="4cacca5f-f73c-4001-9723-de0451187afc" xmlns:ns3="d32bcb67-a5ea-401a-8f49-4d6dc13102d8" targetNamespace="http://schemas.microsoft.com/office/2006/metadata/properties" ma:root="true" ma:fieldsID="a1b428f230765647bd76779b62cc899a" ns2:_="" ns3:_="">
    <xsd:import namespace="4cacca5f-f73c-4001-9723-de0451187afc"/>
    <xsd:import namespace="d32bcb67-a5ea-401a-8f49-4d6dc13102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cca5f-f73c-4001-9723-de0451187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2ce4d85-92b3-4db5-bc8f-b60fb9116d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bcb67-a5ea-401a-8f49-4d6dc13102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a28985c1-ad0b-4a66-95d8-a017c3c5d3f3}" ma:internalName="TaxCatchAll" ma:showField="CatchAllData" ma:web="d32bcb67-a5ea-401a-8f49-4d6dc13102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2bcb67-a5ea-401a-8f49-4d6dc13102d8" xsi:nil="true"/>
    <MediaServiceKeyPoints xmlns="4cacca5f-f73c-4001-9723-de0451187afc" xsi:nil="true"/>
    <lcf76f155ced4ddcb4097134ff3c332f xmlns="4cacca5f-f73c-4001-9723-de0451187af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56A224-759C-4041-959B-16632B38BC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acca5f-f73c-4001-9723-de0451187afc"/>
    <ds:schemaRef ds:uri="d32bcb67-a5ea-401a-8f49-4d6dc13102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32bcb67-a5ea-401a-8f49-4d6dc13102d8"/>
    <ds:schemaRef ds:uri="4cacca5f-f73c-4001-9723-de0451187afc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{9EE6EDBC-6FF0-4FDD-B2FC-E14FBA2D5528}tf56410444_win32</Template>
  <TotalTime>191</TotalTime>
  <Words>625</Words>
  <Application>Microsoft Office PowerPoint</Application>
  <PresentationFormat>Widescreen</PresentationFormat>
  <Paragraphs>85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Google Sans</vt:lpstr>
      <vt:lpstr>Source Sans Pro</vt:lpstr>
      <vt:lpstr>SourceSansPro</vt:lpstr>
      <vt:lpstr>Office Theme</vt:lpstr>
      <vt:lpstr>Shipping Gateway</vt:lpstr>
      <vt:lpstr>Agenda</vt:lpstr>
      <vt:lpstr>Business opportunities are like buses. There's always another one coming.</vt:lpstr>
      <vt:lpstr>Original Concept</vt:lpstr>
      <vt:lpstr>Primary goals</vt:lpstr>
      <vt:lpstr>Meet our team (for POC)</vt:lpstr>
      <vt:lpstr>Shopping Mall</vt:lpstr>
      <vt:lpstr>Payment Gateway</vt:lpstr>
      <vt:lpstr>Booking.com &amp; Trip Advisor</vt:lpstr>
      <vt:lpstr>Shipping Gateway - </vt:lpstr>
      <vt:lpstr>Shipping Gateway</vt:lpstr>
      <vt:lpstr>High Level System Design</vt:lpstr>
      <vt:lpstr>FedEx Developer portal (FedEx APIs and Developer Portal)</vt:lpstr>
      <vt:lpstr>Next Step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Gateway</dc:title>
  <dc:creator>Abhijeet Mukkawar</dc:creator>
  <cp:lastModifiedBy>Mukkawar, Abhijeet</cp:lastModifiedBy>
  <cp:revision>2</cp:revision>
  <dcterms:created xsi:type="dcterms:W3CDTF">2023-08-04T13:22:35Z</dcterms:created>
  <dcterms:modified xsi:type="dcterms:W3CDTF">2024-08-13T12:09:41Z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0x010100EF97831B41598448A80AD0731435E3D1</vt:lpwstr>
  </property>
  <property fmtid="{D5CDD505-2E9C-101B-9397-08002B2CF9AE}" pid="3" name="MSIP_Label_e463cba9-5f6c-478d-9329-7b2295e4e8ed_Enabled">
    <vt:lpwstr>true</vt:lpwstr>
  </property>
  <property fmtid="{D5CDD505-2E9C-101B-9397-08002B2CF9AE}" pid="4" name="MSIP_Label_e463cba9-5f6c-478d-9329-7b2295e4e8ed_SetDate">
    <vt:lpwstr>2023-08-04T13:42:14Z</vt:lpwstr>
  </property>
  <property fmtid="{D5CDD505-2E9C-101B-9397-08002B2CF9AE}" pid="5" name="MSIP_Label_e463cba9-5f6c-478d-9329-7b2295e4e8ed_Method">
    <vt:lpwstr>Standard</vt:lpwstr>
  </property>
  <property fmtid="{D5CDD505-2E9C-101B-9397-08002B2CF9AE}" pid="6" name="MSIP_Label_e463cba9-5f6c-478d-9329-7b2295e4e8ed_Name">
    <vt:lpwstr>All Employees_2</vt:lpwstr>
  </property>
  <property fmtid="{D5CDD505-2E9C-101B-9397-08002B2CF9AE}" pid="7" name="MSIP_Label_e463cba9-5f6c-478d-9329-7b2295e4e8ed_SiteId">
    <vt:lpwstr>33440fc6-b7c7-412c-bb73-0e70b0198d5a</vt:lpwstr>
  </property>
  <property fmtid="{D5CDD505-2E9C-101B-9397-08002B2CF9AE}" pid="8" name="MSIP_Label_e463cba9-5f6c-478d-9329-7b2295e4e8ed_ActionId">
    <vt:lpwstr>dfd35965-9d88-4caa-96fd-fca2fa2b25bd</vt:lpwstr>
  </property>
  <property fmtid="{D5CDD505-2E9C-101B-9397-08002B2CF9AE}" pid="9" name="MSIP_Label_e463cba9-5f6c-478d-9329-7b2295e4e8ed_ContentBits">
    <vt:lpwstr>0</vt:lpwstr>
  </property>
</Properties>
</file>