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8" r:id="rId17"/>
    <p:sldId id="279" r:id="rId18"/>
    <p:sldId id="280" r:id="rId19"/>
    <p:sldId id="281" r:id="rId20"/>
    <p:sldId id="273" r:id="rId21"/>
    <p:sldId id="274" r:id="rId22"/>
    <p:sldId id="275" r:id="rId23"/>
    <p:sldId id="276" r:id="rId24"/>
    <p:sldId id="277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FBBD7-A72F-4861-BBCE-58F9319967DD}" type="doc">
      <dgm:prSet loTypeId="urn:microsoft.com/office/officeart/2005/8/layout/vList5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A34FCB9-306E-45A8-8CE5-4C6C36CA79AF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US" dirty="0"/>
        </a:p>
      </dgm:t>
    </dgm:pt>
    <dgm:pt modelId="{49117FE0-2B15-4FC7-B5EB-4B72DE6C6581}" type="parTrans" cxnId="{68D0047F-F2D2-45D6-9C03-EF7FE9AE5045}">
      <dgm:prSet/>
      <dgm:spPr/>
      <dgm:t>
        <a:bodyPr/>
        <a:lstStyle/>
        <a:p>
          <a:endParaRPr lang="en-US"/>
        </a:p>
      </dgm:t>
    </dgm:pt>
    <dgm:pt modelId="{AD0943D0-51EB-4806-BEC1-0E9C338E0DE3}" type="sibTrans" cxnId="{68D0047F-F2D2-45D6-9C03-EF7FE9AE5045}">
      <dgm:prSet/>
      <dgm:spPr/>
      <dgm:t>
        <a:bodyPr/>
        <a:lstStyle/>
        <a:p>
          <a:endParaRPr lang="en-US"/>
        </a:p>
      </dgm:t>
    </dgm:pt>
    <dgm:pt modelId="{D9C18440-39D6-4197-B438-90B2B97E35EB}">
      <dgm:prSet phldrT="[Text]"/>
      <dgm:spPr/>
      <dgm:t>
        <a:bodyPr/>
        <a:lstStyle/>
        <a:p>
          <a:r>
            <a:rPr lang="en-US" b="0" i="0" dirty="0" smtClean="0"/>
            <a:t>The company is the largest online loan marketplace, facilitating personal loans, business loans, and financing of medical procedures. Borrowers can easily access lower interest rate loans through a fast online interface.</a:t>
          </a:r>
          <a:endParaRPr lang="en-US" dirty="0"/>
        </a:p>
      </dgm:t>
    </dgm:pt>
    <dgm:pt modelId="{7D99A65F-13F3-49E0-B6C0-A3A2AD1FF220}" type="parTrans" cxnId="{9081BFDC-65B4-4148-B11E-3E7D93C0259C}">
      <dgm:prSet/>
      <dgm:spPr/>
      <dgm:t>
        <a:bodyPr/>
        <a:lstStyle/>
        <a:p>
          <a:endParaRPr lang="en-US"/>
        </a:p>
      </dgm:t>
    </dgm:pt>
    <dgm:pt modelId="{D20A7EA7-E824-4B9A-B2F6-7CFE473AF3E9}" type="sibTrans" cxnId="{9081BFDC-65B4-4148-B11E-3E7D93C0259C}">
      <dgm:prSet/>
      <dgm:spPr/>
      <dgm:t>
        <a:bodyPr/>
        <a:lstStyle/>
        <a:p>
          <a:endParaRPr lang="en-US"/>
        </a:p>
      </dgm:t>
    </dgm:pt>
    <dgm:pt modelId="{CAC86118-F3B6-4C09-8480-41FA28211EC0}">
      <dgm:prSet phldrT="[Text]"/>
      <dgm:spPr/>
      <dgm:t>
        <a:bodyPr/>
        <a:lstStyle/>
        <a:p>
          <a:r>
            <a:rPr lang="en-US" dirty="0" smtClean="0"/>
            <a:t>Objectives</a:t>
          </a:r>
          <a:endParaRPr lang="en-US" dirty="0"/>
        </a:p>
      </dgm:t>
    </dgm:pt>
    <dgm:pt modelId="{FADE19DC-B301-45D1-A766-1CA23FF34C11}" type="parTrans" cxnId="{CFE9A1F7-CA45-41B7-AF38-0B76508989A9}">
      <dgm:prSet/>
      <dgm:spPr/>
      <dgm:t>
        <a:bodyPr/>
        <a:lstStyle/>
        <a:p>
          <a:endParaRPr lang="en-US"/>
        </a:p>
      </dgm:t>
    </dgm:pt>
    <dgm:pt modelId="{E78137E5-CB83-44F5-A55B-570D2817C641}" type="sibTrans" cxnId="{CFE9A1F7-CA45-41B7-AF38-0B76508989A9}">
      <dgm:prSet/>
      <dgm:spPr/>
      <dgm:t>
        <a:bodyPr/>
        <a:lstStyle/>
        <a:p>
          <a:endParaRPr lang="en-US"/>
        </a:p>
      </dgm:t>
    </dgm:pt>
    <dgm:pt modelId="{3107F17B-B76F-4E67-B514-D88D466A2359}">
      <dgm:prSet phldrT="[Text]"/>
      <dgm:spPr/>
      <dgm:t>
        <a:bodyPr/>
        <a:lstStyle/>
        <a:p>
          <a:r>
            <a:rPr lang="en-US" dirty="0" smtClean="0"/>
            <a:t>To reduce credit loss by defaulters.</a:t>
          </a:r>
          <a:endParaRPr lang="en-US" dirty="0"/>
        </a:p>
      </dgm:t>
    </dgm:pt>
    <dgm:pt modelId="{9B9F3ABF-04DF-4786-890A-44BA142D411E}" type="parTrans" cxnId="{4077E4DB-143B-4BFA-BFE6-A94D2AF7C08C}">
      <dgm:prSet/>
      <dgm:spPr/>
      <dgm:t>
        <a:bodyPr/>
        <a:lstStyle/>
        <a:p>
          <a:endParaRPr lang="en-US"/>
        </a:p>
      </dgm:t>
    </dgm:pt>
    <dgm:pt modelId="{A5B35590-40FB-47A8-9765-856DD276D010}" type="sibTrans" cxnId="{4077E4DB-143B-4BFA-BFE6-A94D2AF7C08C}">
      <dgm:prSet/>
      <dgm:spPr/>
      <dgm:t>
        <a:bodyPr/>
        <a:lstStyle/>
        <a:p>
          <a:endParaRPr lang="en-US"/>
        </a:p>
      </dgm:t>
    </dgm:pt>
    <dgm:pt modelId="{BF2689BC-9810-400A-8932-05FD7BFACA59}">
      <dgm:prSet phldrT="[Text]"/>
      <dgm:spPr/>
      <dgm:t>
        <a:bodyPr/>
        <a:lstStyle/>
        <a:p>
          <a:r>
            <a:rPr lang="en-US" dirty="0" smtClean="0"/>
            <a:t>Utilizing</a:t>
          </a:r>
          <a:r>
            <a:rPr lang="en-US" b="0" i="0" dirty="0" smtClean="0"/>
            <a:t> previous knowledge to the identify driving factors. </a:t>
          </a:r>
          <a:endParaRPr lang="en-US" dirty="0"/>
        </a:p>
      </dgm:t>
    </dgm:pt>
    <dgm:pt modelId="{251F1F19-8973-4B52-8258-A06F88E448A1}" type="parTrans" cxnId="{0C35E963-A56A-43BA-8825-A24530096380}">
      <dgm:prSet/>
      <dgm:spPr/>
      <dgm:t>
        <a:bodyPr/>
        <a:lstStyle/>
        <a:p>
          <a:endParaRPr lang="en-US"/>
        </a:p>
      </dgm:t>
    </dgm:pt>
    <dgm:pt modelId="{64A0E369-B11C-42FA-A0A4-AE5F69A0155C}" type="sibTrans" cxnId="{0C35E963-A56A-43BA-8825-A24530096380}">
      <dgm:prSet/>
      <dgm:spPr/>
      <dgm:t>
        <a:bodyPr/>
        <a:lstStyle/>
        <a:p>
          <a:endParaRPr lang="en-US"/>
        </a:p>
      </dgm:t>
    </dgm:pt>
    <dgm:pt modelId="{AD433ECD-1126-420E-B553-DD09109B6622}">
      <dgm:prSet phldrT="[Text]"/>
      <dgm:spPr/>
      <dgm:t>
        <a:bodyPr/>
        <a:lstStyle/>
        <a:p>
          <a:r>
            <a:rPr lang="en-US" dirty="0" smtClean="0"/>
            <a:t>Problem statement</a:t>
          </a:r>
          <a:endParaRPr lang="en-US" dirty="0"/>
        </a:p>
      </dgm:t>
    </dgm:pt>
    <dgm:pt modelId="{05A36A9B-0BA2-4B61-9CCB-7830ED4DA8D7}" type="parTrans" cxnId="{5E1797EC-C547-4D5B-811F-4A1798756BB4}">
      <dgm:prSet/>
      <dgm:spPr/>
      <dgm:t>
        <a:bodyPr/>
        <a:lstStyle/>
        <a:p>
          <a:endParaRPr lang="en-US"/>
        </a:p>
      </dgm:t>
    </dgm:pt>
    <dgm:pt modelId="{76F129ED-A51E-4CA5-81E0-A533E7D2317E}" type="sibTrans" cxnId="{5E1797EC-C547-4D5B-811F-4A1798756BB4}">
      <dgm:prSet/>
      <dgm:spPr/>
      <dgm:t>
        <a:bodyPr/>
        <a:lstStyle/>
        <a:p>
          <a:endParaRPr lang="en-US"/>
        </a:p>
      </dgm:t>
    </dgm:pt>
    <dgm:pt modelId="{B25EC29D-6B34-4578-8F88-9545FA9E4F82}">
      <dgm:prSet phldrT="[Text]"/>
      <dgm:spPr/>
      <dgm:t>
        <a:bodyPr/>
        <a:lstStyle/>
        <a:p>
          <a:r>
            <a:rPr lang="en-US" b="0" i="0" dirty="0" smtClean="0"/>
            <a:t>Perform EDA to understand how </a:t>
          </a:r>
          <a:r>
            <a:rPr lang="en-US" b="1" i="0" dirty="0" smtClean="0"/>
            <a:t>consumer attributes</a:t>
          </a:r>
          <a:r>
            <a:rPr lang="en-US" b="0" i="0" dirty="0" smtClean="0"/>
            <a:t> and </a:t>
          </a:r>
          <a:r>
            <a:rPr lang="en-US" b="1" i="0" dirty="0" smtClean="0"/>
            <a:t>loan attributes</a:t>
          </a:r>
          <a:r>
            <a:rPr lang="en-US" b="0" i="0" dirty="0" smtClean="0"/>
            <a:t> influence the tendency of default</a:t>
          </a:r>
          <a:endParaRPr lang="en-US" dirty="0"/>
        </a:p>
      </dgm:t>
    </dgm:pt>
    <dgm:pt modelId="{F721E7AF-BC54-45C1-8012-8CF12879AF2A}" type="parTrans" cxnId="{F56F3376-212B-4C79-A299-FB55FE8CCE0B}">
      <dgm:prSet/>
      <dgm:spPr/>
      <dgm:t>
        <a:bodyPr/>
        <a:lstStyle/>
        <a:p>
          <a:endParaRPr lang="en-US"/>
        </a:p>
      </dgm:t>
    </dgm:pt>
    <dgm:pt modelId="{468061A0-4E2B-4F55-8914-76469D977D8D}" type="sibTrans" cxnId="{F56F3376-212B-4C79-A299-FB55FE8CCE0B}">
      <dgm:prSet/>
      <dgm:spPr/>
      <dgm:t>
        <a:bodyPr/>
        <a:lstStyle/>
        <a:p>
          <a:endParaRPr lang="en-US"/>
        </a:p>
      </dgm:t>
    </dgm:pt>
    <dgm:pt modelId="{E65E1987-7FC8-46BD-9BAB-1B02E9AFFFC3}">
      <dgm:prSet phldrT="[Text]"/>
      <dgm:spPr/>
      <dgm:t>
        <a:bodyPr/>
        <a:lstStyle/>
        <a:p>
          <a:r>
            <a:rPr lang="en-US" dirty="0" smtClean="0"/>
            <a:t>Identify the driving factor which are indicators of defaulters </a:t>
          </a:r>
          <a:endParaRPr lang="en-US" dirty="0"/>
        </a:p>
      </dgm:t>
    </dgm:pt>
    <dgm:pt modelId="{F1B7C17F-D04A-4F47-95F6-F118878DC9A1}" type="parTrans" cxnId="{34E8D89B-957A-43A8-9AAE-593F8C515528}">
      <dgm:prSet/>
      <dgm:spPr/>
      <dgm:t>
        <a:bodyPr/>
        <a:lstStyle/>
        <a:p>
          <a:endParaRPr lang="en-US"/>
        </a:p>
      </dgm:t>
    </dgm:pt>
    <dgm:pt modelId="{774FB3E3-36EF-4EB6-9157-F1154ECE7BBD}" type="sibTrans" cxnId="{34E8D89B-957A-43A8-9AAE-593F8C515528}">
      <dgm:prSet/>
      <dgm:spPr/>
      <dgm:t>
        <a:bodyPr/>
        <a:lstStyle/>
        <a:p>
          <a:endParaRPr lang="en-US"/>
        </a:p>
      </dgm:t>
    </dgm:pt>
    <dgm:pt modelId="{4F25B343-C7E3-434B-8D41-E9BB10B2C1A0}" type="pres">
      <dgm:prSet presAssocID="{755FBBD7-A72F-4861-BBCE-58F9319967DD}" presName="Name0" presStyleCnt="0">
        <dgm:presLayoutVars>
          <dgm:dir/>
          <dgm:animLvl val="lvl"/>
          <dgm:resizeHandles val="exact"/>
        </dgm:presLayoutVars>
      </dgm:prSet>
      <dgm:spPr/>
    </dgm:pt>
    <dgm:pt modelId="{4471FA54-EC56-4CFE-9A2C-D07706080911}" type="pres">
      <dgm:prSet presAssocID="{AA34FCB9-306E-45A8-8CE5-4C6C36CA79AF}" presName="linNode" presStyleCnt="0"/>
      <dgm:spPr/>
    </dgm:pt>
    <dgm:pt modelId="{7B6A24C9-0172-4D7D-B733-6FDE677583A0}" type="pres">
      <dgm:prSet presAssocID="{AA34FCB9-306E-45A8-8CE5-4C6C36CA79A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B6902-7F21-4449-BD57-61225EF497C2}" type="pres">
      <dgm:prSet presAssocID="{AA34FCB9-306E-45A8-8CE5-4C6C36CA79A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3271F-7ADE-44B8-ACC1-36DC2D307A09}" type="pres">
      <dgm:prSet presAssocID="{AD0943D0-51EB-4806-BEC1-0E9C338E0DE3}" presName="sp" presStyleCnt="0"/>
      <dgm:spPr/>
    </dgm:pt>
    <dgm:pt modelId="{D2DA23E3-7110-43E7-8CCF-F5F83D2B9E59}" type="pres">
      <dgm:prSet presAssocID="{CAC86118-F3B6-4C09-8480-41FA28211EC0}" presName="linNode" presStyleCnt="0"/>
      <dgm:spPr/>
    </dgm:pt>
    <dgm:pt modelId="{6E815360-F419-44AC-999F-E9F9700EDCE1}" type="pres">
      <dgm:prSet presAssocID="{CAC86118-F3B6-4C09-8480-41FA28211EC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82593-7856-4E32-B093-2882687E04E7}" type="pres">
      <dgm:prSet presAssocID="{CAC86118-F3B6-4C09-8480-41FA28211EC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E3914-41A6-4EF3-89C9-5922F26091B4}" type="pres">
      <dgm:prSet presAssocID="{E78137E5-CB83-44F5-A55B-570D2817C641}" presName="sp" presStyleCnt="0"/>
      <dgm:spPr/>
    </dgm:pt>
    <dgm:pt modelId="{93F568DA-859B-4EE1-8CE0-7FF4F2DC3063}" type="pres">
      <dgm:prSet presAssocID="{AD433ECD-1126-420E-B553-DD09109B6622}" presName="linNode" presStyleCnt="0"/>
      <dgm:spPr/>
    </dgm:pt>
    <dgm:pt modelId="{9981A410-02F6-4322-9575-8FDACF0D47CB}" type="pres">
      <dgm:prSet presAssocID="{AD433ECD-1126-420E-B553-DD09109B662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150FD-3FEA-425E-BD66-23577672BB2B}" type="pres">
      <dgm:prSet presAssocID="{AD433ECD-1126-420E-B553-DD09109B6622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9234F0-08CB-474B-98C4-B0E602A57327}" type="presOf" srcId="{755FBBD7-A72F-4861-BBCE-58F9319967DD}" destId="{4F25B343-C7E3-434B-8D41-E9BB10B2C1A0}" srcOrd="0" destOrd="0" presId="urn:microsoft.com/office/officeart/2005/8/layout/vList5"/>
    <dgm:cxn modelId="{6C5ADF89-B05F-451A-9BCF-17FD2A8A2D9A}" type="presOf" srcId="{AD433ECD-1126-420E-B553-DD09109B6622}" destId="{9981A410-02F6-4322-9575-8FDACF0D47CB}" srcOrd="0" destOrd="0" presId="urn:microsoft.com/office/officeart/2005/8/layout/vList5"/>
    <dgm:cxn modelId="{5E1797EC-C547-4D5B-811F-4A1798756BB4}" srcId="{755FBBD7-A72F-4861-BBCE-58F9319967DD}" destId="{AD433ECD-1126-420E-B553-DD09109B6622}" srcOrd="2" destOrd="0" parTransId="{05A36A9B-0BA2-4B61-9CCB-7830ED4DA8D7}" sibTransId="{76F129ED-A51E-4CA5-81E0-A533E7D2317E}"/>
    <dgm:cxn modelId="{F56F3376-212B-4C79-A299-FB55FE8CCE0B}" srcId="{AD433ECD-1126-420E-B553-DD09109B6622}" destId="{B25EC29D-6B34-4578-8F88-9545FA9E4F82}" srcOrd="0" destOrd="0" parTransId="{F721E7AF-BC54-45C1-8012-8CF12879AF2A}" sibTransId="{468061A0-4E2B-4F55-8914-76469D977D8D}"/>
    <dgm:cxn modelId="{A5ABB188-B533-4674-8D13-804B93353384}" type="presOf" srcId="{BF2689BC-9810-400A-8932-05FD7BFACA59}" destId="{86F82593-7856-4E32-B093-2882687E04E7}" srcOrd="0" destOrd="2" presId="urn:microsoft.com/office/officeart/2005/8/layout/vList5"/>
    <dgm:cxn modelId="{0C35E963-A56A-43BA-8825-A24530096380}" srcId="{CAC86118-F3B6-4C09-8480-41FA28211EC0}" destId="{BF2689BC-9810-400A-8932-05FD7BFACA59}" srcOrd="2" destOrd="0" parTransId="{251F1F19-8973-4B52-8258-A06F88E448A1}" sibTransId="{64A0E369-B11C-42FA-A0A4-AE5F69A0155C}"/>
    <dgm:cxn modelId="{6AACB2B3-6DA3-4CD1-836B-C08BD4D02C26}" type="presOf" srcId="{B25EC29D-6B34-4578-8F88-9545FA9E4F82}" destId="{73F150FD-3FEA-425E-BD66-23577672BB2B}" srcOrd="0" destOrd="0" presId="urn:microsoft.com/office/officeart/2005/8/layout/vList5"/>
    <dgm:cxn modelId="{C0CF0F95-31D7-4F35-801D-8F7ADA016EDB}" type="presOf" srcId="{D9C18440-39D6-4197-B438-90B2B97E35EB}" destId="{B20B6902-7F21-4449-BD57-61225EF497C2}" srcOrd="0" destOrd="0" presId="urn:microsoft.com/office/officeart/2005/8/layout/vList5"/>
    <dgm:cxn modelId="{CFE9A1F7-CA45-41B7-AF38-0B76508989A9}" srcId="{755FBBD7-A72F-4861-BBCE-58F9319967DD}" destId="{CAC86118-F3B6-4C09-8480-41FA28211EC0}" srcOrd="1" destOrd="0" parTransId="{FADE19DC-B301-45D1-A766-1CA23FF34C11}" sibTransId="{E78137E5-CB83-44F5-A55B-570D2817C641}"/>
    <dgm:cxn modelId="{9081BFDC-65B4-4148-B11E-3E7D93C0259C}" srcId="{AA34FCB9-306E-45A8-8CE5-4C6C36CA79AF}" destId="{D9C18440-39D6-4197-B438-90B2B97E35EB}" srcOrd="0" destOrd="0" parTransId="{7D99A65F-13F3-49E0-B6C0-A3A2AD1FF220}" sibTransId="{D20A7EA7-E824-4B9A-B2F6-7CFE473AF3E9}"/>
    <dgm:cxn modelId="{34E8D89B-957A-43A8-9AAE-593F8C515528}" srcId="{CAC86118-F3B6-4C09-8480-41FA28211EC0}" destId="{E65E1987-7FC8-46BD-9BAB-1B02E9AFFFC3}" srcOrd="1" destOrd="0" parTransId="{F1B7C17F-D04A-4F47-95F6-F118878DC9A1}" sibTransId="{774FB3E3-36EF-4EB6-9157-F1154ECE7BBD}"/>
    <dgm:cxn modelId="{4077E4DB-143B-4BFA-BFE6-A94D2AF7C08C}" srcId="{CAC86118-F3B6-4C09-8480-41FA28211EC0}" destId="{3107F17B-B76F-4E67-B514-D88D466A2359}" srcOrd="0" destOrd="0" parTransId="{9B9F3ABF-04DF-4786-890A-44BA142D411E}" sibTransId="{A5B35590-40FB-47A8-9765-856DD276D010}"/>
    <dgm:cxn modelId="{B5478E65-8223-4B35-BA21-94DAF0026DD6}" type="presOf" srcId="{3107F17B-B76F-4E67-B514-D88D466A2359}" destId="{86F82593-7856-4E32-B093-2882687E04E7}" srcOrd="0" destOrd="0" presId="urn:microsoft.com/office/officeart/2005/8/layout/vList5"/>
    <dgm:cxn modelId="{1B3E5277-213F-4542-A1EC-0EF8E89AF586}" type="presOf" srcId="{CAC86118-F3B6-4C09-8480-41FA28211EC0}" destId="{6E815360-F419-44AC-999F-E9F9700EDCE1}" srcOrd="0" destOrd="0" presId="urn:microsoft.com/office/officeart/2005/8/layout/vList5"/>
    <dgm:cxn modelId="{68D0047F-F2D2-45D6-9C03-EF7FE9AE5045}" srcId="{755FBBD7-A72F-4861-BBCE-58F9319967DD}" destId="{AA34FCB9-306E-45A8-8CE5-4C6C36CA79AF}" srcOrd="0" destOrd="0" parTransId="{49117FE0-2B15-4FC7-B5EB-4B72DE6C6581}" sibTransId="{AD0943D0-51EB-4806-BEC1-0E9C338E0DE3}"/>
    <dgm:cxn modelId="{0EB1A3C9-F6E2-44E3-9C3E-B58D66CA833C}" type="presOf" srcId="{AA34FCB9-306E-45A8-8CE5-4C6C36CA79AF}" destId="{7B6A24C9-0172-4D7D-B733-6FDE677583A0}" srcOrd="0" destOrd="0" presId="urn:microsoft.com/office/officeart/2005/8/layout/vList5"/>
    <dgm:cxn modelId="{E067870E-1F64-47D3-B366-784F810B30F9}" type="presOf" srcId="{E65E1987-7FC8-46BD-9BAB-1B02E9AFFFC3}" destId="{86F82593-7856-4E32-B093-2882687E04E7}" srcOrd="0" destOrd="1" presId="urn:microsoft.com/office/officeart/2005/8/layout/vList5"/>
    <dgm:cxn modelId="{C5B976A8-8678-46F1-B806-837499F749C6}" type="presParOf" srcId="{4F25B343-C7E3-434B-8D41-E9BB10B2C1A0}" destId="{4471FA54-EC56-4CFE-9A2C-D07706080911}" srcOrd="0" destOrd="0" presId="urn:microsoft.com/office/officeart/2005/8/layout/vList5"/>
    <dgm:cxn modelId="{AF786DD9-4C8E-4484-B75C-DF04571D051D}" type="presParOf" srcId="{4471FA54-EC56-4CFE-9A2C-D07706080911}" destId="{7B6A24C9-0172-4D7D-B733-6FDE677583A0}" srcOrd="0" destOrd="0" presId="urn:microsoft.com/office/officeart/2005/8/layout/vList5"/>
    <dgm:cxn modelId="{F64DEB9A-040B-442C-B27C-406186F494CD}" type="presParOf" srcId="{4471FA54-EC56-4CFE-9A2C-D07706080911}" destId="{B20B6902-7F21-4449-BD57-61225EF497C2}" srcOrd="1" destOrd="0" presId="urn:microsoft.com/office/officeart/2005/8/layout/vList5"/>
    <dgm:cxn modelId="{B3B33CBE-C4E6-46A0-85BF-53C9594F1922}" type="presParOf" srcId="{4F25B343-C7E3-434B-8D41-E9BB10B2C1A0}" destId="{51F3271F-7ADE-44B8-ACC1-36DC2D307A09}" srcOrd="1" destOrd="0" presId="urn:microsoft.com/office/officeart/2005/8/layout/vList5"/>
    <dgm:cxn modelId="{C55895DA-09E2-4E2A-82F6-6EDEBC8627EA}" type="presParOf" srcId="{4F25B343-C7E3-434B-8D41-E9BB10B2C1A0}" destId="{D2DA23E3-7110-43E7-8CCF-F5F83D2B9E59}" srcOrd="2" destOrd="0" presId="urn:microsoft.com/office/officeart/2005/8/layout/vList5"/>
    <dgm:cxn modelId="{C8DA0519-621C-4C77-9D4C-131229C14990}" type="presParOf" srcId="{D2DA23E3-7110-43E7-8CCF-F5F83D2B9E59}" destId="{6E815360-F419-44AC-999F-E9F9700EDCE1}" srcOrd="0" destOrd="0" presId="urn:microsoft.com/office/officeart/2005/8/layout/vList5"/>
    <dgm:cxn modelId="{00F0662A-6C55-4A8F-B6F6-F69FCC993F9C}" type="presParOf" srcId="{D2DA23E3-7110-43E7-8CCF-F5F83D2B9E59}" destId="{86F82593-7856-4E32-B093-2882687E04E7}" srcOrd="1" destOrd="0" presId="urn:microsoft.com/office/officeart/2005/8/layout/vList5"/>
    <dgm:cxn modelId="{19EBEA24-944C-4E3C-895C-A205315B0416}" type="presParOf" srcId="{4F25B343-C7E3-434B-8D41-E9BB10B2C1A0}" destId="{941E3914-41A6-4EF3-89C9-5922F26091B4}" srcOrd="3" destOrd="0" presId="urn:microsoft.com/office/officeart/2005/8/layout/vList5"/>
    <dgm:cxn modelId="{9AC9B7EE-CE1A-43EC-A431-D4086A17D8AD}" type="presParOf" srcId="{4F25B343-C7E3-434B-8D41-E9BB10B2C1A0}" destId="{93F568DA-859B-4EE1-8CE0-7FF4F2DC3063}" srcOrd="4" destOrd="0" presId="urn:microsoft.com/office/officeart/2005/8/layout/vList5"/>
    <dgm:cxn modelId="{AE7912E4-18C2-442F-BA3D-F4A59A63E369}" type="presParOf" srcId="{93F568DA-859B-4EE1-8CE0-7FF4F2DC3063}" destId="{9981A410-02F6-4322-9575-8FDACF0D47CB}" srcOrd="0" destOrd="0" presId="urn:microsoft.com/office/officeart/2005/8/layout/vList5"/>
    <dgm:cxn modelId="{3C7250CE-94C1-463C-967D-4F4E308A46DA}" type="presParOf" srcId="{93F568DA-859B-4EE1-8CE0-7FF4F2DC3063}" destId="{73F150FD-3FEA-425E-BD66-23577672BB2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3EB5A0-0D52-45BB-B341-E908B4442A69}" type="doc">
      <dgm:prSet loTypeId="urn:microsoft.com/office/officeart/2005/8/layout/chevron2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9C64BB12-D794-4E6B-9162-48C90BBFAEAE}">
      <dgm:prSet phldrT="[Text]" custT="1"/>
      <dgm:spPr/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Data Understanding and cleaning</a:t>
          </a:r>
          <a:endParaRPr lang="en-US" sz="1050" b="1" dirty="0">
            <a:solidFill>
              <a:schemeClr val="tx1"/>
            </a:solidFill>
          </a:endParaRPr>
        </a:p>
      </dgm:t>
    </dgm:pt>
    <dgm:pt modelId="{D9355A4F-E820-48A0-A13D-5E126110B7C4}" type="parTrans" cxnId="{F7035FD7-D9A9-4C77-92BE-46DBF8122A31}">
      <dgm:prSet/>
      <dgm:spPr/>
      <dgm:t>
        <a:bodyPr/>
        <a:lstStyle/>
        <a:p>
          <a:endParaRPr lang="en-US"/>
        </a:p>
      </dgm:t>
    </dgm:pt>
    <dgm:pt modelId="{9CAB859E-665A-43AD-AE9B-E81E19880531}" type="sibTrans" cxnId="{F7035FD7-D9A9-4C77-92BE-46DBF8122A31}">
      <dgm:prSet/>
      <dgm:spPr/>
      <dgm:t>
        <a:bodyPr/>
        <a:lstStyle/>
        <a:p>
          <a:endParaRPr lang="en-US"/>
        </a:p>
      </dgm:t>
    </dgm:pt>
    <dgm:pt modelId="{744CF38E-8877-40E5-8710-C8DD2AF72F2B}">
      <dgm:prSet phldrT="[Text]" custT="1"/>
      <dgm:spPr/>
      <dgm:t>
        <a:bodyPr/>
        <a:lstStyle/>
        <a:p>
          <a:r>
            <a:rPr lang="en-US" sz="1400" dirty="0" smtClean="0"/>
            <a:t>Identify the shape, columns and data type of the data frame</a:t>
          </a:r>
          <a:endParaRPr lang="en-US" sz="1400" dirty="0"/>
        </a:p>
      </dgm:t>
    </dgm:pt>
    <dgm:pt modelId="{F751900D-A510-4BB2-9FD8-CC219C14863A}" type="parTrans" cxnId="{45AD353F-1B30-4BC3-B919-8DBA70AF78E2}">
      <dgm:prSet/>
      <dgm:spPr/>
      <dgm:t>
        <a:bodyPr/>
        <a:lstStyle/>
        <a:p>
          <a:endParaRPr lang="en-US"/>
        </a:p>
      </dgm:t>
    </dgm:pt>
    <dgm:pt modelId="{BD0377CF-92D9-4B04-BF80-B33EFA30FCCF}" type="sibTrans" cxnId="{45AD353F-1B30-4BC3-B919-8DBA70AF78E2}">
      <dgm:prSet/>
      <dgm:spPr/>
      <dgm:t>
        <a:bodyPr/>
        <a:lstStyle/>
        <a:p>
          <a:endParaRPr lang="en-US"/>
        </a:p>
      </dgm:t>
    </dgm:pt>
    <dgm:pt modelId="{50DBD7BD-8579-4D9D-84C3-AE91CC4FB96E}">
      <dgm:prSet phldrT="[Text]" custT="1"/>
      <dgm:spPr/>
      <dgm:t>
        <a:bodyPr/>
        <a:lstStyle/>
        <a:p>
          <a:r>
            <a:rPr lang="en-US" sz="1400" dirty="0" smtClean="0"/>
            <a:t>Drop columns with null and single category values. Convert column values to proper </a:t>
          </a:r>
          <a:r>
            <a:rPr lang="en-US" sz="1400" dirty="0" err="1" smtClean="0"/>
            <a:t>datatype</a:t>
          </a:r>
          <a:r>
            <a:rPr lang="en-US" sz="1400" dirty="0" smtClean="0"/>
            <a:t>.</a:t>
          </a:r>
          <a:endParaRPr lang="en-US" sz="1400" dirty="0"/>
        </a:p>
      </dgm:t>
    </dgm:pt>
    <dgm:pt modelId="{39C0C153-4757-4579-84EB-14C7AA38F206}" type="parTrans" cxnId="{613F9F3A-38E1-476A-8E1C-AC2A4A772C5A}">
      <dgm:prSet/>
      <dgm:spPr/>
      <dgm:t>
        <a:bodyPr/>
        <a:lstStyle/>
        <a:p>
          <a:endParaRPr lang="en-US"/>
        </a:p>
      </dgm:t>
    </dgm:pt>
    <dgm:pt modelId="{8675FC41-B0D2-4B36-84FA-5C769D87616C}" type="sibTrans" cxnId="{613F9F3A-38E1-476A-8E1C-AC2A4A772C5A}">
      <dgm:prSet/>
      <dgm:spPr/>
      <dgm:t>
        <a:bodyPr/>
        <a:lstStyle/>
        <a:p>
          <a:endParaRPr lang="en-US"/>
        </a:p>
      </dgm:t>
    </dgm:pt>
    <dgm:pt modelId="{CD347716-50F0-4697-A950-D388AA88AD42}">
      <dgm:prSet phldrT="[Text]" custT="1"/>
      <dgm:spPr/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Univariate Analysis</a:t>
          </a:r>
          <a:endParaRPr lang="en-US" sz="1050" b="1" dirty="0">
            <a:solidFill>
              <a:schemeClr val="tx1"/>
            </a:solidFill>
          </a:endParaRPr>
        </a:p>
      </dgm:t>
    </dgm:pt>
    <dgm:pt modelId="{9A4442F8-CD01-45AD-9F94-642823C38235}" type="parTrans" cxnId="{8830ABBC-0266-44A3-B035-F7A18AA85EAB}">
      <dgm:prSet/>
      <dgm:spPr/>
      <dgm:t>
        <a:bodyPr/>
        <a:lstStyle/>
        <a:p>
          <a:endParaRPr lang="en-US"/>
        </a:p>
      </dgm:t>
    </dgm:pt>
    <dgm:pt modelId="{0B420B1D-F8C6-4ED9-B9FE-EC40B1BEF313}" type="sibTrans" cxnId="{8830ABBC-0266-44A3-B035-F7A18AA85EAB}">
      <dgm:prSet/>
      <dgm:spPr/>
      <dgm:t>
        <a:bodyPr/>
        <a:lstStyle/>
        <a:p>
          <a:endParaRPr lang="en-US"/>
        </a:p>
      </dgm:t>
    </dgm:pt>
    <dgm:pt modelId="{F2810ABB-033B-440E-87A7-A28C8DEC8880}">
      <dgm:prSet phldrT="[Text]" custT="1"/>
      <dgm:spPr/>
      <dgm:t>
        <a:bodyPr/>
        <a:lstStyle/>
        <a:p>
          <a:pPr algn="l"/>
          <a:r>
            <a:rPr lang="en-US" sz="1300" dirty="0" smtClean="0"/>
            <a:t>Identify numerical and categorical variables. </a:t>
          </a:r>
          <a:endParaRPr lang="en-US" sz="1300" dirty="0"/>
        </a:p>
      </dgm:t>
    </dgm:pt>
    <dgm:pt modelId="{39325B37-E7BD-4280-B61A-9BD69DD01D68}" type="parTrans" cxnId="{02CE4229-3342-478A-BA73-7AF275C72F84}">
      <dgm:prSet/>
      <dgm:spPr/>
      <dgm:t>
        <a:bodyPr/>
        <a:lstStyle/>
        <a:p>
          <a:endParaRPr lang="en-US"/>
        </a:p>
      </dgm:t>
    </dgm:pt>
    <dgm:pt modelId="{A4A07AB0-93B8-4C11-92D8-7DD648865B76}" type="sibTrans" cxnId="{02CE4229-3342-478A-BA73-7AF275C72F84}">
      <dgm:prSet/>
      <dgm:spPr/>
      <dgm:t>
        <a:bodyPr/>
        <a:lstStyle/>
        <a:p>
          <a:endParaRPr lang="en-US"/>
        </a:p>
      </dgm:t>
    </dgm:pt>
    <dgm:pt modelId="{7983F68A-E151-42FE-B03F-1461C5143745}">
      <dgm:prSet phldrT="[Text]" custT="1"/>
      <dgm:spPr/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Segmented Univariate Analysis</a:t>
          </a:r>
          <a:endParaRPr lang="en-US" sz="1050" b="1" dirty="0">
            <a:solidFill>
              <a:schemeClr val="tx1"/>
            </a:solidFill>
          </a:endParaRPr>
        </a:p>
      </dgm:t>
    </dgm:pt>
    <dgm:pt modelId="{773C212E-369D-40CE-A786-B6F2F5DC7F3C}" type="parTrans" cxnId="{157C8AF9-1842-4D01-A3F1-7151E3B86195}">
      <dgm:prSet/>
      <dgm:spPr/>
      <dgm:t>
        <a:bodyPr/>
        <a:lstStyle/>
        <a:p>
          <a:endParaRPr lang="en-US"/>
        </a:p>
      </dgm:t>
    </dgm:pt>
    <dgm:pt modelId="{1982F74C-3594-4B56-AE77-8FB8081D989A}" type="sibTrans" cxnId="{157C8AF9-1842-4D01-A3F1-7151E3B86195}">
      <dgm:prSet/>
      <dgm:spPr/>
      <dgm:t>
        <a:bodyPr/>
        <a:lstStyle/>
        <a:p>
          <a:endParaRPr lang="en-US"/>
        </a:p>
      </dgm:t>
    </dgm:pt>
    <dgm:pt modelId="{E7287F06-D8D4-49FB-81B5-99489E83E8B6}">
      <dgm:prSet phldrT="[Text]" custT="1"/>
      <dgm:spPr/>
      <dgm:t>
        <a:bodyPr/>
        <a:lstStyle/>
        <a:p>
          <a:r>
            <a:rPr lang="en-US" sz="1400" dirty="0" smtClean="0"/>
            <a:t>Create required categories(bins) of the numerical variables for ease of understanding.</a:t>
          </a:r>
          <a:endParaRPr lang="en-US" sz="1400" dirty="0"/>
        </a:p>
      </dgm:t>
    </dgm:pt>
    <dgm:pt modelId="{035FCCBF-16D9-41D9-9D63-EF9DA2A09F31}" type="parTrans" cxnId="{5DF25D8A-9B73-46A0-A817-6A852BF3C591}">
      <dgm:prSet/>
      <dgm:spPr/>
      <dgm:t>
        <a:bodyPr/>
        <a:lstStyle/>
        <a:p>
          <a:endParaRPr lang="en-US"/>
        </a:p>
      </dgm:t>
    </dgm:pt>
    <dgm:pt modelId="{F4FFB91B-32FA-4510-93FC-67CB0DD1E5ED}" type="sibTrans" cxnId="{5DF25D8A-9B73-46A0-A817-6A852BF3C591}">
      <dgm:prSet/>
      <dgm:spPr/>
      <dgm:t>
        <a:bodyPr/>
        <a:lstStyle/>
        <a:p>
          <a:endParaRPr lang="en-US"/>
        </a:p>
      </dgm:t>
    </dgm:pt>
    <dgm:pt modelId="{7EBD2334-64F9-426F-9A09-2A68FB4B2FDE}">
      <dgm:prSet phldrT="[Text]" custT="1"/>
      <dgm:spPr/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Bivariate Analysis</a:t>
          </a:r>
          <a:endParaRPr lang="en-US" sz="1050" b="1" dirty="0">
            <a:solidFill>
              <a:schemeClr val="tx1"/>
            </a:solidFill>
          </a:endParaRPr>
        </a:p>
      </dgm:t>
    </dgm:pt>
    <dgm:pt modelId="{E7884C47-1EE7-4D0B-8438-78242649F60B}" type="parTrans" cxnId="{71CE15BC-ECD5-4B9E-884E-749706B5F41A}">
      <dgm:prSet/>
      <dgm:spPr/>
      <dgm:t>
        <a:bodyPr/>
        <a:lstStyle/>
        <a:p>
          <a:endParaRPr lang="en-US"/>
        </a:p>
      </dgm:t>
    </dgm:pt>
    <dgm:pt modelId="{DD80DF00-38F4-48FB-8CE0-14B0FC50759D}" type="sibTrans" cxnId="{71CE15BC-ECD5-4B9E-884E-749706B5F41A}">
      <dgm:prSet/>
      <dgm:spPr/>
      <dgm:t>
        <a:bodyPr/>
        <a:lstStyle/>
        <a:p>
          <a:endParaRPr lang="en-US"/>
        </a:p>
      </dgm:t>
    </dgm:pt>
    <dgm:pt modelId="{221DBA3F-7837-40BB-BCF6-1B0047305A55}">
      <dgm:prSet phldrT="[Text]" custT="1"/>
      <dgm:spPr/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Conclusion</a:t>
          </a:r>
          <a:endParaRPr lang="en-US" sz="1050" b="1" dirty="0">
            <a:solidFill>
              <a:schemeClr val="tx1"/>
            </a:solidFill>
          </a:endParaRPr>
        </a:p>
      </dgm:t>
    </dgm:pt>
    <dgm:pt modelId="{9316C7D5-44CC-49C2-B9CD-61138E2AC17B}" type="parTrans" cxnId="{3F97E98E-6957-43E1-8560-439F5DD91529}">
      <dgm:prSet/>
      <dgm:spPr/>
      <dgm:t>
        <a:bodyPr/>
        <a:lstStyle/>
        <a:p>
          <a:endParaRPr lang="en-US"/>
        </a:p>
      </dgm:t>
    </dgm:pt>
    <dgm:pt modelId="{23A85A70-B3D8-4A7A-9628-DC0CD79951B8}" type="sibTrans" cxnId="{3F97E98E-6957-43E1-8560-439F5DD91529}">
      <dgm:prSet/>
      <dgm:spPr/>
      <dgm:t>
        <a:bodyPr/>
        <a:lstStyle/>
        <a:p>
          <a:endParaRPr lang="en-US"/>
        </a:p>
      </dgm:t>
    </dgm:pt>
    <dgm:pt modelId="{15C40A46-368E-4DCA-85CB-1AE7D2347F4F}">
      <dgm:prSet phldrT="[Text]" custT="1"/>
      <dgm:spPr/>
      <dgm:t>
        <a:bodyPr/>
        <a:lstStyle/>
        <a:p>
          <a:r>
            <a:rPr lang="en-US" sz="1400" dirty="0" smtClean="0"/>
            <a:t>Correlation analysis of the data frame.</a:t>
          </a:r>
          <a:endParaRPr lang="en-US" sz="1400" dirty="0"/>
        </a:p>
      </dgm:t>
    </dgm:pt>
    <dgm:pt modelId="{C80938B1-F6E1-4DF1-8BFD-BD4D80BB683D}" type="parTrans" cxnId="{DE498468-5D0E-4CA1-8C65-4A0DB5E6A2F7}">
      <dgm:prSet/>
      <dgm:spPr/>
      <dgm:t>
        <a:bodyPr/>
        <a:lstStyle/>
        <a:p>
          <a:endParaRPr lang="en-US"/>
        </a:p>
      </dgm:t>
    </dgm:pt>
    <dgm:pt modelId="{0D7A507D-A1E7-4D98-8AAF-712CA1A12B2F}" type="sibTrans" cxnId="{DE498468-5D0E-4CA1-8C65-4A0DB5E6A2F7}">
      <dgm:prSet/>
      <dgm:spPr/>
      <dgm:t>
        <a:bodyPr/>
        <a:lstStyle/>
        <a:p>
          <a:endParaRPr lang="en-US"/>
        </a:p>
      </dgm:t>
    </dgm:pt>
    <dgm:pt modelId="{0CB755B9-8F1E-45A1-961A-9F447F6C61DC}">
      <dgm:prSet phldrT="[Text]" custT="1"/>
      <dgm:spPr/>
      <dgm:t>
        <a:bodyPr/>
        <a:lstStyle/>
        <a:p>
          <a:r>
            <a:rPr lang="en-US" sz="1400" dirty="0" smtClean="0"/>
            <a:t>Show plots with analysis comments and suggest recommendation</a:t>
          </a:r>
          <a:endParaRPr lang="en-US" sz="1400" dirty="0"/>
        </a:p>
      </dgm:t>
    </dgm:pt>
    <dgm:pt modelId="{3660F0A3-8437-48F8-9545-7BDAB37E5034}" type="parTrans" cxnId="{D9DAABD8-4E86-4901-80CC-8A9C1E2BC8FA}">
      <dgm:prSet/>
      <dgm:spPr/>
      <dgm:t>
        <a:bodyPr/>
        <a:lstStyle/>
        <a:p>
          <a:endParaRPr lang="en-US"/>
        </a:p>
      </dgm:t>
    </dgm:pt>
    <dgm:pt modelId="{DB3000FA-306D-454F-9A34-0FCEB155CA4D}" type="sibTrans" cxnId="{D9DAABD8-4E86-4901-80CC-8A9C1E2BC8FA}">
      <dgm:prSet/>
      <dgm:spPr/>
      <dgm:t>
        <a:bodyPr/>
        <a:lstStyle/>
        <a:p>
          <a:endParaRPr lang="en-US"/>
        </a:p>
      </dgm:t>
    </dgm:pt>
    <dgm:pt modelId="{730D0484-10F0-47E1-8D86-A57FC25767CB}">
      <dgm:prSet phldrT="[Text]" custT="1"/>
      <dgm:spPr/>
      <dgm:t>
        <a:bodyPr/>
        <a:lstStyle/>
        <a:p>
          <a:r>
            <a:rPr lang="en-US" sz="1400" dirty="0" smtClean="0"/>
            <a:t>Make null, missing values to 0%</a:t>
          </a:r>
          <a:endParaRPr lang="en-US" sz="1400" dirty="0"/>
        </a:p>
      </dgm:t>
    </dgm:pt>
    <dgm:pt modelId="{63B975D8-3239-4C06-A3FC-3937A39B81E9}" type="parTrans" cxnId="{B1E370D7-92BC-4129-8E6A-83DCCE761E2F}">
      <dgm:prSet/>
      <dgm:spPr/>
      <dgm:t>
        <a:bodyPr/>
        <a:lstStyle/>
        <a:p>
          <a:endParaRPr lang="en-US"/>
        </a:p>
      </dgm:t>
    </dgm:pt>
    <dgm:pt modelId="{259D1AC1-5581-4D16-9586-123F237B93F3}" type="sibTrans" cxnId="{B1E370D7-92BC-4129-8E6A-83DCCE761E2F}">
      <dgm:prSet/>
      <dgm:spPr/>
      <dgm:t>
        <a:bodyPr/>
        <a:lstStyle/>
        <a:p>
          <a:endParaRPr lang="en-US"/>
        </a:p>
      </dgm:t>
    </dgm:pt>
    <dgm:pt modelId="{BE07818D-3057-4327-A717-848E21165B63}">
      <dgm:prSet phldrT="[Text]" custT="1"/>
      <dgm:spPr/>
      <dgm:t>
        <a:bodyPr/>
        <a:lstStyle/>
        <a:p>
          <a:pPr algn="l"/>
          <a:r>
            <a:rPr lang="en-US" sz="1300" dirty="0" smtClean="0"/>
            <a:t>Check distribution and frequency of above variables.</a:t>
          </a:r>
          <a:endParaRPr lang="en-US" sz="1300" dirty="0"/>
        </a:p>
      </dgm:t>
    </dgm:pt>
    <dgm:pt modelId="{56CE6CFC-2154-4630-B58F-F471C7DD485B}" type="parTrans" cxnId="{EE0B41D5-2B27-4FC9-AC42-617B3E663118}">
      <dgm:prSet/>
      <dgm:spPr/>
      <dgm:t>
        <a:bodyPr/>
        <a:lstStyle/>
        <a:p>
          <a:endParaRPr lang="en-US"/>
        </a:p>
      </dgm:t>
    </dgm:pt>
    <dgm:pt modelId="{AC5B4410-4AE7-453B-BE57-E8C0EC2B690F}" type="sibTrans" cxnId="{EE0B41D5-2B27-4FC9-AC42-617B3E663118}">
      <dgm:prSet/>
      <dgm:spPr/>
      <dgm:t>
        <a:bodyPr/>
        <a:lstStyle/>
        <a:p>
          <a:endParaRPr lang="en-US"/>
        </a:p>
      </dgm:t>
    </dgm:pt>
    <dgm:pt modelId="{4320569B-2B84-499F-95A1-F5E5D0DCAF3A}">
      <dgm:prSet phldrT="[Text]" custT="1"/>
      <dgm:spPr/>
      <dgm:t>
        <a:bodyPr/>
        <a:lstStyle/>
        <a:p>
          <a:pPr algn="l"/>
          <a:r>
            <a:rPr lang="en-US" sz="1300" dirty="0" smtClean="0"/>
            <a:t>Identify target variable.</a:t>
          </a:r>
          <a:endParaRPr lang="en-US" sz="1300" dirty="0"/>
        </a:p>
      </dgm:t>
    </dgm:pt>
    <dgm:pt modelId="{1DC719CA-CA6C-49B9-895D-62BF59D1F239}" type="parTrans" cxnId="{5F126C77-0BE2-4494-993B-97295DE5B797}">
      <dgm:prSet/>
      <dgm:spPr/>
      <dgm:t>
        <a:bodyPr/>
        <a:lstStyle/>
        <a:p>
          <a:endParaRPr lang="en-US"/>
        </a:p>
      </dgm:t>
    </dgm:pt>
    <dgm:pt modelId="{0657A8CA-1B52-4C8C-BFAC-461FBD078A25}" type="sibTrans" cxnId="{5F126C77-0BE2-4494-993B-97295DE5B797}">
      <dgm:prSet/>
      <dgm:spPr/>
      <dgm:t>
        <a:bodyPr/>
        <a:lstStyle/>
        <a:p>
          <a:endParaRPr lang="en-US"/>
        </a:p>
      </dgm:t>
    </dgm:pt>
    <dgm:pt modelId="{854BD65D-0F8E-4EB5-AC5B-6E903AE92139}">
      <dgm:prSet phldrT="[Text]" custT="1"/>
      <dgm:spPr/>
      <dgm:t>
        <a:bodyPr/>
        <a:lstStyle/>
        <a:p>
          <a:r>
            <a:rPr lang="en-US" sz="1400" dirty="0" smtClean="0"/>
            <a:t>Analyse identified variables with other segmented variables and list the insights</a:t>
          </a:r>
          <a:endParaRPr lang="en-US" sz="1400" dirty="0"/>
        </a:p>
      </dgm:t>
    </dgm:pt>
    <dgm:pt modelId="{76634231-466E-4BC0-A27E-350F1041CC40}" type="parTrans" cxnId="{6B2153AD-CFFE-418A-9B1F-FC62A1BEE0D6}">
      <dgm:prSet/>
      <dgm:spPr/>
      <dgm:t>
        <a:bodyPr/>
        <a:lstStyle/>
        <a:p>
          <a:endParaRPr lang="en-US"/>
        </a:p>
      </dgm:t>
    </dgm:pt>
    <dgm:pt modelId="{C96E87A7-654A-482F-ABAF-999BEA2DA1FF}" type="sibTrans" cxnId="{6B2153AD-CFFE-418A-9B1F-FC62A1BEE0D6}">
      <dgm:prSet/>
      <dgm:spPr/>
      <dgm:t>
        <a:bodyPr/>
        <a:lstStyle/>
        <a:p>
          <a:endParaRPr lang="en-US"/>
        </a:p>
      </dgm:t>
    </dgm:pt>
    <dgm:pt modelId="{49E9F6C1-B4CC-4596-98B8-B10FA263D973}">
      <dgm:prSet phldrT="[Text]" custT="1"/>
      <dgm:spPr/>
      <dgm:t>
        <a:bodyPr/>
        <a:lstStyle/>
        <a:p>
          <a:r>
            <a:rPr lang="en-US" sz="1400" dirty="0" smtClean="0"/>
            <a:t>Next, check how two variables behave with each other and affect the third variable.</a:t>
          </a:r>
          <a:endParaRPr lang="en-US" sz="1400" dirty="0"/>
        </a:p>
      </dgm:t>
    </dgm:pt>
    <dgm:pt modelId="{0D06B4C9-7A75-4615-A639-6A61D3347620}" type="parTrans" cxnId="{59756D27-5350-4801-B96A-586FB21B685A}">
      <dgm:prSet/>
      <dgm:spPr/>
      <dgm:t>
        <a:bodyPr/>
        <a:lstStyle/>
        <a:p>
          <a:endParaRPr lang="en-US"/>
        </a:p>
      </dgm:t>
    </dgm:pt>
    <dgm:pt modelId="{0F53096E-BEBF-40E7-9F42-283D9F86AC97}" type="sibTrans" cxnId="{59756D27-5350-4801-B96A-586FB21B685A}">
      <dgm:prSet/>
      <dgm:spPr/>
      <dgm:t>
        <a:bodyPr/>
        <a:lstStyle/>
        <a:p>
          <a:endParaRPr lang="en-US"/>
        </a:p>
      </dgm:t>
    </dgm:pt>
    <dgm:pt modelId="{6A6502C7-1A91-4D47-B775-E58C6D6767F1}" type="pres">
      <dgm:prSet presAssocID="{CA3EB5A0-0D52-45BB-B341-E908B4442A69}" presName="linearFlow" presStyleCnt="0">
        <dgm:presLayoutVars>
          <dgm:dir/>
          <dgm:animLvl val="lvl"/>
          <dgm:resizeHandles val="exact"/>
        </dgm:presLayoutVars>
      </dgm:prSet>
      <dgm:spPr/>
    </dgm:pt>
    <dgm:pt modelId="{B09C701B-6D59-42A5-B7BF-BA64E945C4EB}" type="pres">
      <dgm:prSet presAssocID="{9C64BB12-D794-4E6B-9162-48C90BBFAEAE}" presName="composite" presStyleCnt="0"/>
      <dgm:spPr/>
    </dgm:pt>
    <dgm:pt modelId="{5BCBF71A-459D-4A26-8557-7984DB3F1B12}" type="pres">
      <dgm:prSet presAssocID="{9C64BB12-D794-4E6B-9162-48C90BBFAEAE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F361D-F481-4372-9AB8-20B8836422D7}" type="pres">
      <dgm:prSet presAssocID="{9C64BB12-D794-4E6B-9162-48C90BBFAEAE}" presName="descendantText" presStyleLbl="alignAcc1" presStyleIdx="0" presStyleCnt="5" custLinFactNeighborY="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F7DB68-A7C8-4FC7-81F9-3EEB03C4B4E9}" type="pres">
      <dgm:prSet presAssocID="{9CAB859E-665A-43AD-AE9B-E81E19880531}" presName="sp" presStyleCnt="0"/>
      <dgm:spPr/>
    </dgm:pt>
    <dgm:pt modelId="{F94561B3-17CA-437B-8453-64FD40319CCB}" type="pres">
      <dgm:prSet presAssocID="{CD347716-50F0-4697-A950-D388AA88AD42}" presName="composite" presStyleCnt="0"/>
      <dgm:spPr/>
    </dgm:pt>
    <dgm:pt modelId="{0187D910-FBC5-402E-BCE6-73C05EB486DE}" type="pres">
      <dgm:prSet presAssocID="{CD347716-50F0-4697-A950-D388AA88AD42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CE6B7-AC0A-40EB-872A-7112F83C2F94}" type="pres">
      <dgm:prSet presAssocID="{CD347716-50F0-4697-A950-D388AA88AD42}" presName="descendantText" presStyleLbl="alignAcc1" presStyleIdx="1" presStyleCnt="5" custScaleY="97250" custLinFactNeighborY="-1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C7CE0-C362-47B9-A4F0-AACB71F9AAA0}" type="pres">
      <dgm:prSet presAssocID="{0B420B1D-F8C6-4ED9-B9FE-EC40B1BEF313}" presName="sp" presStyleCnt="0"/>
      <dgm:spPr/>
    </dgm:pt>
    <dgm:pt modelId="{989A4C7A-17CB-464A-A232-87BFFC41281C}" type="pres">
      <dgm:prSet presAssocID="{7983F68A-E151-42FE-B03F-1461C5143745}" presName="composite" presStyleCnt="0"/>
      <dgm:spPr/>
    </dgm:pt>
    <dgm:pt modelId="{B3C22EF6-E695-449E-9634-EF8C6EF51536}" type="pres">
      <dgm:prSet presAssocID="{7983F68A-E151-42FE-B03F-1461C5143745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43B658-389A-4CD2-9A49-2749BF39B99F}" type="pres">
      <dgm:prSet presAssocID="{7983F68A-E151-42FE-B03F-1461C5143745}" presName="descendantText" presStyleLbl="alignAcc1" presStyleIdx="2" presStyleCnt="5" custScaleY="93117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7A72C-E4FD-495C-9D12-689CDEAD4851}" type="pres">
      <dgm:prSet presAssocID="{1982F74C-3594-4B56-AE77-8FB8081D989A}" presName="sp" presStyleCnt="0"/>
      <dgm:spPr/>
    </dgm:pt>
    <dgm:pt modelId="{675D1966-27DA-4C4B-BC31-CF1097E26D79}" type="pres">
      <dgm:prSet presAssocID="{7EBD2334-64F9-426F-9A09-2A68FB4B2FDE}" presName="composite" presStyleCnt="0"/>
      <dgm:spPr/>
    </dgm:pt>
    <dgm:pt modelId="{4CE58E41-6D9A-4A80-AA62-5337AE9CC8F7}" type="pres">
      <dgm:prSet presAssocID="{7EBD2334-64F9-426F-9A09-2A68FB4B2FDE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F85AE-04DE-4E69-8CF3-9FD79611FEE0}" type="pres">
      <dgm:prSet presAssocID="{7EBD2334-64F9-426F-9A09-2A68FB4B2FDE}" presName="descendantText" presStyleLbl="alignAcc1" presStyleIdx="3" presStyleCnt="5" custLinFactNeighborY="12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ECCBA-92BD-4AEC-8D5E-39B0588FA54C}" type="pres">
      <dgm:prSet presAssocID="{DD80DF00-38F4-48FB-8CE0-14B0FC50759D}" presName="sp" presStyleCnt="0"/>
      <dgm:spPr/>
    </dgm:pt>
    <dgm:pt modelId="{E219FA6C-1891-40F2-B0B0-1136A79D583C}" type="pres">
      <dgm:prSet presAssocID="{221DBA3F-7837-40BB-BCF6-1B0047305A55}" presName="composite" presStyleCnt="0"/>
      <dgm:spPr/>
    </dgm:pt>
    <dgm:pt modelId="{609E6E95-780D-4129-8A62-D22863DAC20E}" type="pres">
      <dgm:prSet presAssocID="{221DBA3F-7837-40BB-BCF6-1B0047305A55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D9260-856F-429D-B6AB-DB71A609082C}" type="pres">
      <dgm:prSet presAssocID="{221DBA3F-7837-40BB-BCF6-1B0047305A55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1789E-2161-4BF4-858D-0225CA92B189}" type="presOf" srcId="{9C64BB12-D794-4E6B-9162-48C90BBFAEAE}" destId="{5BCBF71A-459D-4A26-8557-7984DB3F1B12}" srcOrd="0" destOrd="0" presId="urn:microsoft.com/office/officeart/2005/8/layout/chevron2"/>
    <dgm:cxn modelId="{613F9F3A-38E1-476A-8E1C-AC2A4A772C5A}" srcId="{9C64BB12-D794-4E6B-9162-48C90BBFAEAE}" destId="{50DBD7BD-8579-4D9D-84C3-AE91CC4FB96E}" srcOrd="1" destOrd="0" parTransId="{39C0C153-4757-4579-84EB-14C7AA38F206}" sibTransId="{8675FC41-B0D2-4B36-84FA-5C769D87616C}"/>
    <dgm:cxn modelId="{6D00F49C-155B-4D80-992D-44C67F8205AC}" type="presOf" srcId="{50DBD7BD-8579-4D9D-84C3-AE91CC4FB96E}" destId="{F0AF361D-F481-4372-9AB8-20B8836422D7}" srcOrd="0" destOrd="1" presId="urn:microsoft.com/office/officeart/2005/8/layout/chevron2"/>
    <dgm:cxn modelId="{B1E370D7-92BC-4129-8E6A-83DCCE761E2F}" srcId="{9C64BB12-D794-4E6B-9162-48C90BBFAEAE}" destId="{730D0484-10F0-47E1-8D86-A57FC25767CB}" srcOrd="2" destOrd="0" parTransId="{63B975D8-3239-4C06-A3FC-3937A39B81E9}" sibTransId="{259D1AC1-5581-4D16-9586-123F237B93F3}"/>
    <dgm:cxn modelId="{6E1F6B4E-709E-4101-9C17-A1134D8118D2}" type="presOf" srcId="{CD347716-50F0-4697-A950-D388AA88AD42}" destId="{0187D910-FBC5-402E-BCE6-73C05EB486DE}" srcOrd="0" destOrd="0" presId="urn:microsoft.com/office/officeart/2005/8/layout/chevron2"/>
    <dgm:cxn modelId="{D9DAABD8-4E86-4901-80CC-8A9C1E2BC8FA}" srcId="{221DBA3F-7837-40BB-BCF6-1B0047305A55}" destId="{0CB755B9-8F1E-45A1-961A-9F447F6C61DC}" srcOrd="0" destOrd="0" parTransId="{3660F0A3-8437-48F8-9545-7BDAB37E5034}" sibTransId="{DB3000FA-306D-454F-9A34-0FCEB155CA4D}"/>
    <dgm:cxn modelId="{59756D27-5350-4801-B96A-586FB21B685A}" srcId="{7EBD2334-64F9-426F-9A09-2A68FB4B2FDE}" destId="{49E9F6C1-B4CC-4596-98B8-B10FA263D973}" srcOrd="1" destOrd="0" parTransId="{0D06B4C9-7A75-4615-A639-6A61D3347620}" sibTransId="{0F53096E-BEBF-40E7-9F42-283D9F86AC97}"/>
    <dgm:cxn modelId="{EE0B41D5-2B27-4FC9-AC42-617B3E663118}" srcId="{CD347716-50F0-4697-A950-D388AA88AD42}" destId="{BE07818D-3057-4327-A717-848E21165B63}" srcOrd="2" destOrd="0" parTransId="{56CE6CFC-2154-4630-B58F-F471C7DD485B}" sibTransId="{AC5B4410-4AE7-453B-BE57-E8C0EC2B690F}"/>
    <dgm:cxn modelId="{2780B020-AB19-452F-97B8-145FDC4321ED}" type="presOf" srcId="{15C40A46-368E-4DCA-85CB-1AE7D2347F4F}" destId="{E51F85AE-04DE-4E69-8CF3-9FD79611FEE0}" srcOrd="0" destOrd="0" presId="urn:microsoft.com/office/officeart/2005/8/layout/chevron2"/>
    <dgm:cxn modelId="{8830ABBC-0266-44A3-B035-F7A18AA85EAB}" srcId="{CA3EB5A0-0D52-45BB-B341-E908B4442A69}" destId="{CD347716-50F0-4697-A950-D388AA88AD42}" srcOrd="1" destOrd="0" parTransId="{9A4442F8-CD01-45AD-9F94-642823C38235}" sibTransId="{0B420B1D-F8C6-4ED9-B9FE-EC40B1BEF313}"/>
    <dgm:cxn modelId="{76EBF104-FF4E-46E1-A623-39527FB3AF04}" type="presOf" srcId="{7EBD2334-64F9-426F-9A09-2A68FB4B2FDE}" destId="{4CE58E41-6D9A-4A80-AA62-5337AE9CC8F7}" srcOrd="0" destOrd="0" presId="urn:microsoft.com/office/officeart/2005/8/layout/chevron2"/>
    <dgm:cxn modelId="{71CE15BC-ECD5-4B9E-884E-749706B5F41A}" srcId="{CA3EB5A0-0D52-45BB-B341-E908B4442A69}" destId="{7EBD2334-64F9-426F-9A09-2A68FB4B2FDE}" srcOrd="3" destOrd="0" parTransId="{E7884C47-1EE7-4D0B-8438-78242649F60B}" sibTransId="{DD80DF00-38F4-48FB-8CE0-14B0FC50759D}"/>
    <dgm:cxn modelId="{E9932BC7-504F-4F20-B9EC-9E3B4FEAD12D}" type="presOf" srcId="{49E9F6C1-B4CC-4596-98B8-B10FA263D973}" destId="{E51F85AE-04DE-4E69-8CF3-9FD79611FEE0}" srcOrd="0" destOrd="1" presId="urn:microsoft.com/office/officeart/2005/8/layout/chevron2"/>
    <dgm:cxn modelId="{5F126C77-0BE2-4494-993B-97295DE5B797}" srcId="{CD347716-50F0-4697-A950-D388AA88AD42}" destId="{4320569B-2B84-499F-95A1-F5E5D0DCAF3A}" srcOrd="1" destOrd="0" parTransId="{1DC719CA-CA6C-49B9-895D-62BF59D1F239}" sibTransId="{0657A8CA-1B52-4C8C-BFAC-461FBD078A25}"/>
    <dgm:cxn modelId="{5DF25D8A-9B73-46A0-A817-6A852BF3C591}" srcId="{7983F68A-E151-42FE-B03F-1461C5143745}" destId="{E7287F06-D8D4-49FB-81B5-99489E83E8B6}" srcOrd="0" destOrd="0" parTransId="{035FCCBF-16D9-41D9-9D63-EF9DA2A09F31}" sibTransId="{F4FFB91B-32FA-4510-93FC-67CB0DD1E5ED}"/>
    <dgm:cxn modelId="{F7035FD7-D9A9-4C77-92BE-46DBF8122A31}" srcId="{CA3EB5A0-0D52-45BB-B341-E908B4442A69}" destId="{9C64BB12-D794-4E6B-9162-48C90BBFAEAE}" srcOrd="0" destOrd="0" parTransId="{D9355A4F-E820-48A0-A13D-5E126110B7C4}" sibTransId="{9CAB859E-665A-43AD-AE9B-E81E19880531}"/>
    <dgm:cxn modelId="{157C8AF9-1842-4D01-A3F1-7151E3B86195}" srcId="{CA3EB5A0-0D52-45BB-B341-E908B4442A69}" destId="{7983F68A-E151-42FE-B03F-1461C5143745}" srcOrd="2" destOrd="0" parTransId="{773C212E-369D-40CE-A786-B6F2F5DC7F3C}" sibTransId="{1982F74C-3594-4B56-AE77-8FB8081D989A}"/>
    <dgm:cxn modelId="{CE225FE5-08A6-457F-B59D-86F850E2C1A0}" type="presOf" srcId="{221DBA3F-7837-40BB-BCF6-1B0047305A55}" destId="{609E6E95-780D-4129-8A62-D22863DAC20E}" srcOrd="0" destOrd="0" presId="urn:microsoft.com/office/officeart/2005/8/layout/chevron2"/>
    <dgm:cxn modelId="{6B2153AD-CFFE-418A-9B1F-FC62A1BEE0D6}" srcId="{7983F68A-E151-42FE-B03F-1461C5143745}" destId="{854BD65D-0F8E-4EB5-AC5B-6E903AE92139}" srcOrd="1" destOrd="0" parTransId="{76634231-466E-4BC0-A27E-350F1041CC40}" sibTransId="{C96E87A7-654A-482F-ABAF-999BEA2DA1FF}"/>
    <dgm:cxn modelId="{0DF81BDF-2BAB-4F0A-A35F-5F7F1291FD50}" type="presOf" srcId="{BE07818D-3057-4327-A717-848E21165B63}" destId="{C90CE6B7-AC0A-40EB-872A-7112F83C2F94}" srcOrd="0" destOrd="2" presId="urn:microsoft.com/office/officeart/2005/8/layout/chevron2"/>
    <dgm:cxn modelId="{8A1E948C-40D7-45A4-BFA7-C8EF4F77FE22}" type="presOf" srcId="{4320569B-2B84-499F-95A1-F5E5D0DCAF3A}" destId="{C90CE6B7-AC0A-40EB-872A-7112F83C2F94}" srcOrd="0" destOrd="1" presId="urn:microsoft.com/office/officeart/2005/8/layout/chevron2"/>
    <dgm:cxn modelId="{45AD353F-1B30-4BC3-B919-8DBA70AF78E2}" srcId="{9C64BB12-D794-4E6B-9162-48C90BBFAEAE}" destId="{744CF38E-8877-40E5-8710-C8DD2AF72F2B}" srcOrd="0" destOrd="0" parTransId="{F751900D-A510-4BB2-9FD8-CC219C14863A}" sibTransId="{BD0377CF-92D9-4B04-BF80-B33EFA30FCCF}"/>
    <dgm:cxn modelId="{8F55EAB6-4F95-4C7E-AE4D-91EEAF18EE9E}" type="presOf" srcId="{E7287F06-D8D4-49FB-81B5-99489E83E8B6}" destId="{C143B658-389A-4CD2-9A49-2749BF39B99F}" srcOrd="0" destOrd="0" presId="urn:microsoft.com/office/officeart/2005/8/layout/chevron2"/>
    <dgm:cxn modelId="{2094C281-D456-4CBF-900C-9CAC2A315DB3}" type="presOf" srcId="{744CF38E-8877-40E5-8710-C8DD2AF72F2B}" destId="{F0AF361D-F481-4372-9AB8-20B8836422D7}" srcOrd="0" destOrd="0" presId="urn:microsoft.com/office/officeart/2005/8/layout/chevron2"/>
    <dgm:cxn modelId="{B04BAC2B-95F1-472E-8136-8A73966FBA39}" type="presOf" srcId="{0CB755B9-8F1E-45A1-961A-9F447F6C61DC}" destId="{6B7D9260-856F-429D-B6AB-DB71A609082C}" srcOrd="0" destOrd="0" presId="urn:microsoft.com/office/officeart/2005/8/layout/chevron2"/>
    <dgm:cxn modelId="{AF4193D5-67A2-4AB6-9988-A4468173F968}" type="presOf" srcId="{730D0484-10F0-47E1-8D86-A57FC25767CB}" destId="{F0AF361D-F481-4372-9AB8-20B8836422D7}" srcOrd="0" destOrd="2" presId="urn:microsoft.com/office/officeart/2005/8/layout/chevron2"/>
    <dgm:cxn modelId="{BF27E2E6-9A27-42DD-95B1-AE6C5C8E7523}" type="presOf" srcId="{7983F68A-E151-42FE-B03F-1461C5143745}" destId="{B3C22EF6-E695-449E-9634-EF8C6EF51536}" srcOrd="0" destOrd="0" presId="urn:microsoft.com/office/officeart/2005/8/layout/chevron2"/>
    <dgm:cxn modelId="{A21D5E5F-899B-49A2-BF7C-F152A470B903}" type="presOf" srcId="{CA3EB5A0-0D52-45BB-B341-E908B4442A69}" destId="{6A6502C7-1A91-4D47-B775-E58C6D6767F1}" srcOrd="0" destOrd="0" presId="urn:microsoft.com/office/officeart/2005/8/layout/chevron2"/>
    <dgm:cxn modelId="{DE498468-5D0E-4CA1-8C65-4A0DB5E6A2F7}" srcId="{7EBD2334-64F9-426F-9A09-2A68FB4B2FDE}" destId="{15C40A46-368E-4DCA-85CB-1AE7D2347F4F}" srcOrd="0" destOrd="0" parTransId="{C80938B1-F6E1-4DF1-8BFD-BD4D80BB683D}" sibTransId="{0D7A507D-A1E7-4D98-8AAF-712CA1A12B2F}"/>
    <dgm:cxn modelId="{76B83838-9806-4772-BDB0-3265368085FD}" type="presOf" srcId="{854BD65D-0F8E-4EB5-AC5B-6E903AE92139}" destId="{C143B658-389A-4CD2-9A49-2749BF39B99F}" srcOrd="0" destOrd="1" presId="urn:microsoft.com/office/officeart/2005/8/layout/chevron2"/>
    <dgm:cxn modelId="{02CE4229-3342-478A-BA73-7AF275C72F84}" srcId="{CD347716-50F0-4697-A950-D388AA88AD42}" destId="{F2810ABB-033B-440E-87A7-A28C8DEC8880}" srcOrd="0" destOrd="0" parTransId="{39325B37-E7BD-4280-B61A-9BD69DD01D68}" sibTransId="{A4A07AB0-93B8-4C11-92D8-7DD648865B76}"/>
    <dgm:cxn modelId="{B8D97AFC-807C-4017-987B-B67EB7A189B0}" type="presOf" srcId="{F2810ABB-033B-440E-87A7-A28C8DEC8880}" destId="{C90CE6B7-AC0A-40EB-872A-7112F83C2F94}" srcOrd="0" destOrd="0" presId="urn:microsoft.com/office/officeart/2005/8/layout/chevron2"/>
    <dgm:cxn modelId="{3F97E98E-6957-43E1-8560-439F5DD91529}" srcId="{CA3EB5A0-0D52-45BB-B341-E908B4442A69}" destId="{221DBA3F-7837-40BB-BCF6-1B0047305A55}" srcOrd="4" destOrd="0" parTransId="{9316C7D5-44CC-49C2-B9CD-61138E2AC17B}" sibTransId="{23A85A70-B3D8-4A7A-9628-DC0CD79951B8}"/>
    <dgm:cxn modelId="{C44553CE-1C78-447E-9AAE-340406E785A4}" type="presParOf" srcId="{6A6502C7-1A91-4D47-B775-E58C6D6767F1}" destId="{B09C701B-6D59-42A5-B7BF-BA64E945C4EB}" srcOrd="0" destOrd="0" presId="urn:microsoft.com/office/officeart/2005/8/layout/chevron2"/>
    <dgm:cxn modelId="{D79FBBA0-24A3-45E0-980D-4C7678E3F7CA}" type="presParOf" srcId="{B09C701B-6D59-42A5-B7BF-BA64E945C4EB}" destId="{5BCBF71A-459D-4A26-8557-7984DB3F1B12}" srcOrd="0" destOrd="0" presId="urn:microsoft.com/office/officeart/2005/8/layout/chevron2"/>
    <dgm:cxn modelId="{614CDEEF-E04D-4B00-97E8-5757BD95C2BC}" type="presParOf" srcId="{B09C701B-6D59-42A5-B7BF-BA64E945C4EB}" destId="{F0AF361D-F481-4372-9AB8-20B8836422D7}" srcOrd="1" destOrd="0" presId="urn:microsoft.com/office/officeart/2005/8/layout/chevron2"/>
    <dgm:cxn modelId="{BD5455D6-6C5A-4F92-84B4-EF213C02C065}" type="presParOf" srcId="{6A6502C7-1A91-4D47-B775-E58C6D6767F1}" destId="{B2F7DB68-A7C8-4FC7-81F9-3EEB03C4B4E9}" srcOrd="1" destOrd="0" presId="urn:microsoft.com/office/officeart/2005/8/layout/chevron2"/>
    <dgm:cxn modelId="{1380F11D-B9A7-4C08-93EC-34A6F69EAB63}" type="presParOf" srcId="{6A6502C7-1A91-4D47-B775-E58C6D6767F1}" destId="{F94561B3-17CA-437B-8453-64FD40319CCB}" srcOrd="2" destOrd="0" presId="urn:microsoft.com/office/officeart/2005/8/layout/chevron2"/>
    <dgm:cxn modelId="{43251CD4-E703-4FA0-BC30-F4B1B217BB1A}" type="presParOf" srcId="{F94561B3-17CA-437B-8453-64FD40319CCB}" destId="{0187D910-FBC5-402E-BCE6-73C05EB486DE}" srcOrd="0" destOrd="0" presId="urn:microsoft.com/office/officeart/2005/8/layout/chevron2"/>
    <dgm:cxn modelId="{520531EE-F26A-476B-87AE-293F1B9C070E}" type="presParOf" srcId="{F94561B3-17CA-437B-8453-64FD40319CCB}" destId="{C90CE6B7-AC0A-40EB-872A-7112F83C2F94}" srcOrd="1" destOrd="0" presId="urn:microsoft.com/office/officeart/2005/8/layout/chevron2"/>
    <dgm:cxn modelId="{EA86F26A-DDF7-479C-B220-5C2D2CD66D20}" type="presParOf" srcId="{6A6502C7-1A91-4D47-B775-E58C6D6767F1}" destId="{9C4C7CE0-C362-47B9-A4F0-AACB71F9AAA0}" srcOrd="3" destOrd="0" presId="urn:microsoft.com/office/officeart/2005/8/layout/chevron2"/>
    <dgm:cxn modelId="{FE3A7C94-3FB4-4657-BBDD-61F962C8D42F}" type="presParOf" srcId="{6A6502C7-1A91-4D47-B775-E58C6D6767F1}" destId="{989A4C7A-17CB-464A-A232-87BFFC41281C}" srcOrd="4" destOrd="0" presId="urn:microsoft.com/office/officeart/2005/8/layout/chevron2"/>
    <dgm:cxn modelId="{11142E1A-C69A-4F6B-AEFB-490EC235EB9F}" type="presParOf" srcId="{989A4C7A-17CB-464A-A232-87BFFC41281C}" destId="{B3C22EF6-E695-449E-9634-EF8C6EF51536}" srcOrd="0" destOrd="0" presId="urn:microsoft.com/office/officeart/2005/8/layout/chevron2"/>
    <dgm:cxn modelId="{AA9024E0-3964-4725-918F-BED2FC1182E5}" type="presParOf" srcId="{989A4C7A-17CB-464A-A232-87BFFC41281C}" destId="{C143B658-389A-4CD2-9A49-2749BF39B99F}" srcOrd="1" destOrd="0" presId="urn:microsoft.com/office/officeart/2005/8/layout/chevron2"/>
    <dgm:cxn modelId="{DCBC8140-FC14-411E-BA1C-14522A6D6736}" type="presParOf" srcId="{6A6502C7-1A91-4D47-B775-E58C6D6767F1}" destId="{03F7A72C-E4FD-495C-9D12-689CDEAD4851}" srcOrd="5" destOrd="0" presId="urn:microsoft.com/office/officeart/2005/8/layout/chevron2"/>
    <dgm:cxn modelId="{6901C799-E9B6-4870-9673-E30B0500F10A}" type="presParOf" srcId="{6A6502C7-1A91-4D47-B775-E58C6D6767F1}" destId="{675D1966-27DA-4C4B-BC31-CF1097E26D79}" srcOrd="6" destOrd="0" presId="urn:microsoft.com/office/officeart/2005/8/layout/chevron2"/>
    <dgm:cxn modelId="{2C19FE27-BBE7-40D2-8C06-9A32426D37E1}" type="presParOf" srcId="{675D1966-27DA-4C4B-BC31-CF1097E26D79}" destId="{4CE58E41-6D9A-4A80-AA62-5337AE9CC8F7}" srcOrd="0" destOrd="0" presId="urn:microsoft.com/office/officeart/2005/8/layout/chevron2"/>
    <dgm:cxn modelId="{7085902B-E176-4ECD-BC6E-97B79D4208F5}" type="presParOf" srcId="{675D1966-27DA-4C4B-BC31-CF1097E26D79}" destId="{E51F85AE-04DE-4E69-8CF3-9FD79611FEE0}" srcOrd="1" destOrd="0" presId="urn:microsoft.com/office/officeart/2005/8/layout/chevron2"/>
    <dgm:cxn modelId="{886DA18A-D37B-4884-B9DE-607C788DAD2A}" type="presParOf" srcId="{6A6502C7-1A91-4D47-B775-E58C6D6767F1}" destId="{743ECCBA-92BD-4AEC-8D5E-39B0588FA54C}" srcOrd="7" destOrd="0" presId="urn:microsoft.com/office/officeart/2005/8/layout/chevron2"/>
    <dgm:cxn modelId="{D85FA813-7C07-4968-850D-0283CA97F4DF}" type="presParOf" srcId="{6A6502C7-1A91-4D47-B775-E58C6D6767F1}" destId="{E219FA6C-1891-40F2-B0B0-1136A79D583C}" srcOrd="8" destOrd="0" presId="urn:microsoft.com/office/officeart/2005/8/layout/chevron2"/>
    <dgm:cxn modelId="{329A13DD-A66E-40DF-BBCD-C9978FF0EC2D}" type="presParOf" srcId="{E219FA6C-1891-40F2-B0B0-1136A79D583C}" destId="{609E6E95-780D-4129-8A62-D22863DAC20E}" srcOrd="0" destOrd="0" presId="urn:microsoft.com/office/officeart/2005/8/layout/chevron2"/>
    <dgm:cxn modelId="{22F39239-6E87-4272-8258-A166062DE62C}" type="presParOf" srcId="{E219FA6C-1891-40F2-B0B0-1136A79D583C}" destId="{6B7D9260-856F-429D-B6AB-DB71A60908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B6902-7F21-4449-BD57-61225EF497C2}">
      <dsp:nvSpPr>
        <dsp:cNvPr id="0" name=""/>
        <dsp:cNvSpPr/>
      </dsp:nvSpPr>
      <dsp:spPr>
        <a:xfrm rot="5400000">
          <a:off x="5751032" y="-2239629"/>
          <a:ext cx="1191877" cy="59736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The company is the largest online loan marketplace, facilitating personal loans, business loans, and financing of medical procedures. Borrowers can easily access lower interest rate loans through a fast online interface.</a:t>
          </a:r>
          <a:endParaRPr lang="en-US" sz="1800" kern="1200" dirty="0"/>
        </a:p>
      </dsp:txBody>
      <dsp:txXfrm rot="-5400000">
        <a:off x="3360162" y="209424"/>
        <a:ext cx="5915436" cy="1075511"/>
      </dsp:txXfrm>
    </dsp:sp>
    <dsp:sp modelId="{7B6A24C9-0172-4D7D-B733-6FDE677583A0}">
      <dsp:nvSpPr>
        <dsp:cNvPr id="0" name=""/>
        <dsp:cNvSpPr/>
      </dsp:nvSpPr>
      <dsp:spPr>
        <a:xfrm>
          <a:off x="0" y="2257"/>
          <a:ext cx="3360161" cy="148984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Business</a:t>
          </a:r>
          <a:endParaRPr lang="en-US" sz="4200" kern="1200" dirty="0"/>
        </a:p>
      </dsp:txBody>
      <dsp:txXfrm>
        <a:off x="72728" y="74985"/>
        <a:ext cx="3214705" cy="1344390"/>
      </dsp:txXfrm>
    </dsp:sp>
    <dsp:sp modelId="{86F82593-7856-4E32-B093-2882687E04E7}">
      <dsp:nvSpPr>
        <dsp:cNvPr id="0" name=""/>
        <dsp:cNvSpPr/>
      </dsp:nvSpPr>
      <dsp:spPr>
        <a:xfrm rot="5400000">
          <a:off x="5751032" y="-675289"/>
          <a:ext cx="1191877" cy="59736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To reduce credit loss by defaulters.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Identify the driving factor which are indicators of defaulters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Utilizing</a:t>
          </a:r>
          <a:r>
            <a:rPr lang="en-US" sz="1800" b="0" i="0" kern="1200" dirty="0" smtClean="0"/>
            <a:t> previous knowledge to the identify driving factors. </a:t>
          </a:r>
          <a:endParaRPr lang="en-US" sz="1800" kern="1200" dirty="0"/>
        </a:p>
      </dsp:txBody>
      <dsp:txXfrm rot="-5400000">
        <a:off x="3360162" y="1773764"/>
        <a:ext cx="5915436" cy="1075511"/>
      </dsp:txXfrm>
    </dsp:sp>
    <dsp:sp modelId="{6E815360-F419-44AC-999F-E9F9700EDCE1}">
      <dsp:nvSpPr>
        <dsp:cNvPr id="0" name=""/>
        <dsp:cNvSpPr/>
      </dsp:nvSpPr>
      <dsp:spPr>
        <a:xfrm>
          <a:off x="0" y="1566596"/>
          <a:ext cx="3360161" cy="148984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Objectives</a:t>
          </a:r>
          <a:endParaRPr lang="en-US" sz="4200" kern="1200" dirty="0"/>
        </a:p>
      </dsp:txBody>
      <dsp:txXfrm>
        <a:off x="72728" y="1639324"/>
        <a:ext cx="3214705" cy="1344390"/>
      </dsp:txXfrm>
    </dsp:sp>
    <dsp:sp modelId="{73F150FD-3FEA-425E-BD66-23577672BB2B}">
      <dsp:nvSpPr>
        <dsp:cNvPr id="0" name=""/>
        <dsp:cNvSpPr/>
      </dsp:nvSpPr>
      <dsp:spPr>
        <a:xfrm rot="5400000">
          <a:off x="5751032" y="889049"/>
          <a:ext cx="1191877" cy="59736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Perform EDA to understand how </a:t>
          </a:r>
          <a:r>
            <a:rPr lang="en-US" sz="1800" b="1" i="0" kern="1200" dirty="0" smtClean="0"/>
            <a:t>consumer attributes</a:t>
          </a:r>
          <a:r>
            <a:rPr lang="en-US" sz="1800" b="0" i="0" kern="1200" dirty="0" smtClean="0"/>
            <a:t> and </a:t>
          </a:r>
          <a:r>
            <a:rPr lang="en-US" sz="1800" b="1" i="0" kern="1200" dirty="0" smtClean="0"/>
            <a:t>loan attributes</a:t>
          </a:r>
          <a:r>
            <a:rPr lang="en-US" sz="1800" b="0" i="0" kern="1200" dirty="0" smtClean="0"/>
            <a:t> influence the tendency of default</a:t>
          </a:r>
          <a:endParaRPr lang="en-US" sz="1800" kern="1200" dirty="0"/>
        </a:p>
      </dsp:txBody>
      <dsp:txXfrm rot="-5400000">
        <a:off x="3360162" y="3338103"/>
        <a:ext cx="5915436" cy="1075511"/>
      </dsp:txXfrm>
    </dsp:sp>
    <dsp:sp modelId="{9981A410-02F6-4322-9575-8FDACF0D47CB}">
      <dsp:nvSpPr>
        <dsp:cNvPr id="0" name=""/>
        <dsp:cNvSpPr/>
      </dsp:nvSpPr>
      <dsp:spPr>
        <a:xfrm>
          <a:off x="0" y="3130935"/>
          <a:ext cx="3360161" cy="148984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Problem statement</a:t>
          </a:r>
          <a:endParaRPr lang="en-US" sz="4200" kern="1200" dirty="0"/>
        </a:p>
      </dsp:txBody>
      <dsp:txXfrm>
        <a:off x="72728" y="3203663"/>
        <a:ext cx="3214705" cy="1344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BF71A-459D-4A26-8557-7984DB3F1B12}">
      <dsp:nvSpPr>
        <dsp:cNvPr id="0" name=""/>
        <dsp:cNvSpPr/>
      </dsp:nvSpPr>
      <dsp:spPr>
        <a:xfrm rot="5400000">
          <a:off x="-170478" y="174223"/>
          <a:ext cx="1136523" cy="795566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Data Understanding and cleaning</a:t>
          </a:r>
          <a:endParaRPr lang="en-US" sz="1050" b="1" kern="1200" dirty="0">
            <a:solidFill>
              <a:schemeClr val="tx1"/>
            </a:solidFill>
          </a:endParaRPr>
        </a:p>
      </dsp:txBody>
      <dsp:txXfrm rot="-5400000">
        <a:off x="1" y="401527"/>
        <a:ext cx="795566" cy="340957"/>
      </dsp:txXfrm>
    </dsp:sp>
    <dsp:sp modelId="{F0AF361D-F481-4372-9AB8-20B8836422D7}">
      <dsp:nvSpPr>
        <dsp:cNvPr id="0" name=""/>
        <dsp:cNvSpPr/>
      </dsp:nvSpPr>
      <dsp:spPr>
        <a:xfrm rot="5400000">
          <a:off x="4168897" y="-3368573"/>
          <a:ext cx="739128" cy="74857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Identify the shape, columns and data type of the data frame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Drop columns with null and single category values. Convert column values to proper </a:t>
          </a:r>
          <a:r>
            <a:rPr lang="en-US" sz="1400" kern="1200" dirty="0" err="1" smtClean="0"/>
            <a:t>datatype</a:t>
          </a:r>
          <a:r>
            <a:rPr lang="en-US" sz="1400" kern="1200" dirty="0" smtClean="0"/>
            <a:t>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Make null, missing values to 0%</a:t>
          </a:r>
          <a:endParaRPr lang="en-US" sz="1400" kern="1200" dirty="0"/>
        </a:p>
      </dsp:txBody>
      <dsp:txXfrm rot="-5400000">
        <a:off x="795567" y="40838"/>
        <a:ext cx="7449709" cy="666966"/>
      </dsp:txXfrm>
    </dsp:sp>
    <dsp:sp modelId="{0187D910-FBC5-402E-BCE6-73C05EB486DE}">
      <dsp:nvSpPr>
        <dsp:cNvPr id="0" name=""/>
        <dsp:cNvSpPr/>
      </dsp:nvSpPr>
      <dsp:spPr>
        <a:xfrm rot="5400000">
          <a:off x="-170478" y="1194203"/>
          <a:ext cx="1136523" cy="795566"/>
        </a:xfrm>
        <a:prstGeom prst="chevron">
          <a:avLst/>
        </a:prstGeom>
        <a:solidFill>
          <a:schemeClr val="accent1">
            <a:shade val="50000"/>
            <a:hueOff val="78785"/>
            <a:satOff val="-994"/>
            <a:lumOff val="16528"/>
            <a:alphaOff val="0"/>
          </a:schemeClr>
        </a:solidFill>
        <a:ln w="12700" cap="flat" cmpd="sng" algn="ctr">
          <a:solidFill>
            <a:schemeClr val="accent1">
              <a:shade val="50000"/>
              <a:hueOff val="78785"/>
              <a:satOff val="-994"/>
              <a:lumOff val="165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Univariate Analysis</a:t>
          </a:r>
          <a:endParaRPr lang="en-US" sz="1050" b="1" kern="1200" dirty="0">
            <a:solidFill>
              <a:schemeClr val="tx1"/>
            </a:solidFill>
          </a:endParaRPr>
        </a:p>
      </dsp:txBody>
      <dsp:txXfrm rot="-5400000">
        <a:off x="1" y="1421507"/>
        <a:ext cx="795566" cy="340957"/>
      </dsp:txXfrm>
    </dsp:sp>
    <dsp:sp modelId="{C90CE6B7-AC0A-40EB-872A-7112F83C2F94}">
      <dsp:nvSpPr>
        <dsp:cNvPr id="0" name=""/>
        <dsp:cNvSpPr/>
      </dsp:nvSpPr>
      <dsp:spPr>
        <a:xfrm rot="5400000">
          <a:off x="4179249" y="-2358177"/>
          <a:ext cx="718424" cy="74857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78785"/>
              <a:satOff val="-994"/>
              <a:lumOff val="165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Identify numerical and categorical variables.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Identify target variable.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Check distribution and frequency of above variables.</a:t>
          </a:r>
          <a:endParaRPr lang="en-US" sz="1300" kern="1200" dirty="0"/>
        </a:p>
      </dsp:txBody>
      <dsp:txXfrm rot="-5400000">
        <a:off x="795567" y="1060576"/>
        <a:ext cx="7450719" cy="648282"/>
      </dsp:txXfrm>
    </dsp:sp>
    <dsp:sp modelId="{B3C22EF6-E695-449E-9634-EF8C6EF51536}">
      <dsp:nvSpPr>
        <dsp:cNvPr id="0" name=""/>
        <dsp:cNvSpPr/>
      </dsp:nvSpPr>
      <dsp:spPr>
        <a:xfrm rot="5400000">
          <a:off x="-170478" y="2214184"/>
          <a:ext cx="1136523" cy="795566"/>
        </a:xfrm>
        <a:prstGeom prst="chevron">
          <a:avLst/>
        </a:prstGeom>
        <a:solidFill>
          <a:schemeClr val="accent1">
            <a:shade val="50000"/>
            <a:hueOff val="157570"/>
            <a:satOff val="-1987"/>
            <a:lumOff val="33057"/>
            <a:alphaOff val="0"/>
          </a:schemeClr>
        </a:solidFill>
        <a:ln w="12700" cap="flat" cmpd="sng" algn="ctr">
          <a:solidFill>
            <a:schemeClr val="accent1">
              <a:shade val="50000"/>
              <a:hueOff val="157570"/>
              <a:satOff val="-1987"/>
              <a:lumOff val="33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Segmented Univariate Analysis</a:t>
          </a:r>
          <a:endParaRPr lang="en-US" sz="1050" b="1" kern="1200" dirty="0">
            <a:solidFill>
              <a:schemeClr val="tx1"/>
            </a:solidFill>
          </a:endParaRPr>
        </a:p>
      </dsp:txBody>
      <dsp:txXfrm rot="-5400000">
        <a:off x="1" y="2441488"/>
        <a:ext cx="795566" cy="340957"/>
      </dsp:txXfrm>
    </dsp:sp>
    <dsp:sp modelId="{C143B658-389A-4CD2-9A49-2749BF39B99F}">
      <dsp:nvSpPr>
        <dsp:cNvPr id="0" name=""/>
        <dsp:cNvSpPr/>
      </dsp:nvSpPr>
      <dsp:spPr>
        <a:xfrm rot="5400000">
          <a:off x="4194515" y="-1329819"/>
          <a:ext cx="687892" cy="74857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57570"/>
              <a:satOff val="-1987"/>
              <a:lumOff val="33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required categories(bins) of the numerical variables for ease of understanding.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Analyse identified variables with other segmented variables and list the insights</a:t>
          </a:r>
          <a:endParaRPr lang="en-US" sz="1400" kern="1200" dirty="0"/>
        </a:p>
      </dsp:txBody>
      <dsp:txXfrm rot="-5400000">
        <a:off x="795566" y="2102710"/>
        <a:ext cx="7452210" cy="620732"/>
      </dsp:txXfrm>
    </dsp:sp>
    <dsp:sp modelId="{4CE58E41-6D9A-4A80-AA62-5337AE9CC8F7}">
      <dsp:nvSpPr>
        <dsp:cNvPr id="0" name=""/>
        <dsp:cNvSpPr/>
      </dsp:nvSpPr>
      <dsp:spPr>
        <a:xfrm rot="5400000">
          <a:off x="-170478" y="3234164"/>
          <a:ext cx="1136523" cy="795566"/>
        </a:xfrm>
        <a:prstGeom prst="chevron">
          <a:avLst/>
        </a:prstGeom>
        <a:solidFill>
          <a:schemeClr val="accent1">
            <a:shade val="50000"/>
            <a:hueOff val="157570"/>
            <a:satOff val="-1987"/>
            <a:lumOff val="33057"/>
            <a:alphaOff val="0"/>
          </a:schemeClr>
        </a:solidFill>
        <a:ln w="12700" cap="flat" cmpd="sng" algn="ctr">
          <a:solidFill>
            <a:schemeClr val="accent1">
              <a:shade val="50000"/>
              <a:hueOff val="157570"/>
              <a:satOff val="-1987"/>
              <a:lumOff val="33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Bivariate Analysis</a:t>
          </a:r>
          <a:endParaRPr lang="en-US" sz="1050" b="1" kern="1200" dirty="0">
            <a:solidFill>
              <a:schemeClr val="tx1"/>
            </a:solidFill>
          </a:endParaRPr>
        </a:p>
      </dsp:txBody>
      <dsp:txXfrm rot="-5400000">
        <a:off x="1" y="3461468"/>
        <a:ext cx="795566" cy="340957"/>
      </dsp:txXfrm>
    </dsp:sp>
    <dsp:sp modelId="{E51F85AE-04DE-4E69-8CF3-9FD79611FEE0}">
      <dsp:nvSpPr>
        <dsp:cNvPr id="0" name=""/>
        <dsp:cNvSpPr/>
      </dsp:nvSpPr>
      <dsp:spPr>
        <a:xfrm rot="5400000">
          <a:off x="4169091" y="-300952"/>
          <a:ext cx="738740" cy="74857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57570"/>
              <a:satOff val="-1987"/>
              <a:lumOff val="33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Correlation analysis of the data frame.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Next, check how two variables behave with each other and affect the third variable.</a:t>
          </a:r>
          <a:endParaRPr lang="en-US" sz="1400" kern="1200" dirty="0"/>
        </a:p>
      </dsp:txBody>
      <dsp:txXfrm rot="-5400000">
        <a:off x="795566" y="3108635"/>
        <a:ext cx="7449728" cy="666616"/>
      </dsp:txXfrm>
    </dsp:sp>
    <dsp:sp modelId="{609E6E95-780D-4129-8A62-D22863DAC20E}">
      <dsp:nvSpPr>
        <dsp:cNvPr id="0" name=""/>
        <dsp:cNvSpPr/>
      </dsp:nvSpPr>
      <dsp:spPr>
        <a:xfrm rot="5400000">
          <a:off x="-170478" y="4254145"/>
          <a:ext cx="1136523" cy="795566"/>
        </a:xfrm>
        <a:prstGeom prst="chevron">
          <a:avLst/>
        </a:prstGeom>
        <a:solidFill>
          <a:schemeClr val="accent1">
            <a:shade val="50000"/>
            <a:hueOff val="78785"/>
            <a:satOff val="-994"/>
            <a:lumOff val="16528"/>
            <a:alphaOff val="0"/>
          </a:schemeClr>
        </a:solidFill>
        <a:ln w="12700" cap="flat" cmpd="sng" algn="ctr">
          <a:solidFill>
            <a:schemeClr val="accent1">
              <a:shade val="50000"/>
              <a:hueOff val="78785"/>
              <a:satOff val="-994"/>
              <a:lumOff val="165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Conclusion</a:t>
          </a:r>
          <a:endParaRPr lang="en-US" sz="1050" b="1" kern="1200" dirty="0">
            <a:solidFill>
              <a:schemeClr val="tx1"/>
            </a:solidFill>
          </a:endParaRPr>
        </a:p>
      </dsp:txBody>
      <dsp:txXfrm rot="-5400000">
        <a:off x="1" y="4481449"/>
        <a:ext cx="795566" cy="340957"/>
      </dsp:txXfrm>
    </dsp:sp>
    <dsp:sp modelId="{6B7D9260-856F-429D-B6AB-DB71A609082C}">
      <dsp:nvSpPr>
        <dsp:cNvPr id="0" name=""/>
        <dsp:cNvSpPr/>
      </dsp:nvSpPr>
      <dsp:spPr>
        <a:xfrm rot="5400000">
          <a:off x="4169091" y="710141"/>
          <a:ext cx="738740" cy="74857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78785"/>
              <a:satOff val="-994"/>
              <a:lumOff val="165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Show plots with analysis comments and suggest recommendation</a:t>
          </a:r>
          <a:endParaRPr lang="en-US" sz="1400" kern="1200" dirty="0"/>
        </a:p>
      </dsp:txBody>
      <dsp:txXfrm rot="-5400000">
        <a:off x="795566" y="4119728"/>
        <a:ext cx="7449728" cy="66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Lending Club Case study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Analysis and Recommendation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AAAAE/CAYAAAAXN63eAAAAOXRFWHRTb2Z0d2FyZQBNYXRwbG90bGliIHZlcnNpb24zLjMuMiwgaHR0cHM6Ly9tYXRwbG90bGliLm9yZy8vihELAAAACXBIWXMAAAsTAAALEwEAmpwYAABXCUlEQVR4nO3deXxTZd428CtL071Nl6SlC21ZpGwFBKEyiiJIsRCByijKI51ntC6DojyKoCIOgwrO4MuoCDOgM4MOCohIxUEWUQdGcAFBlhYESqF706Ztumc77x+1GdM1bZOepLm+fvKh59xnuXJse/rLfc59JIIgCCAiIiIiIqI+Typ2ACIiIiIiIuodLACJiIiIiIg8BAtAIiIiIiIiD8ECkIiIiIiIyEOwACQiIvIAJpMJ+fn5MJlMYkchIiIn6uz3vbyX8zhVQ0MDzp49C5VKBZlMJnYcIiJyIrPZDK1WixEjRsDHx0fsOC6voKAA06ZNw9atWxEZGSl2HCIicpLi4mLMnz8fBw4cQFxcXKv2PlUAnj17FvPnzxc7BhER9aKtW7di3LhxYsdweVqtFgB4niQi8hBarbbvF4AqlQoA+OkmEZEHaP6Es/l3P3WM50giIs/Q2fmxTxWAzZd9RkZGIiYmRuQ0RETUG3jJv314jiQi8iztnR85CAwREREREZGHYAFIRERERETkIVgAEhEREREReQgWgERERERERB6CBSAREREREZGHYAFIRERERETkIVgAEhEREREReQgWgERERERERB7CqQXgnj17kJqaimnTpmHr1q3tLvfMM89g165d1ukTJ05g7ty5mDVrFtLT01FQUODMmERERERERB5B7qwNl5SUYN26ddi1axcUCgXmzZuHCRMmYNCgQTbLvPjiizh27BiSk5Ot85csWYINGzYgMTERO3fuxEsvvYSNGzc6K2qfUGOoRb2xodV8Xy8fBCj8RUhERETkeJs3b0ZOTo5T91FRUQEACAkJcdo+BgwYgIyMDKdtn4ioPU4rAI8ePYrk5GQolUoAQEpKCvbt24fHHnvMusyePXswZcoU6zIAYDAY8MQTTyAxMREAMGTIEPzzn/9stX29Xg+9Xm8zr7i42PFvxE3UGxvwY3FWq/mjIoexACQioj4jJycH5y5kQRascNo+TJWNAICSxnKnbN9cZXDKdomI7OG0ArC0tBQqlco6rVarcfr0aZtlHnzwQQBNl3w2UygUmDVrFgDAYrFg/fr1mDp1aqvtb9myBevXr3dGdCIiInJhsmAFgidFOW37VYcLAcBp+2jePhGRGJxWAFosFkgkEuu0IAg2050xGAxYtmwZTCYTHn744Vbt6enpmDNnjs284uJizJ8/v/uhiYiIiIiI+jCnFYCRkZE4fvy4dVqr1UKtVtu1bm1tLR599FEolUps3LgRXl5erZYJCgpCUFCQw/K6g/bu8wMAg9nYy2mIiIiIiMjdOK0AnDhxIt58803odDr4+vriwIEDWLVqlV3rLlmyBHFxcVi5ciWkUj6poll79/kBwODQhF5OQ0RERERE7sZpBWBERAQWL16MBQsWwGg0Yu7cuUhKSkJGRgYWLVqEkSNHtrleVlYWDh06hEGDBlkv8VSr1di8ebOzonosjhxKRERERORZnFYAAoBGo4FGo7GZ11Yht2bNGuvXw4YNw4ULF5wZi37GkUOJiIiIiDwLr68kIiIiIiLyECwAiYiIiIiIPAQLQCIiIiIiIg/BApCIiIiIiMhDsAAkIiIiIiLyECwAiYiIiIiIPAQLQCIiIiIiIg/BApCIiIiIiMhDsAAkIiIiIiLyECwAiYiIiIiIPAQLQCIiIiIiIg/BApCIiIiIiMhDyMUOQK7HbDFDW1veZpuvlw8CFP69nIiIiIiIiByBBSC10mgy4KLuSpttoyKHsQAkIiIiInJTvASUiIiIiIjIQ7AAJCIiIiIi8hAsAImIiIiIiDwEC0AiIiIiIiIPwQKQiIiIiIjIQ7AAJCIiIrt88cUX+OKLL8SOQR6E33NEjsfHQBAREZFdDh48CAC47bbbRE5CnoLfc0SOxx5AIiIiIiIiD8ECkIiIiIiIyEOwACQiIiIiIvIQLACJiIiIiIg8BAtAIiIiIiIiD8ECkIiIiIiIyEOwACQiIiIiIvIQLACJiIiIiIg8BAtAIiIiIiIiD8ECkIiIiIiIyEOwACQiIiIiIvIQLAD7sJKaMhTqS8SOQURERERELoIFYB91qTwXn5w/iD99/RecLTkvdhwiIiIiInIBTi0A9+zZg9TUVEybNg1bt25td7lnnnkGu3btsk4XFhZi/vz5mD59Oh599FHU1tY6M2afc1l3FV9cOYrIABXC/EKw+sgGZGsvih2LiIiIiIhE5rQCsKSkBOvWrcP777+P3bt3Y/v27bh06VKrZR555BHs37/fZv7KlStx3333Yd++fRgxYgQ2bNjgrJh9TnVjDQ7nfouIABXuGHwrnrzxAYT6KrHxu/dgMBnEjkdERERERCJyWgF49OhRJCcnQ6lUws/PDykpKdi3b5/NMnv27MGUKVNwxx13WOcZjUZ8//33SElJAQCkpaW1Wg8A9Ho98vPzbV7FxcXOejtuwWQx48srxwAAtyVMhFwmR4DCHw+Nuw/FNVrsyv7MuqzFYoFFsIgVlYiIiIiIRCB31oZLS0uhUqms02q1GqdPn7ZZ5sEHHwQAnDhxwjqvoqICAQEBkMuboqlUKpSUtB7IZMuWLVi/fr0zorudWkMddmV9hhNFZ2AwG3FrfDICvf2t7SMjEjEpfgJ2Zx9Aju4a/BV++KHwLAaGxiE5ZgykUt4KSkRERETkCZxWAFosFkgkEuu0IAg20+1pa7m21ktPT8ecOXNs5hUXF2P+/PndTOyefirLwX+uHYcgCBgQGovrwgYgOiiy1XK/HXMPgrwDcaLgNGqMdRiuvg7HC0+j0WzArfHJdv2/ISIiIiIi9+a0AjAyMhLHjx+3Tmu1WqjV6k7XCw0NRXV1NcxmM2QyWbvrBQUFISgoyKGZ3Y1FsOCb/JMI8Q3GA2Puga6hst1l/RS+WDD6LiwYfZd13paTH+JfP32B6MAIXBc+oBcSExERERGRmJx27d/EiRNx7Ngx6HQ61NfX48CBA5g0aVKn63l5eWHcuHHYu3cvAGD37t12reeJSmrK0GBqxKiIoQjzC+ny+ncMnowQn2BkcYRQIiIiIiKP4LQCMCIiAosXL8aCBQswe/ZszJw5E0lJScjIyMCZM2c6XPfFF1/Ejh07kJqaiuPHj+PJJ590Vky3dqUiDzKJFLHB/bq1vkQiwZDwgSitLYeurtKx4YiIiIiIyOU47RJQANBoNNBoNDbzNm/e3Gq5NWvW2ExHR0fjvffec2Y0tycIAnIr8xAd1A9eMq9ub+e6sHh8V3AK58suYWL/cQ5MSERERERErobDP7qp8roK1BjqkBAS06Pt+Hj5IF4Zg4vluTBZTA5KR0REROR8zZ0NLTsceqsdAObOnQuNRoO5c+e22b5w4UJoNBo8/vjjbbZnZGRAo9HgoYcearP9hRdegEajwYsvvthuhlWrVkGj0eDll19us/3kyZOYNWsWfvzxxzbbc3JycM899+DKlStttut0OixbtgwVFRXtZjh8+DA0Gg3+85//dGsfnbU7gj3vQ2y9kZEFoJu6VlUIAIgLju7xtoarr0Oj2YBs7aUeb4uIyB3l5+djxIgRmDVrls2rqKio3XXefPNNvPnmmwCAIUOG2L2v2267DampqZg1axbuvPNOpKWl4ZtvvulwnQ8++AAffPBBq/m7du3CsmXL7N43ETleY2Ojzb8tXbt2DQCQm5vbZnvzc6zb+31z6tQpAMAPP/zQbobvvvsOANr9XfLqq6/CYrG0uuqu2dq1a1FXV4e1a9e22b5t2zZkZWVh27Zt7WZYt24dAOC1117r1j46a3cEe96H2HojIwtAF1RjqIW2trzVy2A2Wpcpq9Mh2CcIPl4+Pd5fv0A1ogMjcKooC0YzewGJyDOp1WpkZmbavPr169491p3ZtGkTMjMz8cknn+Cxxx7D008/3eHy9957L+69916nZCFyVy175Xp7GkCrXr+W0wsXLrSZbtkLmJGRYTPdshfwhRdesJluqxdw1apVNtMtewFPnjyJ2tpaAEBNTU2rXsCcnBzk5eUBaCpWW/bA6XQ6HDp0CIIg4PPPP2+zZ+rw4cMwmZr+hjSZTK16ATvbR2ftjmDP+xBbb2V06j2A1D31xgb8WJzVav7g0ATr17r6SoT7hTpsn2OjkvDJhYM4V/oThqkGt7uc2WKGtra81XxfLx8EKPzbWIOIyL0tW7YM48ePR1paGoCm3r4LFy60Ws5isWDq1Kl45513kJCQgLq6Otxxxx04cOAAvL29293+hAkToNVqUVFRAa1Wi1WrVqGurg46nQ4PPfQQ7r33XmtP4+OPP47du3dj48aNCAgIQHR0NPz8/FptU6/XQ6/X28xr7mXoicrKSuh0Ojz77LM93lZ35eTkwCI1i7Z/R7A0mJGTkyPqcXQXOTk5CA113N87jtay16/ldHPvX7OWvYAtfy5b9gI29/41a6sXsLn3r1nLXsBXX33VZnrNmjU2VxS07HFbu3Yt3nrrLev0tm3bYLFYADT9ntu2bRseffRRm3Wae/+avfbaa7jpppvs3kdn7Y5gz/sQW29lZAHohoxmI/SNNbguzHHP7osMVCE2qB9OFJ7GdWED4Kdou2ex0WTARV3rT2VGRQ5jAUhEbq20tBSzZs2yTms0Gjz44IN2ry+VSjF79mx88skneOKJJ3DgwAHceuutHRZ/APDpp58iPj4eISEh2LBhA373u9/hxhtvRF5eHu68806bnr+SkhKsXbsWu3fvhlKpxMMPP9xmAbhlyxasX7/e7uxE1Hc19/41q6mpsZlu7nlr1rJo/eqrr2x697788stWRUlze3vTne2js3ZHsOd9iK23MrIAdEO6+koAQJif0qHbnTxgIg5cOox/nt6FSfETkBg+0KHbJyJyZc2XgPZEWloa/vd//xdPPPEEPv74Y/zf//1fm8s99NBD8PLygtFoRL9+/fDnP/8ZQFNv45EjR/DXv/4VP/30E+rq6mzWO3nyJMaMGYPw8HAATUVqW/f8pKenY86cOTbziouLMX/+/B69P6VSCaVSidWrV/doOz3x7LPP4nyxe9+zLvWRYUDkAFGPo7tgL2nP+fv72xSBAQEBNu2xsbE2BVj//v1t2m+99VYcPHgQJpMJcrkckydPbrUPuVxuU/TJ5bYlRmf76KzdEex5H2LrrYy8B9ANlf9cAIb6dv3h7x3xkXsj9brbMCg0HsfyfkCdsd6h2ycickcSiQSCIAAAjEZjh8vGxMQgKioKBw4cQHl5OUaNGtXmcs33AO7duxfvvPMOhg4dCgB48skncfDgQQwcOLDNZ+D+MgvQ+o+sZkFBQYiJibF5RUZG2vN2iagLWvbwt5xuWcjEx8fbTLf8uWx53/Ho0aNtpq+//vpWGcaPH28znZycbDO9dOlSm+mWA0e1vAe55fS8efMglTaVDFKpFPPmzWuVYfHixTbTTz31VJf20dm0I9jzPsTWWxlZALohXV0lFDIvBChaX/bTU3KpDGlDp8NsMeO7/LaHCiYi8iRKpRKXLjX1OH3++eedLn/XXXfhpZdewp133tnlfX399ddYtGgRpk6disOHDwMAzOb/3u82duxYnDp1CiUlJbBYLNi7d2+X90HUV+zZs0fUaQDYuXNnh9Mt72Nrvp+3WcvnY2/atMlmuuUALytXrmyVoeVAMc8//7zN9JgxY+Dv33SbTkBAQKsPpgYMGIDY2FgATQVrQkKCTXtoaCimTJkCiUSCqVOnIiSkdQfEpEmTrB9IyeVym/v/7NlHZ+2OYM/7EFtvZWQB6IbK6ysR6quERCJxyvZV/mEYGZGIn8pzUFanc8o+iIjcxb333otvv/0WGo0GP/zwA1QqVYfLT5s2DVVVVTb3E9rr8ccfx3333YfU1FScOHEC0dHRyM/Pt7aHh4dj+fLl+M1vfoO5c+e2upSLiHpfc69fe/f7NvcCtuz9a9bcC9jeqMPNvYBt9f41a+4FbNn712zp0qWQSqXtPjbm6aefhp+fX7s9b/PmzcOwYcM67JFq7gVs2ftn7z46a3cEe96H2Hojo0T45bUkbi4/Px9TpkzBoUOHEBPTsweki0lbW97uKKA/lefgHyc/xOCwBNwUd4NNW3uDs6j8w7q8n7OlF/DuqY8wut8w3BA9yqatq/shInIGV/ydLwgCDh8+jA8++AB/+ctfxI5jwxHHq/l+LFe4BzB4UpTT9lF1uOlZu87aR9XhQiRGDuI9gHZwhe85InfT2e97DgLjZmoMtTBaTAjzc263tbdcAbV/GAr0xTYFIBERte+VV17Bl19+2eqyLiIiIlfBS0DdTHldJQAgzFfp9H1FB0VCW6tDo8ng9H0REfUFzz//PD7//HOn3L9CRETkCCwA3YyuvgIAEOIb7PR9RQdFQoCAouoSp++LiIiIiIicjwWgmymvr0SQdwC8ZF5O35faPwxyqRz5+mKn74uIiIiIiJyPBaCb0dVVOv3+v2YyqQz9AtUoYAFIRERERNQnsAB0IwaTAVWN1Qjthfv/mkUHRqCqsRq1hrpe2ycRERERETkHC0A3UlyrBdA7A8A0iwxUN+27Rttr+yQiIiIiIudgAehGiqpLAQChvXQJKACE+4ZALpWhhAUgEREREZHbYwHoRoqqS+EllSNQ4d9r+5RKpVD5h7EHkIiIiIioD2AB6EaKakoR6quERCLp1f1GBqhQXlcJo9nYq/slIiIiIiLHYgHoJgRBQFF1KUL9lL2+74gAFQQIKK0t7/V9ExERERGR47AAdBNVDXrUmxqg8g/r9X1H+IcD4EAwRERERETujgWgmyipLQPw32KsN3nLFQj1VbIAJCIiIiJycywA3URJTRl85T5Q+gSJsv+owAgUV5eiwdQoyv6JiIiIiKjnWAC6iZKaMsQpo3t9AJhmCSGxMAsWXCi7LMr+iYiIiIio51gAuoFGkwEVDVXoHxwtWoaIgHD4yL1xtvSCaBmIiIiIiKhnWAC6gdKf7/+LV8aIlkEqkSJeGYNs7SWYLGbRchARERERUfexAHQDJTVlkECC2OAoUXPEh8Si0WxAob5Y1BxERERERNQ9LADdQGltGUJ8g+Ej9xY1R3RgBHzk3rikuypqDiIiIiIi6h4WgC5OEARoa3VQi/D8v5ZkUhnG9BuBKxXXOBooEREREZEbYgHo4qoNtWg0GxDuHyp2FABAcswYmAULLpZfETsKERERERF1EQtAF6etLQcAqPzE7wEEmp4HqPIPw3ntZQiCIHYcIiIiIiLqArnYAahj2lodpBIpQn2DxY5iNTR8EA5f/RalteWICAgHAJgtZmux+ku+Xj4IUPj3dkQiInKC22+/XewI5GH4PUfkeCwAXVxZnQ5hvkrIpDKxo1gNCInFkavf4WplgbUAbDQZcFHX+rLQUZHDWAASEfURt912m9gRyMPwe47I8Zx6CeiePXuQmpqKadOmYevWra3as7OzkZaWhpSUFDz//PMwmUwAgPz8fMyfPx+zZs3C/fffj4KCAmfGdFmCIEBbp4PKBQaA+SWFXIHIABXyqgrFjkJERERERF3gtAKwpKQE69atw/vvv4/du3dj+/btuHTpks0yS5YswYoVK7B//34IgoAdO3YAAF5//XXMmDEDmZmZmDZtGtatW+esmC6tqrEaRrPRZQaA+aXY4CiU11eg1lAndhQiIiIiIrKT0wrAo0ePIjk5GUqlEn5+fkhJScG+ffus7QUFBWhoaMDo0aMBAGlpadZ2i8WCmpoaAEB9fT18fHxabV+v1yM/P9/mVVzctx5Q3nxPndpFBoD5pf4/P5Q+T18kchIiIiIiIrKX0+4BLC0thUqlsk6r1WqcPn263XaVSoWSkhIAwBNPPIF58+bhvffeg9FoxPbt21ttf8uWLVi/fr2z4ruEivoqSCVSKH2DxI7SSohvMPy9/JBXVYjE8IFixyEiIiIiIjs4rQC0WCyQSCTWaUEQbKY7al+6dCn+8Ic/YOrUqdi/fz8ee+wxfPLJJzbLp6enY86cOTb7LC4uxvz58531lnpdZYMeQd4BkEpc72kdEokEscFRuKzLhcViETsOERERERHZwWmVRWRkJLRarXVaq9VCrVa3215WVga1Wg2dToecnBxMnToVAJCSkgKtVouKigqb7QcFBSEmJsbmFRkZ6ay3I4qqhmoE+7he71+z6KAIGC0mlNVXdL4wERERERGJzmkF4MSJE3Hs2DHodDrU19fjwIEDmDRpkrU9Ojoa3t7eOHHiBAAgMzMTkyZNQkhICLy9vXH8+HEAwIkTJ+Dv74/QUNcbCMWZLIIFVY3VUPoEih2lXf0Cmgr64upSkZMQEREREZE9nHYJaEREBBYvXowFCxbAaDRi7ty5SEpKQkZGBhYtWoSRI0di7dq1WL58OWpqajB8+HAsWLAAEokE69evx6pVq9DQ0AB/f3+8+eabzorpsmoMdbAIFgR7u24PoJ/CF0HeASiu0Xa+MBERERERic6pD4LXaDTQaDQ28zZv3mz9OjExETt37my1XlJSEj788ENnRnN5lQ16AHDpHkAAiAxQ42pVASyCIHYUIiIiIiLqhOuNLkIAgKqfC0BXvgcQACIDVWg0NUJbWyZ2FCIiIiIi6gQLQBdV2aCHt0wBH7m32FE61C+g6VEeORV5IichIiIiIqLOOPUSUOq+phFAA20efeGKgrwD4Sv3wZXKPIT7h4gdh4j6sLKyMvz444+YMmUK/vSnP1kHESMiIiL7sQfQRVU16F3+8k+g6XmAUUERuFh+BQLvAyQiJ1q2bBny8vJw7NgxHDlyxPq4ICIiIrIfC0AX1GBqRK2xHko3KAABoH9wFGoMtdDWlosdhYj6sMrKSvzmN7/B4cOHMXPmTEyfPl3sSERERG6HBaALKv25kAp28RFAm8UGR0ECCa5VFYodhYj6MKPRCKPRiCNHjmDixIloaGgQOxIREZHbYQHogkprmkbUVLrwMwB/yUfujXhlDK5WFYgdhYj6sClTpuDGG29ESEgIRowYgYULF4odiYiIyO2wAHRBJT8/UiHIJ0DkJPYbqhqM8roK1BjqxI5CRH3UokWL8Omnn+Ldd98FADz33HMiJyIiInI/HAXUBZXWlCFQ4Q+51H3+9wxTDcLei1/gWmUBhqkHix2HiPqgAwcO2EyXl/O+YyIioq5ynwrDg5TUlrnFCKC/pPYPR6ivEtnaSxiqGuTyj68gIvfz3nvvWb82Go04f/68iGmIiIjcEwtAFyMIAkpryjAoLF7sKF0ikUgwXH0djlz9DiU1WkQGqsWORER9zC8LQAD4z3/+gwceeECkNERERO6J9wC6mIqGKjSaDW7zCIhfGhQaD4XMC2dLfxI7ChF5gPj4eLEjEBERuR27egAff/xx3HvvvZg4caKz83i8Qn0JALjdJaAA4CWTIzF8IM6UXECtoQ7+Cj+xIxFRH/LLewAFQcCxY8dETENEROSe7CoAb7/9dmzYsAErV67E3XffjbvuugtKpdLJ0TxTYXVTAah0k2cAtjRUNRinS87jYnkuRvcbJnYcIupDfnkJqEQiga+vr4hpiIiI3JNdBeCdd96JO++8E5cvX8ZHH32EuXPnYsyYMbj//vuRlJTk7Ix9Vo2hFvVG2wcZ5+iuwksqh7+Xe/aeBfsEQu0fhks6FoBE5FhLliyxOefk5+fjq6++Ei8QERGRG7J7EBiLxYKrV68iNzcXZrMZYWFh+P3vf49bb70VixYtcmbGPqve2IAfi7Ns5l3U5SLcP9StR9EcFBqPo3knoKuvFDsKEfUBWVlZEAQBS5cuxWuvvQZBEAAAhYWFIicjsZirDKg67Lz//6bKRgBw2j7MVQYg0imbJiLqlF0F4Lp167Br1y7Exsbivvvuw+uvvw4vLy/U1dVh8uTJLAAdqKpBjwRlrNgxemRgaByO5f2AS+W5mJzA+0aJqGc++OADfP311ygtLcVjjz0mdhwS2YABA5y+jwrvCgBASEiIc3YQ2Tvvg4ioLXYVgDqdDps3b0ZiYqLNfD8/P7z22mtOCeaJTBYT9I01UPuHix2lR3y9fBATFIlLuqvWT+qJiLpr1apVAJo+jFy8eLF1fn5+PqZMmSJWLBJJRkaG2BGIiNyaXY+BMJvNrYq/5l6/m266yfGpPFRFvR4A+sQz9OJDYlFjqEVpbZnYUYioj1i8eDGysrJw/PhxfP/99zh58qTYkYiIiNxOhz2AL774IkpKSnDixAnodDrrfJPJhLy8PKeH8zTN98xFBqhQ1agXN0wPRQVGAACytZcQEaBqcxlfLx8EKPx7MxYRubHly5fj0KFDaGxshFqtxtWrV8WORERE5HY6LADnzp2Lixcv4sKFC0hJSbHOl8lkGD16tLOzeRxdfSVkEhnC/ULcvgAM8g6Av5cfLpTlIMQ3uM1lRkUOYwFIRHY7evQoDh06hJUrV2LhwoU4ffo0nnrqKbFjERERuZUOC8CRI0di5MiR+NWvfoWIiIjeyuSxdPWVCPENglRi15W5Lk0ikSAqKAKXdVcxIWa0W49qSkSuQaVSwc/PDwMGDMBPP/3EDyKJiIi6ocMC8IknnsDrr7+OBx98sM32PXv2OCWUp9LVVyI2qJ/YMRwmKjACF8uvoKK+CqF+SrHjEJGb8/Lywvfff4+BAwfi8OHDiImJETsSERGR2+mwAGweaeuFF17olTCerMHYgHpjA0J9lWJHcZjm+wALq0tYABJRjy1ZsgTvvvsu1qxZg02bNiEtLU3sSERERG6nw2sNR4wYAQAYP348+vXrh/Hjx6Ourg7ff/89hg4d2isBPYWuvgoA+lQBGOjtj1BfJQqqS8SOQkR9gEQiwWuvvQYvLy/s2LEDu3btEjsSERGR27HrZrMVK1Zg8+bNuHz5MpYvX478/Hw899xzzs7mUZpHAG1vwBR3NSg0DkXVJbAIFrGjEJGbysrKwrlz57B06VLr1+fOneNo1ERERN1g14Pgz549i507d2LTpk2YM2cOnnrqKV5642C6+kp4yxTw8/IVO4pDDQqNx3cFP6K8rhIq/1Cx4xCRG/rggw/w9ddfo7S0FI899pjYcYiIiNyaXQWgIAiQSqX4+uuv8cgjjwAAGhoanBrM05TXVSDML6TPjZY5MDQOQNN9gCwAiag7Vq1aBQBYt24dFi9ebJ2fn5+PKVOmiBWLiIjILdl1CWj//v2RkZGB/Px8jB8/Hk899RSGDBni7Gwew2KxQFdfiXC/ELGjOFyQdyCUPkEo1BeLHYWI3NzDDz+MU6dOAWjqFfzTn/4kbiAiIiI3ZFcP4OrVq3Hw4EGMHTsWXl5eGDduHGbPnu3kaJ6joqEKZsGCcL++2UPW/DgIi8UCqdT9n3FIROJ47rnnEBsbC6lUirfffhu33Xab2JGIiIjcjl1/jfv5+WHcuHHQ6/U4d+4ckpKSkJOT4+xsHqO8rgIA+mQPINBUABotJmjrysWOQkRuLC8vD0899RS+/PJLzJkzB+np6WJHIiIicjt29QC+/vrr+Nvf/oawsDDrPIlEgkOHDjktmCcpq9NBLpUjyCdQ7ChOERWoBgDkVRUhIkAlchoiclcmkwkA8J///AdLly6F2WwWOREREZH7sasAzMzMxIEDBxAREeHsPB6p7OcBYKSSvnl5pI+XD6ICI3BJl4uxUSP73EA3RNQ7xowZg9TUVMhkMlx//fWYN2+e2JGIiIjcjl0VR79+/bpV/O3ZswepqamYNm0atm7d2qo9OzsbaWlpSElJwfPPP2/9dLe0tBQPPfQQZs+ejXnz5iE/P7/L+3YXgiCgvK6iz17+2WxQWDz0jTXQ1vIyUCLqnhdeeAF/+MMf8P7770MqleLuu++2tn333XciJiMiInIfdhWAN954I/74xz/ixIkT1gfwnjt3rsN1SkpKsG7dOrz//vvYvXs3tm/fjkuXLtkss2TJEqxYsQL79++HIAjYsWMHAOCZZ57B5MmTsXv3bsyaNQtr167t5ttzfVWN1TBaTH2+ABygjIVMIsVFXa7YUYjITclkMowbNw6BgU2XyycnJ1vbVq9eLVYsIiIit2LXJaC7du0CAOzbt886r7N7AI8ePYrk5GQolUoAQEpKCvbt22d9iG9BQQEaGhowevRoAEBaWhreeOMNTJ8+HefPn8ff//53AMBdd92FG2+8sctvzF2U1ekAoM+OANpMIVegvzIaObpruDH2+j57uSsRiUMQBLEjEBERuQW7CsAvvviiyxsuLS2FSvXfAT/UajVOnz7dbrtKpUJJSQny8vIQFRWFNWvW4Pjx41CpVHjhhRdabV+v10Ov19vMKy52v2fNVdRXQQIJlD5BYkdxusGhCbhSkYdrVYWIV8aIHYeI+hDeW0xERGQfu7phamtr8Yc//AHp6emorKzEihUrUFtb2+E6FovF5oQsCILNdHvtJpMJWVlZSE5OxkcffYQpU6Zg2bJlrba/ZcsWTJkyxeY1f/58e96OS6ls0CPIOwAyqUzsKE7XXxkFPy9fZJdeFDsKEREREZFHsqsAfOmllxAYGIjy8nJ4e3ujpqYGK1as6HCdyMhIaLVa67RWq4VarW63vaysDGq1GiqVCv7+/pg8eTIAYObMmTY9h83S09Nx6NAhm1dbA824usoGPZS+fb/3DwCkEimGqgYhT18EfWON2HGIiIiIiDyOXQVgdnY2Fi9eDLlcDl9fX6xduxbZ2dkdrjNx4kQcO3YMOp0O9fX1OHDgACZNmmRtj46Ohre3N06cOAGg6VETkyZNQv/+/REZGYl///vfAIAvv/wSw4cPb7X9oKAgxMTE2LwiIyPtfuOuwGwxo6qh2iMu/2yWGD4QEkiQrWUvIBE5Du8BJCIiso9dBaBUaruY2WxuNa+liIgILF68GAsWLMDs2bMxc+ZMJCUlISMjA2fOnAEArF27FqtXr8b06dNRV1eHBQsWAADefPNNvP3225g5cybeffddvPLKK915by6vvL4SFsHiUQWgv8IPccoYXCjLgdnChzgTkWNMmDBB7AhERERuwa5BYG644Qb86U9/QkNDA44cOYJ//vOfdp1sNRoNNBqNzbzNmzdbv05MTMTOnTtbrTdgwAC899579kRzayU1TZfAelIBCACDw+KRW5mHy7qriAxUd74CERGAnJwcbN68GZWVlRAEAQ0NDda2Z599VsRkRERE7sOuAvDpp5/Gpk2bEBgYiD//+c+46aab8Lvf/c7Z2fq8YmsBGCxykt4VE9QPMqkMJ4vO4VdxN4gdh4jcxLJly5CUlIQbbrgBEokEOp0Ox44dEzsW9bLNmzcjJyfHqfuoqKgAAISEOO8ZvQMGDEBGRobTtk9E1J5OC8CDBw/inXfewYULF+Dj44MhQ4bg+uuvh7e3d2/k69NKarTwlfvAW64QO0qv8pLJERsUhR+Ls2ARLK2eCVhjqEW9saHNdX29fBCg8O+NmETkYurr67F8+XLrdH5+Pv74xz+KmIjEkJOTg5/OnUO4zHmjZ5eZTAAAoaTEOds38xYIIhJPhwXgZ599hnXr1mHRokVITEyERCLBmTNn8PLLL6OxsRHTpk3rrZx9UklNmcdd/tksISQGuZV5uFSei+vCB9i01Rsb8GNxVpvrjYocxgKQyEPFxcWhtLTUZkRp8kzhMhlmBSqdtv3M6koAcNo+mrdPRCSGDgvAd999F//4xz8QFRVlnTdw4ECMGjUKzz33HAvAHhAEAcU1WsQpo8WOIor+wdGQSWT4Nv9kqwKQiKgtFosFM2fOxPDhw+Ht7W1zDyARERHZp8MCsLa21qb4a5aQkIDGxkanhfIE+sZq1BnrPbYH0FuuwHXhA3Ci8AzuH32X2HGIyA3cfvvtuP32263TvAeQiIio6zosAGUdXF/PZy71TIG+6b4CTy0AAWCE+jp8eO5fKKouRT+OBkpEnZgzZ47NdF5eHu8BJCIi6iK7ngNIjldYXQzA80YA/aUR6iEAgB8Kz4ichIjcwbZt23D99ddj6NChGDp0KG9DICIi6oYOewAvXLiA66+/vtV8QRBgMBicFsoT5OuLoZB5IUDhJ3YU0YT7hyImqB9+KDqDGUOmiB2HiFzcpk2b8Pe//x0bN27Ek08+iczMTPztb38TOxYREZFb6bAAPHjwYG/l8DiF+mJE+IdDIpGIHUVU10eNxL9+OoQ6Yz38vHzFjkNELkypVGLUqFEYOnQoysvLMX/+fBaAREREXdRhARgd7ZkjVPaGguoSxAXz+I6NGoFPzh/Aj8VZuDF2rNhxiMiFyeVyVFVVIS4uDqdPn0ZcXJzYkYiIiNwO7wEUQaPJgLJaHSICwsWOIrrrwgYgxCcYR3K/EzsKEbm4u+++Gw8//DBuvfVWbN++HY8++qjYkYiIiNwOC0ARFFWXQICAyACOfCmTynBz/AT8UHQWlQ16seMQkQubO3cu/va3v0GpVGL79u34n//5H7EjERERuR0WgCIo+HkEUPYANpmccCMsgoW9gETUIYvFgq1bt+L+++/Hk08+icuXL4sdiYiIyO2wABRBgb4EEkig9g8TO4pLiA6KxOCwBHyVe4zPlySidr322mv45ptvkJ6ejv/93/9FVlaW2JGIiIjcToeDwJBzFOiLofYPg5fMS+woLmNywo3YdPx9ZGsvQeUfKnYcInJBR44cwUcffQQvr6bfnYMGDcIdd9whcioiIiL3wh5AERTqixEdFCl2DJdyc9wEBHkH4OPsfWJHISIXJQiCtfgDAIVCIWIaIiIi98QCsJdZLBYU1pQiigWgDW+5AjOHTMWPxVm4WlkgdhwickGJiYl45ZVXcO3aNeTl5WHDhg1iRyIiInI7LAB7WVmdDkazEdGBEWJHcTnTBk2Cv5cv9l/6t9hRiMgFvfjii9Dr9bj33ntx9913o6qqSuxIREREbof3APayfH3TCKC8BLQ1Py9f3D5oEjKzD2CE+jr4K/zEjkRELkCj0dhMh4Y23SfMUUCJiIi6jgVgLyus/m8B2GBqFDmN65mcMBG7s/fjYvkVjO43XOw4ROQCXnjhhTbna7Va/N///V8vpyEiInJvLAB7WYG+BIHeAQj0DmAB2IZ+gWoMDI3DhbIcjIocBolEInYkIhLZ+PHj25yfn5/fy0mIiIjcH+8B7GWF1cW8/68TyTHXo6qxGiW1ZWJHISIiIiLqU1gA9rJ8fTGig/qJHcOlXR81AnKpHBfLr4gdhYiIiIioT2EB2Iv0jTWobqxBdBB7ADviI/dGbHA/XK0sgCAIYschIiIiIuozWAD2okJ9CQAgKpAjgHYmLjgadcZ6lNdViB2FiIiIiKjPYAHYiwr0RQDAHkA7xAZHAQCuVvGh8EREREREjsICsBcVVJfAS+YFlV+Y2FFcnq+XDyL8w3GtkgUgEREREZGj8DEQTlZjqEW9sQEAkKO7CrV/GMrrmy5rNJiNYkZzef2V0fi+4EfUGerhp/AVOw4Rkcf74osvAAC33XabyEnIU/B7jsjxWAA6Wb2xAT8WZwEAcivzER0UYZ0eHJogZjSXFxfcVABeqypAomoQAMBsMUNbW95qWV8vHwQo/Hs7IhGRRzl48CAA/jFOvYffc0SOxwKwlzSYGlFnrEeor1LsKG4jxDcYAQo/XK0qtBaAjSYDLupaPx5iVOQwFoBERERERJ3gPYC9RFdfCQAsALtAIpGgf3A0CvRFMFnMYschIiIiInJ7LAB7CQvA7olTRsNkMaOwukTsKEREREREbo8FYC/R1VXBW6aAnxcHM+mKfoERkEvlHA2UiIiIiMgBWAD2kor6SoT6KiGRSMSO4lbkUhligiJxraoAgiCIHYeIiIiIyK05tQDcs2cPUlNTMW3aNGzdurVVe3Z2NtLS0pCSkoLnn38eJpPJpj0rKwsjRoxwZsReIQgCdPWVCPVTih3FLcUpo1FjqENpbZnYUYiIiIiI3JrTCsCSkhKsW7cO77//Pnbv3o3t27fj0qVLNsssWbIEK1aswP79+yEIAnbs2GFtq6+vx6pVq2A0uv+z8qoNtTBaTLz/r5sSQvrDSypHtvZS5wsTEREREVG7nFYAHj16FMnJyVAqlfDz80NKSgr27dtnbS8oKEBDQwNGjx4NAEhLS7NpX7NmDdLT050Vr1f9dwCYYHGDuCmFzAuDwuJxWXcNdcZ6seMQEREREbktpz0HsLS0FCqVyjqtVqtx+vTpdttVKhVKSppGejx06BAaGhowffr0drev1+uh1+tt5hUXFzsqvkPp6ioBACHsAey2oapByNZewg+FZxERGC52HCIiIiIit+S0AtBisdgMeCIIgs10e+1arRYbN27EP/7xjw63v2XLFqxfv97huZ1BV1+JQIU/FDIvsaO4rXC/UKj8w3As/wfMSrydg+kQEREREXWD0wrAyMhIHD9+3Dqt1WqhVqtt2rVarXW6rKwMarUaX331FSorKzF//nxr26xZs7B161YEBARY56Wnp2POnDk2+ywuLrZZz1VU1FdxABgHGKG+Dl9eOYZ8fRFig6PEjkNERERE5HacVgBOnDgRb775JnQ6HXx9fXHgwAGsWrXK2h4dHQ1vb2+cOHECY8eORWZmJiZNmoRf//rX+PWvf21dbsiQIcjMzGy1/aCgIAQFBTkrvsMYzSZUNugRHxIjdhS3NyCkP04UnsHpkvMsAImIiIiIusFpg8BERERg8eLFWLBgAWbPno2ZM2ciKSkJGRkZOHPmDABg7dq1WL16NaZPn466ujosWLDAWXFEU1yjhQCBI4A6gEwqw69ix6FAX2wdWIeIiIiIiOzntB5AANBoNNBoNDbzNm/ebP06MTERO3fu7HAbFy5ccEq23lJY3TQwDQtAx0iOvR4Hco7gbMkFTIqfIHYcIiIiIiK34tQHwRNQqC+BVCJFsHeg2FH6BD8vXwwM6Y/Luqswmk1ixyEiIiIicissAJ2ssLoEIT7BkEp5qB1lSPhAGC0m5FRcEzsKEREREZFbYVXiZAX6YoT68QHwjhQZoEKwdyAulF0WOwoRERERkVthAehENYZaVDVW8/4/B5NIJBgSPhDFNVpUNujFjkNERERE5DZYADpRob4EAKD0YQ+go10XngAJJNZeQLPFDG1teZuvGkOtyGmJiIiIiFyDU0cB9XRF1aUAgGAfDgDjaH5evuivjMJPZVdwQ9QoNJoMuKi70uayoyKHIUDh38sJiYiIiIhcD3sAnaiopmkE0CBFgNhR+qQh4QNRb2rAtapCsaMQEREREbkFFoBOVFhdinC/EI4A6iT9g6Pg6+WD8xwMhoiIiIjILqxMnKiouhRq/3CxY/RZUokUQ8IGIK+qEGV1FWLHISIiol62cOFCaDQaPP744222r1q1ChqNBi+//HKb7X/5y1+g0WiwadOmbq0PAFu2bIFGo8F7773XZvvevXuh0Wiwb9++brXrdDosW7YMFRXt/61z8uRJzJo1Cz/++GOb7Tk5Objnnntw5Urbt8t0xp71O8tpz/voqd7YR1/AAtBJLIIFxdWlUPuHiR2lTxuhHgKpRIrPLx8ROwoRuZiamhqsXLkSM2fOxKxZs3D//ffj3LlzAIBvv/0W999/v2jZdu3ahWXLlrXZ9sknn+DOO+/EjBkzoNFo8NZbb8FkMgEAzGYzHnjgAaSkpODQoUNIS0vDzJkzu/1HHZG7u3at6ZnAubm5bbZ/9913AIBvvvmmzfZ//etfAIA9e/Z0a30A2LlzJwBgx44dbbb/5S9/AQBs2LChW+3btm1DVlYWtm3b1m6GV199FRaLBWvWrGmzfe3atairq8PatWvb3UZH7Fm/s5z2vI+e6o199AUsAJ2kor4KjWYD1AHsAXQmP4UvhqkH44eis3wkBBFZWSwWZGRkIDg4GLt370ZmZiYWLlyIjIwMl/5keNeuXdi8eTPWr1+Pf/3rX/jggw+QnZ2NFStWAABKSkpw4cIF7N+/H0FBQVAoFPj000+RkJAgcnKi3rdw4UKb6Za9gKtWrbKZbtmL11x4NWvZC9jZ+kBT798vtewF3Lt3LwRBAAAIgtCql6+zdp1Oh0OHDkEQBHz++edt/v46efIkamubRjyvqalp1QuYk5ODvLw8AE0Fc1c/MLJn/c5y2vM+eqo39tFXcBRQJymqbnoEhNo/DA2mRpHT9G2jI4fhQtllHC84jakDbxI7DhG5gG+//RZFRUVYtGiR9T7s5ORkrF69GhaLBUDTHwsZGRm4du0aEhIS8MYbb0ChUGDdunU4duwYqqqqoFarsW7dOoSHhyM5ORkjRoyAVqvFzp078cYbb2D//v0ICQmBSqXCbbfdhrS0NOzevRtbtmyBxWLB8OHD8eKLL8Lb2xu7d+/Gxo0bERAQgOjoaPj5+bXKvX79eqxevRr9+/cHAAQEBODll1/GzTffjIULF+KRRx5BZWUlpkyZAqlUirKyMjzyyCOt/pDV6/XQ620/FCsuLu7xca2srIROp8Ozzz7b4211V05ODhQ//z90V3UWCypzckQ9ju4iJycHoaGhbbY19/41a9kL2Nx716xlL15z71+zPXv24KGHHrJ7feC/vX/NduzYYXN1QcufzQ0bNmD69Ol2t2/bts36O8tisWDbtm149NFHbdZ59dVXbabXrFmDDz74wDrdstdu7dq1eOutt1q9l/bYs35nOe15Hz3VG/voK9gD6CSFPz8CgvcAOp+vlw9uiU9GTsU15HFEUCICkJWVhcTExFaDcN1yyy0IC2u6NL+wsBArVqzAZ599hrKyMhw9ehRXr15FTk4Otm3bhv3796Nfv3745JNPAAAVFRXIyMhAZmYmjhw5ghMnTuDTTz/Fpk2bkJWVBQC4ePEiduzYgW3btiEzMxNhYWF45513UFJSgrVr12Lr1q3Yvn279dP6X9LpdCgoKEBSUpLN/ODgYAwaNAjnzp3Dxo0boVarcejQIbz00ksYMWJEqz8ggaZeiSlTpti85s+f75BjS0T2a+7d6+70V199Zb0E3GQy4csvv2y1j5a/T2pqamymm3vvmrUsnDtjz/qd5bTnffRUb+yjr2APoJMUVZfCW6ZoegZgldhp+r7bEibiu4If8Z+r32Pu8BnwkvFbm8iTSaVSeHt7d7hMYmIiYmNjAQADBw5ERUUFbr31VixduhQffvghrly5glOnTll74wBg1KhRAICjR4/ijjvugEKhgEKhwNSpUwE09TxevXoVd999NwDAaDRi2LBhOHnyJMaMGYPw8KYPBTUaTbv3FJnN5lbzjEYjJBKJ3e8/PT0dc+bMsZlXXFzc4yJQqVRCqVRi9erVPdpOTzz77LPQnT8v2v4dwU8qRcyAAaIeR3fh7r2kEonEpqhr+XPcWfutt96KgwcPwmQyQS6XY/Lkya324e/vb1MEBgTYPn4sNjbWpoj75e80e9izfmc57XkfPdUb++gr2APoJEXVJYgMVEMq4SHuDXKpHDfH3YBqQy1OFp0TOw4RiWzEiBHIyspq9Wn6//t//89aeMnl//2gqPmPsLNnz+KBBx6AxWJBSkoKpk6darMNHx8fAE0FpqWNyxDNZjPuuOMOZGZmIjMzEx9++CFWrFjR6o+8X+67WWhoKPr374+TJ0/azNfpdMjLy8OwYcPsfv9BQUGIiYmxeUVGRtq9PpE7aFmIxMfH20yPHz/eZjo5OdlmesaMGTbTGo2mS+sDwNy5c22mmz/8afbII4/YTP/ud7/rUvu8efOsVzJIpVLMmzevVYalS5faTLccYOrpp5/ucLoz9qzfWU573kdP9cY++gpWJ05SVF2KfoFqsWN4lKjACAwMjcOZ0vOoNdSJHYeIRDRu3DiEhYVh/fr11h61I0eOYNeuXRg0aFC7633//fcYP3487r33XsTHx+Orr75qs0du4sSJOHDgAAwGA2pqavDVV19BIpFgwoQJOHjwIMrLyyEIAn7/+99jy5YtGDt2LE6dOoWSkhJYLBbs3bu3zf0/+eSTeOWVV6yfttfW1mL58uVITU1FdHS0A44MUd/R8j60N99802b6hRdesJl+/vnnbaZbFl+/vP/PnvWBpt72X2o5unBqaqq1V08ikdjc32dPe2hoKKZMmQKJRIKpU6ciJCSkVYYxY8bA398fQFPvX/OVCs0GDBhgvdqhf//+XR40yp71O8tpz/voqd7YR1/BAtAJTBYzSmrLEMUCsNfdEJUEi2DBD0VnxY5CRCKSSCTYsGEDrl27hpkzZ0Kj0WDz5s3YtGmT9TLMtqSmpuL8+fPQaDRYsGABRowYgfz8/FbL3XrrrRg3bhzmzJmDhx56CGq1Gt7e3khMTMRjjz2G9PR0zJgxAxaLBQ899BDCw8OxfPly/OY3v8HcuXNbXaLVbMaMGXjiiSfwxBNPYObMmZg7dy6GDRuGP/zhDw47NkR9SXMvYMvev2bNvXht9d4B/+0FbNn7Z+/6wH97AVv2/jVrLjRb9u7Z2z5v3jwMGzaswx6tpUuXQiqVtvt4maeffhp+fn5d7v3ryvqd5bTnffRUb+yjL5AILa+PcWP5+fmYMmUKDh06hJiYGNFyFFaX4Mm9v8fC8ekYph6MH4uz2lxucGgCLupaD6Xb1fkdtY2KHAZVO88i1NaWt5mtO/vpTub2srWXy979fH3tOLJKL+LuETMQ7BPU4TEgIvcl5u/8kydPIjc3F3PmzIHRaMQ999yDV155BYmJib2aoysccbya78dyhXsAZwUqnbaPzOpKAHDaPjKrKxGamMh7AO3gCt9zRO6ms9/37AF0gqKfRwDlJaDiGNNvOKQSCX4szhY7ChH1UQkJCfj0009x5513Ii0tDTNmzHDp4o+IiKgZh0p0guZnAEYFRqDe1CByGs/j5+WL68IH4EJZDsZFJXW+AhFRFymVSrzzzjtixyAiIuoy9gA6QWF1KQIV/gjw9hc7isdKihgKQRBwpvQCzBYztLXlrV41htbP4SIiIiIi6svYA+gERdUl6BcYIXYMjxbsE4iEkFhkaS+ior4KBdXFrZYZFTkMAQoW6URERETkOdgD6AR8BIRruL7fCBjNRnyRc1TsKERERERELoEFoIM1GBugq69kAegCQv2UuC4sAV/nfc/LPYmIiIiIwALQ4YprtACaBoAh8Y2NSoIgAN/l/yh2FCIiIiIi0bEAdLBCPgLCpQR6++PWhGRc0uXiSkWe2HGIiIiIiETFAtDBmh8BERnAAtBV3D7gZqj8QnE491vUGurEjkNEREREJBoWgA5WUF2CML8QeMsVYkehn8mkMkweMBFmwYyvcr+BIAhiRyIiIiIiEgULQAcrqCpCbFA/sWNQC0qfICTHXo8CfTHOll4QOw4RERERkShYADqQxWJBfnUxYlgAuqSh4YPQPzgK3+WfQmV9ldhxiIiIiIh6HQtAB9LWlcNoNiImmAWgK5JIJJgUPwEyqQxH837gpaBERERE5HFYADpQvr4YANgD6ML8vHxxfb+RyNcX8VJQIiIiIvI4LAAdKL+qCAAQHRQpchLqyAj1dVD6BGHnub0wmo1ixyEiIiIi6jUsAB2oQF+MEJ9g+Cv8xI5CHZBKpZgYOxZldTrsOLsH2tpym1eNoVbsiERERERETuHUAnDPnj1ITU3FtGnTsHXr1lbt2dnZSEtLQ0pKCp5//nmYTCYAwIkTJzB37lzMmjUL6enpKCgocGZMh8nXFyEmmL1/7iAmuB+Gq67Dv376EkevHcePxVnWV72xQex4RERERERO4bQCsKSkBOvWrcP777+P3bt3Y/v27bh06ZLNMkuWLMGKFSuwf/9+CIKAHTt2WOe/9NJLyMzMhEajwUsvveSsmA4jCALy9UWI5v1/bkMzZCoEwYKjeSc4IAwREREReQSnFYBHjx5FcnIylEol/Pz8kJKSgn379lnbCwoK0NDQgNGjRwMA0tLSsG/fPhgMBjzxxBNITEwEAAwZMgRFRUWttq/X65Gfn2/zKi4udtbb6VR5fQUaTI0cAMaNhPmFYGxUEq5U5CFLe1HsOERERERETid31oZLS0uhUqms02q1GqdPn263XaVSoaSkBAqFArNmzQLQ9Fy99evXY+rUqa22v2XLFqxfv95Z8buseQCYGA4A41ZGRQ5FUU0pjuX9AJVfKNQB4WJHIiIiIiJyGqcVgBaLBRKJxDotCILNdGftBoMBy5Ytg8lkwsMPP9xq++np6ZgzZ47NvOLiYsyfP9+Rb8NuuZX5AIA4ZYwo+6fukUgkmJxwIz7O2of9lw9jztAUsSMRERERETmN0y4BjYyMhFartU5rtVqo1ep228vKyqzttbW1ePDBB2EymbBx40Z4eXm12n5QUBBiYmJsXpGR4vW+5VRcg9o/jCOAuiEfuTdSBt8Ck9mE/RcPw2A2iB2JiIiIiMgpnFYATpw4EceOHYNOp0N9fT0OHDiASZMmWdujo6Ph7e2NEydOAAAyMzOt7UuWLEFcXBz+/Oc/Q6FQOCuiQ+VW5CEhpL/YMaibQn2VmDLwJpTXV2B39gGx4xARuaTbb78dt99+u9gxyIPwe47I8Zx2CWhERAQWL16MBQsWwGg0Yu7cuUhKSkJGRgYWLVqEkSNHYu3atVi+fDlqamowfPhwLFiwAFlZWTh06BAGDRpkvcRTrVZj8+bNzoraY3WGehTXaHFrwo1iR6Ee6B8chRHqIfh37jf4Vf8bMLrfMLEjERG5lNtuu03sCORh+D1H5HhOKwABQKPRQKPR2Mz7ZSGXmJiInTt32rQPGzYMFy5ccGYsh8utzAMAJITEipyEemp8zCiU1VVg4/fvYt0dL8LPy1fsSEREREREDuPUB8F7iisVTQVgkHcgtLXlNi+D2ShyOuoKuVSO+0elobJej21nPhE7DhERERGRQzm1B9BTXKnIQ7B3IK5UXGvVNjg0QYRE1BPxITFIGXQL9l/8NybFTcCgsHixIxEREREROQR7AB3gSmUeYoOjxI5BDjQv6U4ofYPw1ndb0GjiqKBERERE1DewAOyhRpMBBfpixAT3EzsKOZCfly8Wjk9Hgb4YW0799z7VGkNtq8t8tbXlqDHUipiWiIiIiMg+vAS0h65UXINFsCBeGQOLYBE7DjlQUuRQ3Jk4DZ+cP4Ch4YNwc/x41Bsb8GNxVqtlR0UOQ4DCX4SURERERET2Yw9gD10szwUAxCtjxA1CTjFvhAbDVIOx4ft32yz8iIiIiIjcCQvAHrqouwKVfxgCvQPEjkJOIJfJ8cxNjyImqB/Wfr0JVyvzxY5ERERERNRtLAB76GL5FQwOjRc7BjmRn8IXz016DEHeAdjw3buobNCLHYmIiIiIqFtYAPZARX0VyusqMCiMj3ro60J8g/H8LY8DAD776UvUGxtETkRERERE1HUsAHvgYvkVAMBgPifOI0QFRuDRGxagztiAA5cOw2Qxix2JiIiIiKhLWAD2wCVdLmRSGRKUsWJHoV4SHxKDyQk3oqS2DIdzv4EgCGJHIiIiIiKyGwvAHrhYfgXxwTFQyBViR6FeNCC0P26IHoVLuqv4oeis2HGIiIiIiOzG5wB2k8ViwWXdVdwSnyx2FBLB6MhhqGrQ40ThGShkXhihHgJtbXmby/p6+fAZgURERETkElgAdlO+vggNpkYM5gAwHkkikeDmuPEwmI04lvcD5FI5hoQPgFTSulOdD4knIiIiIlfBS0C7qXkAmEEcAMZjyaQyTB14E4arr8ORq99h38V/o8HUKHYsIiIiIqJ2sQDspou6XPgr/NAvQC12FBKRVCLFr/qPw9xhqSisLsHu7P3QN1SLHYuIiIiIqE0sALvpUnkuBofGQyKRiB2FXMCEmDGYOWQKGk0GZJ4/CG2tTuxIREREREStsADshgZjA/L0hXwAPNmIDFBhVuLtkEll+PTC58ivKhI7EhERERGRDRaA3XC54hoEQeAD4KkVpW8wZiXejiDvAHx26SucLj4Pi2AROxYREREREQCOAtot1gFgQuPFDUIuyV/hB82Qqfgy9xt8k/8DKhqqMHdYKqKCImyW4+MhiIiIiKi3sQDshmztRUQHRiLQO0DsKOSiFHIFpg28GdnaSzheeBovH34Tg0LjMS46CUE/f9/w8RBERERE1NtYAHaR2WJGtvYSJsVNEDsKuTiJRIJh6sGYOuAm7Mreh3OlPyGn4hqGhA/AmH7DxY5HRERERB6IBWAXXanIQ4OpEcPU14kdhdyEv8IPybFjMDJiCH4oOosLZTlNL20Oboq7AYPC4ls9QJ6XhxIRERGRM7AA7KJzpT8BAIarB4uchNyNv8IPN8eNx+jI4ThTko0s7UWcKDoDXy8fDA5NwHD1dQj0bir6eHkoEVH7ysxmZFZXOm/7JhMAOG0fZWYzQp2yZSKizrEA7KIs7U+ICeqHYJ8gsaOQmwr09sfE/uNw78jZ+OLK17isu4ozJedxpuQ8hqkH44boUWJHJCJyWQMGDHD6PiQVFQCAkJAQp2w/FL3zPoiI2sICsAus9//F8/4/6jmFzAsDQ+MwMDQONY21OFWchXOlPyG3Mh/B3oFQ+YeJHZGIyOVkZGSIHYGIyK3xOYBdcFl3ten+PxXv/yPHCvD2x01xN2BW4u2QS2R445u/4/3Tu2EwG8WORkRERER9CAvALvgm7wfIpXKMihwqdhTqoyICVEgbNh03xl6P3dn7sWT/SzhVlAVBEMSORkRERER9AC8BtZNFsOBY3g8YFTkU/go/seNQH+Yl88K8kXfi+qgR+ODMJ3jl8JtICInFHYMnY2zUSD5/koiIiIi6jT2Advqp7ArK6yswMXac2FHIAzSaDDCYjZidOA039b8B2tpybPjuXfzhq9dx9NpxmCxmsSMSERERkRtiD6CdjuYdh5fMC+Oik8SOQh5EJpVhmHowhoQPwE/lV5CtvYQ/H3sHSp8gTIwdi3HRSRgUlgAfubfYUYmIiIjIDbAAtIPBbMQ3eT9gTL/h8PXyETsOeSCZVIahqkG4e8RM5FUV4avcYzhw+Qj2XvwSMokU/ZXRSFDGIia4H6KDIhHhr4KXrOnHmw+VJyIiIqJmLADt8NlPX6KyQY+UQbeIHYU8nFQixbjoJIyLTkKdsR4Xyi7jvPYyTpdk49+538IsNF0aKpFIEKQIQKC3P/oHR0PlH4owv1Co/EKhDgiHj9ybhSERERGRB2IB2ImqBj12ZX2G66NGYmREothxiKz8vHwxpt8IjOk3AlNrb8LJorOoaqhGeX0FdHWV0DfWoLqxBj8WZ6PWWGezrr+XL6KDmnoLVf6hCPf7+eUfinDfEMhl/NVARERE1Bc59a+8PXv2YOPGjTCZTEhPT8f8+fNt2rOzs/H888+jtrYW48aNw8qVKyGXy1FYWIglS5agvLwcCQkJWLt2Lfz9e7+nwmQx450ftsNgNmDBqLRe3z9RV0glUoT4BiPENxgI/e/8waEJOKf9CTWNtahqrEZlgx6VDXo0mg04UXga+sYam+1IIEGQTyDU/mEI9wv9RYEYgnC/MIT7h8Dfyw8SiaSX3yERERER9ZTTCsCSkhKsW7cOu3btgkKhwLx58zBhwgQMGjTIusySJUvw0ksvYfTo0XjuueewY8cO3HfffVi5ciXuu+8+zJgxA2+99RY2bNiAJUuWOCtqmyrqq7Dhuy34sTgb9yXNRlRQZK/un8iRFDIvhPopEeqntM4bHJqAi7orMFnMqDXUocZQ+/OrDnKpHJUNVbhUnovvC061GnXUV+6DYJ9AKGQKeMnkUMgUUMjkkEvlkEqkkEgkkOLnfyUSeMsU8PHygY/cu+nyU/nPX3s1fa2QKSCXyiCXyn/+t+lr2S++Vsi8IJPKevnIEREREfUtTisAjx49iuTkZCiVSgBASkoK9u3bh8ceewwAUFBQgIaGBowePRoAkJaWhjfeeAO//vWv8f333+Ott96yzv+f//mfVgWgXq+HXq+3mVdQUAAAKC4u7nbuRrMB75zYjiztT5BCgnuTZmNc4HDk5+d3uJ6uvhLl2rJW8wMbfFFe1Xp+R21dnd9RW5GlCI2+9S6Zub1s7eXq7n66uo7Yx6w72RxxzHwghw+CES4LRnxwLHKr8gBfQBAENJgaUWeoQ5BPEPSNNahq0KPWUA+z2QSj0Ih6Sy1MZjNMFhOE5v8EAQKa1jdajGg0GdBoMgDo/kPtZVI5fOTe8JYr4CP7+V+5oqnwlEohlcgggxRSqaTp65+L0WY2fZaSX34pafPr9law7ftse12JpGnql/9al5JIIIEEEgl+/lfS7vY77mhtJ7cd2lu+/f05tsdX6ROIsVFJPepJbv5dbzbzsSj2aD5OPTlHEhGR6+vs/Oi0ArC0tBQqlco6rVarcfr06XbbVSoVSkpKUFFRgYCAAMjlcpv5LW3ZsgXr169vc98tLzXtieX42mHbIiIix9NqtYiLixM7hsvTarUAHHuOJCIi19Xe+dFpBaDFYrH5ZFcQBJvp9tpbLgegzU+I09PTMWfOHJt5BoMBeXl5iI+Ph0xm/6VixcXFmD9/PrZu3YrISF7qaQ8es67jMesaHq+u87RjZjabodVqMWLECLGjuIURI0bgz3/+M5588kmP+R5xFk/7WXMWHkfH4bF0jL5yHDs7PzqtAIyMjMTx48et01qtFmq12qa9+dNIACgrK4NarUZoaCiqq6thNpshk8lardcsKCgIQUFBreYPGDCgR5ljYmK6vb4n4jHrOh6zruHx6jpPOmbs+bOfj48PRo4cCcCzvkecicfRMXgcHYfH0jH6wnHs6PwoddZOJ06ciGPHjkGn06G+vh4HDhzApEmTrO3R0dHw9vbGiRMnAACZmZmYNGkSvLy8MG7cOOzduxcAsHv3bpv1iIiIiIiIqHucVgBGRERg8eLFWLBgAWbPno2ZM2ciKSkJGRkZOHPmDABg7dq1WL16NaZPn466ujosWLAAAPDiiy9ix44dSE1NxfHjx/Hkk086KyYREREREZHHcOpzADUaDTQajc28zZs3W79OTEzEzp07W60XHR2N9957z5nRiIiIiIiIPI7TegDdSVBQEB577LE27ymktvGYdR2PWdfweHUdjxl1ht8jjsHj6Bg8jo7DY+kYnnIcJYIgdP+hXEREREREROQ22ANIRERERETkIVgAEhEREREReQgWgERERERERB6CBSCAPXv2IDU1FdOmTcPWrVvFjuOyampqMHPmTOTn5wMAjh49Co1Gg2nTpmHdunUip3M969evx4wZMzBjxgz88Y9/BMBj1pHXX38dqampmDFjBv7+978D4PGy16uvvoply5YB4DGj9vFc1zM8BzoGz42OwXOmY3nceVTwcMXFxcLkyZOFiooKoba2VtBoNMLFixfFjuVyTp06JcycOVMYPny4kJeXJ9TX1wu33HKLcO3aNcFoNAq//e1vha+++krsmC7j66+/Fu655x6hsbFRMBgMwoIFC4Q9e/bwmLXj22+/FebNmycYjUahvr5emDx5spCdnc3jZYejR48KEyZMEJYuXcqfS2oXz3U9w3OgY/Dc6Bg8ZzqWJ55HPb4H8OjRo0hOToZSqYSfnx9SUlKwb98+sWO5nB07duDFF1+EWq0GAJw+fRpxcXGIjY2FXC6HRqPhcfsFlUqFZcuWQaFQwMvLCwMHDkRubi6PWTvGjx+Pd999F3K5HOXl5TCbzdDr9TxenaisrMS6devwyCOPAODPJbWP57qe4TnQMXhudAyeMx3HU8+jHl8AlpaWQqVSWafVajVKSkpETOSaXn75ZYwbN846zePWscGDB2P06NEAgNzcXHz22WeQSCQ8Zh3w8vLCG2+8gRkzZuDGG2/k95gdVqxYgcWLF1ufV8RjRu3h90bP8BzoGDw3Og7PmY7hqedRjy8ALRYLJBKJdVoQBJtpahuPm30uXryI3/72t3jmmWcQGxvLY9aJRYsW4dixYygqKkJubi6PVwc+/PBD9OvXDzfeeKN1Hn8uqT383nAsHs+e4bnRMXjO7BlPPo/KxQ4gtsjISBw/ftw6rdVqrZd4UPsiIyOh1Wqt0zxurZ04cQKLFi3Cc889hxkzZuC7777jMWvH5cuXYTAYMHToUPj6+mLatGnYt28fZDKZdRkeL1t79+6FVqvFrFmzUFVVhbq6OhQUFPCYUZt4rnMsngO7j+fGnuM50zE8+Tzq8T2AEydOxLFjx6DT6VBfX48DBw5g0qRJYsdyeaNGjcKVK1dw9epVmM1mfPrppzxuv1BUVISFCxdi7dq1mDFjBgAes47k5+dj+fLlMBgMMBgMOHToEObNm8fj1YG///3v+PTTT5GZmYlFixbhtttuw9tvv81jRm3iuc6x+Pu8e3hudAyeMx3Dk8+jHt8DGBERgcWLF2PBggUwGo2YO3cukpKSxI7l8ry9vbFmzRo8/vjjaGxsxC233ILp06eLHctlvPPOO2hsbMSaNWus8+bNm8dj1o5bbrkFp0+fxuzZsyGTyTBt2jTMmDEDoaGhPF5dwJ9Lag/PdY7Fn7Xu4bnRMXjOdB5P+dmWCIIgiB2CiIiIiIiInM/jLwElIiIiIiLyFCwAiYiIiIiIPAQLQCIiIiIiIg/BApCIiIiIiMhDsAAkIiIiIiLyECwAiYiIiIiIPAQLQCIiIiIiIg/h8Q+CJ+oN27dvx3vvvQepVIrw8HC88MIL+Otf/wpvb2+cP38e5eXl+NWvfoXly5fDy8sLly9fxssvv4zKykqYzWbcf//9mDt3Lr799lusW7cOsbGxuHjxIkwmE1auXImxY8d2uP+dO3di+/btMBqNqKqqQkZGBu677z4AwF//+ld8/PHHkMvliIuLw5o1axAYGNjufCIiIkfh+ZFIBAIROdXRo0eFqVOnCuXl5YIgCMJHH30k3HHHHcIzzzwjzJ49W6ipqREaGxuF+fPnC++9955gNBqF1NRU4ezZs4IgCIJerxfuuOMO4eTJk8I333wjDB06VMjKyhIEQRDeeecdYf78+R3uv6amRrj77rsFnU4nCIIgnDx5Uhg9erQgCILw+eefC9OmTRMqKysFQRCEV155RdiwYUO784mIiByF50cicbAHkMjJjhw5gtTUVISGhgIA0tLS8PLLL2PkyJGYM2cO/P39AQCzZs3CoUOHkJycjGvXruG5556zbqOhoQFZWVkYOHAgoqKiMHToUADAsGHD8PHHH3e4f39/f/zlL3/Bv//9b+Tm5uL8+fOoq6sDABw7dgzTp09HcHAwAODZZ58FALz00kttziciInIUnh+JxMECkMjJLBZLq3mCIMBkMkEmk9nMk0qlMJvNCAwMRGZmprWtrKwMgYGBOHXqFHx8fKzzJRIJBEHocP/FxcW45557cPfdd2Ps2LGYPn06vvzySwCATCaDRCKxLqvX66HX69udHxMT0/UDQERE1AaeH4nEwUFgiJzs5ptvxt69e6HT6QAAH330EZRKJWQyGT777DMYDAY0Njbi448/xuTJk5GQkAAfHx/rCa6oqAgzZ87E2bNnu7X/s2fPIjQ0FL/73e9w0003WU9uZrMZEydOxMGDB1FTUwMAePPNN/GPf/yj3flERESOwvMjkTjYA0jkZL/61a/wm9/8Bunp6bBYLAgNDcVf//pXvPPOO/Dx8cF9990HvV6PlJQU3HXXXZBKpdiwYQNefvllvP322zCZTHjiiScwduxYfPvtt93a/86dOzF9+nRIJBKMHz8eoaGhuHr1Km655RZcunQJ9957LwBg0KBBWLVqFQICAtqcT0RE5Cg8PxKJQyJ01j9ORE6xbNkyDB48GA888IDYUYiIiFwGz49EzsUeQKI+4O2338aePXvabHvggQdw55139nIiIiIi8fH8SNQaewCJiIiIiIg8BAeBISIiIiIi8hAsAImIiIiIiDwEC0AiIiIiIiIPwQKQiIiIiIjIQ7AAJCIiIiIi8hD/H3fbQ7k3eFx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581294"/>
            <a:ext cx="5626999" cy="2003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49" y="4282027"/>
            <a:ext cx="5692895" cy="198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AAAAE/CAYAAAAXN63eAAAAOXRFWHRTb2Z0d2FyZQBNYXRwbG90bGliIHZlcnNpb24zLjMuMiwgaHR0cHM6Ly9tYXRwbG90bGliLm9yZy8vihELAAAACXBIWXMAAAsTAAALEwEAmpwYAABXCUlEQVR4nO3deXxTZd428CtL071Nl6SlC21ZpGwFBKEyiiJIsRCByijKI51ntC6DojyKoCIOgwrO4MuoCDOgM4MOCohIxUEWUQdGcAFBlhYESqF706Ztumc77x+1GdM1bZOepLm+fvKh59xnuXJse/rLfc59JIIgCCAiIiIiIqI+Typ2ACIiIiIiIuodLACJiIiIiIg8BAtAIiIiIiIiD8ECkIiIiIiIyEOwACQiIvIAJpMJ+fn5MJlMYkchIiIn6uz3vbyX8zhVQ0MDzp49C5VKBZlMJnYcIiJyIrPZDK1WixEjRsDHx0fsOC6voKAA06ZNw9atWxEZGSl2HCIicpLi4mLMnz8fBw4cQFxcXKv2PlUAnj17FvPnzxc7BhER9aKtW7di3LhxYsdweVqtFgB4niQi8hBarbbvF4AqlQoA+OkmEZEHaP6Es/l3P3WM50giIs/Q2fmxTxWAzZd9RkZGIiYmRuQ0RETUG3jJv314jiQi8iztnR85CAwREREREZGHYAFIRERERETkIVgAEhEREREReQgWgERERERERB6CBSAREREREZGHYAFIRERERETkIVgAEhEREREReQgWgERERERERB7CqQXgnj17kJqaimnTpmHr1q3tLvfMM89g165d1ukTJ05g7ty5mDVrFtLT01FQUODMmERERERERB5B7qwNl5SUYN26ddi1axcUCgXmzZuHCRMmYNCgQTbLvPjiizh27BiSk5Ot85csWYINGzYgMTERO3fuxEsvvYSNGzc6K2qfUGOoRb2xodV8Xy8fBCj8RUhERETkeJs3b0ZOTo5T91FRUQEACAkJcdo+BgwYgIyMDKdtn4ioPU4rAI8ePYrk5GQolUoAQEpKCvbt24fHHnvMusyePXswZcoU6zIAYDAY8MQTTyAxMREAMGTIEPzzn/9stX29Xg+9Xm8zr7i42PFvxE3UGxvwY3FWq/mjIoexACQioj4jJycH5y5kQRascNo+TJWNAICSxnKnbN9cZXDKdomI7OG0ArC0tBQqlco6rVarcfr0aZtlHnzwQQBNl3w2UygUmDVrFgDAYrFg/fr1mDp1aqvtb9myBevXr3dGdCIiInJhsmAFgidFOW37VYcLAcBp+2jePhGRGJxWAFosFkgkEuu0IAg2050xGAxYtmwZTCYTHn744Vbt6enpmDNnjs284uJizJ8/v/uhiYiIiIiI+jCnFYCRkZE4fvy4dVqr1UKtVtu1bm1tLR599FEolUps3LgRXl5erZYJCgpCUFCQw/K6g/bu8wMAg9nYy2mIiIiIiMjdOK0AnDhxIt58803odDr4+vriwIEDWLVqlV3rLlmyBHFxcVi5ciWkUj6poll79/kBwODQhF5OQ0RERERE7sZpBWBERAQWL16MBQsWwGg0Yu7cuUhKSkJGRgYWLVqEkSNHtrleVlYWDh06hEGDBlkv8VSr1di8ebOzonosjhxKRERERORZnFYAAoBGo4FGo7GZ11Yht2bNGuvXw4YNw4ULF5wZi37GkUOJiIiIiDwLr68kIiIiIiLyECwAiYiIiIiIPAQLQCIiIiIiIg/BApCIiIiIiMhDsAAkIiIiIiLyECwAiYiIiIiIPAQLQCIiIiIiIg/BApCIiIiIiMhDsAAkIiIiIiLyECwAiYiIiIiIPAQLQCIiIiIiIg/BApCIiIiIiMhDyMUOQK7HbDFDW1veZpuvlw8CFP69nIiIiIiIiByBBSC10mgy4KLuSpttoyKHsQAkIiIiInJTvASUiIiIiIjIQ7AAJCIiIiIi8hAsAImIiIiIiDwEC0AiIiIiIiIPwQKQiIiIiIjIQ7AAJCIiIrt88cUX+OKLL8SOQR6E33NEjsfHQBAREZFdDh48CAC47bbbRE5CnoLfc0SOxx5AIiIiIiIiD8ECkIiIiIiIyEOwACQiIiIiIvIQLACJiIiIiIg8BAtAIiIiIiIiD8ECkIiIiIiIyEOwACQiIiIiIvIQLACJiIiIiIg8BAtAIiIiIiIiD8ECkIiIiIiIyEOwACQiIiIiIvIQLAD7sJKaMhTqS8SOQURERERELoIFYB91qTwXn5w/iD99/RecLTkvdhwiIiIiInIBTi0A9+zZg9TUVEybNg1bt25td7lnnnkGu3btsk4XFhZi/vz5mD59Oh599FHU1tY6M2afc1l3FV9cOYrIABXC/EKw+sgGZGsvih2LiIiIiIhE5rQCsKSkBOvWrcP777+P3bt3Y/v27bh06VKrZR555BHs37/fZv7KlStx3333Yd++fRgxYgQ2bNjgrJh9TnVjDQ7nfouIABXuGHwrnrzxAYT6KrHxu/dgMBnEjkdERERERCJyWgF49OhRJCcnQ6lUws/PDykpKdi3b5/NMnv27MGUKVNwxx13WOcZjUZ8//33SElJAQCkpaW1Wg8A9Ho98vPzbV7FxcXOejtuwWQx48srxwAAtyVMhFwmR4DCHw+Nuw/FNVrsyv7MuqzFYoFFsIgVlYiIiIiIRCB31oZLS0uhUqms02q1GqdPn7ZZ5sEHHwQAnDhxwjqvoqICAQEBkMuboqlUKpSUtB7IZMuWLVi/fr0zorudWkMddmV9hhNFZ2AwG3FrfDICvf2t7SMjEjEpfgJ2Zx9Aju4a/BV++KHwLAaGxiE5ZgykUt4KSkRERETkCZxWAFosFkgkEuu0IAg20+1pa7m21ktPT8ecOXNs5hUXF2P+/PndTOyefirLwX+uHYcgCBgQGovrwgYgOiiy1XK/HXMPgrwDcaLgNGqMdRiuvg7HC0+j0WzArfHJdv2/ISIiIiIi9+a0AjAyMhLHjx+3Tmu1WqjV6k7XCw0NRXV1NcxmM2QyWbvrBQUFISgoyKGZ3Y1FsOCb/JMI8Q3GA2Puga6hst1l/RS+WDD6LiwYfZd13paTH+JfP32B6MAIXBc+oBcSExERERGRmJx27d/EiRNx7Ngx6HQ61NfX48CBA5g0aVKn63l5eWHcuHHYu3cvAGD37t12reeJSmrK0GBqxKiIoQjzC+ny+ncMnowQn2BkcYRQIiIiIiKP4LQCMCIiAosXL8aCBQswe/ZszJw5E0lJScjIyMCZM2c6XPfFF1/Ejh07kJqaiuPHj+PJJ590Vky3dqUiDzKJFLHB/bq1vkQiwZDwgSitLYeurtKx4YiIiIiIyOU47RJQANBoNNBoNDbzNm/e3Gq5NWvW2ExHR0fjvffec2Y0tycIAnIr8xAd1A9eMq9ub+e6sHh8V3AK58suYWL/cQ5MSERERERErobDP7qp8roK1BjqkBAS06Pt+Hj5IF4Zg4vluTBZTA5KR0REROR8zZ0NLTsceqsdAObOnQuNRoO5c+e22b5w4UJoNBo8/vjjbbZnZGRAo9HgoYcearP9hRdegEajwYsvvthuhlWrVkGj0eDll19us/3kyZOYNWsWfvzxxzbbc3JycM899+DKlStttut0OixbtgwVFRXtZjh8+DA0Gg3+85//dGsfnbU7gj3vQ2y9kZEFoJu6VlUIAIgLju7xtoarr0Oj2YBs7aUeb4uIyB3l5+djxIgRmDVrls2rqKio3XXefPNNvPnmmwCAIUOG2L2v2267DampqZg1axbuvPNOpKWl4ZtvvulwnQ8++AAffPBBq/m7du3CsmXL7N43ETleY2Ojzb8tXbt2DQCQm5vbZnvzc6zb+31z6tQpAMAPP/zQbobvvvsOANr9XfLqq6/CYrG0uuqu2dq1a1FXV4e1a9e22b5t2zZkZWVh27Zt7WZYt24dAOC1117r1j46a3cEe96H2HojIwtAF1RjqIW2trzVy2A2Wpcpq9Mh2CcIPl4+Pd5fv0A1ogMjcKooC0YzewGJyDOp1WpkZmbavPr169491p3ZtGkTMjMz8cknn+Cxxx7D008/3eHy9957L+69916nZCFyVy175Xp7GkCrXr+W0wsXLrSZbtkLmJGRYTPdshfwhRdesJluqxdw1apVNtMtewFPnjyJ2tpaAEBNTU2rXsCcnBzk5eUBaCpWW/bA6XQ6HDp0CIIg4PPPP2+zZ+rw4cMwmZr+hjSZTK16ATvbR2ftjmDP+xBbb2V06j2A1D31xgb8WJzVav7g0ATr17r6SoT7hTpsn2OjkvDJhYM4V/oThqkGt7uc2WKGtra81XxfLx8EKPzbWIOIyL0tW7YM48ePR1paGoCm3r4LFy60Ws5isWDq1Kl45513kJCQgLq6Otxxxx04cOAAvL29293+hAkToNVqUVFRAa1Wi1WrVqGurg46nQ4PPfQQ7r33XmtP4+OPP47du3dj48aNCAgIQHR0NPz8/FptU6/XQ6/X28xr7mXoicrKSuh0Ojz77LM93lZ35eTkwCI1i7Z/R7A0mJGTkyPqcXQXOTk5CA113N87jtay16/ldHPvX7OWvYAtfy5b9gI29/41a6sXsLn3r1nLXsBXX33VZnrNmjU2VxS07HFbu3Yt3nrrLev0tm3bYLFYADT9ntu2bRseffRRm3Wae/+avfbaa7jpppvs3kdn7Y5gz/sQW29lZAHohoxmI/SNNbguzHHP7osMVCE2qB9OFJ7GdWED4Kdou2ex0WTARV3rT2VGRQ5jAUhEbq20tBSzZs2yTms0Gjz44IN2ry+VSjF79mx88skneOKJJ3DgwAHceuutHRZ/APDpp58iPj4eISEh2LBhA373u9/hxhtvRF5eHu68806bnr+SkhKsXbsWu3fvhlKpxMMPP9xmAbhlyxasX7/e7uxE1Hc19/41q6mpsZlu7nlr1rJo/eqrr2x697788stWRUlze3vTne2js3ZHsOd9iK23MrIAdEO6+koAQJif0qHbnTxgIg5cOox/nt6FSfETkBg+0KHbJyJyZc2XgPZEWloa/vd//xdPPPEEPv74Y/zf//1fm8s99NBD8PLygtFoRL9+/fDnP/8ZQFNv45EjR/DXv/4VP/30E+rq6mzWO3nyJMaMGYPw8HAATUVqW/f8pKenY86cOTbziouLMX/+/B69P6VSCaVSidWrV/doOz3x7LPP4nyxe9+zLvWRYUDkAFGPo7tgL2nP+fv72xSBAQEBNu2xsbE2BVj//v1t2m+99VYcPHgQJpMJcrkckydPbrUPuVxuU/TJ5bYlRmf76KzdEex5H2LrrYy8B9ANlf9cAIb6dv3h7x3xkXsj9brbMCg0HsfyfkCdsd6h2ycickcSiQSCIAAAjEZjh8vGxMQgKioKBw4cQHl5OUaNGtXmcs33AO7duxfvvPMOhg4dCgB48skncfDgQQwcOLDNZ+D+MgvQ+o+sZkFBQYiJibF5RUZG2vN2iagLWvbwt5xuWcjEx8fbTLf8uWx53/Ho0aNtpq+//vpWGcaPH28znZycbDO9dOlSm+mWA0e1vAe55fS8efMglTaVDFKpFPPmzWuVYfHixTbTTz31VJf20dm0I9jzPsTWWxlZALohXV0lFDIvBChaX/bTU3KpDGlDp8NsMeO7/LaHCiYi8iRKpRKXLjX1OH3++eedLn/XXXfhpZdewp133tnlfX399ddYtGgRpk6disOHDwMAzOb/3u82duxYnDp1CiUlJbBYLNi7d2+X90HUV+zZs0fUaQDYuXNnh9Mt72Nrvp+3WcvnY2/atMlmuuUALytXrmyVoeVAMc8//7zN9JgxY+Dv33SbTkBAQKsPpgYMGIDY2FgATQVrQkKCTXtoaCimTJkCiUSCqVOnIiSkdQfEpEmTrB9IyeVym/v/7NlHZ+2OYM/7EFtvZWQB6IbK6ysR6quERCJxyvZV/mEYGZGIn8pzUFanc8o+iIjcxb333otvv/0WGo0GP/zwA1QqVYfLT5s2DVVVVTb3E9rr8ccfx3333YfU1FScOHEC0dHRyM/Pt7aHh4dj+fLl+M1vfoO5c+e2upSLiHpfc69fe/f7NvcCtuz9a9bcC9jeqMPNvYBt9f41a+4FbNn712zp0qWQSqXtPjbm6aefhp+fX7s9b/PmzcOwYcM67JFq7gVs2ftn7z46a3cEe96H2Hojo0T45bUkbi4/Px9TpkzBoUOHEBPTsweki0lbW97uKKA/lefgHyc/xOCwBNwUd4NNW3uDs6j8w7q8n7OlF/DuqY8wut8w3BA9yqatq/shInIGV/ydLwgCDh8+jA8++AB/+ctfxI5jwxHHq/l+LFe4BzB4UpTT9lF1uOlZu87aR9XhQiRGDuI9gHZwhe85InfT2e97DgLjZmoMtTBaTAjzc263tbdcAbV/GAr0xTYFIBERte+VV17Bl19+2eqyLiIiIlfBS0DdTHldJQAgzFfp9H1FB0VCW6tDo8ng9H0REfUFzz//PD7//HOn3L9CRETkCCwA3YyuvgIAEOIb7PR9RQdFQoCAouoSp++LiIiIiIicjwWgmymvr0SQdwC8ZF5O35faPwxyqRz5+mKn74uIiIiIiJyPBaCb0dVVOv3+v2YyqQz9AtUoYAFIRERERNQnsAB0IwaTAVWN1Qjthfv/mkUHRqCqsRq1hrpe2ycRERERETkHC0A3UlyrBdA7A8A0iwxUN+27Rttr+yQiIiIiIudgAehGiqpLAQChvXQJKACE+4ZALpWhhAUgEREREZHbYwHoRoqqS+EllSNQ4d9r+5RKpVD5h7EHkIiIiIioD2AB6EaKakoR6quERCLp1f1GBqhQXlcJo9nYq/slIiIiIiLHYgHoJgRBQFF1KUL9lL2+74gAFQQIKK0t7/V9ExERERGR47AAdBNVDXrUmxqg8g/r9X1H+IcD4EAwRERERETujgWgmyipLQPw32KsN3nLFQj1VbIAJCIiIiJycywA3URJTRl85T5Q+gSJsv+owAgUV5eiwdQoyv6JiIiIiKjnWAC6iZKaMsQpo3t9AJhmCSGxMAsWXCi7LMr+iYiIiIio51gAuoFGkwEVDVXoHxwtWoaIgHD4yL1xtvSCaBmIiIiIiKhnWAC6gdKf7/+LV8aIlkEqkSJeGYNs7SWYLGbRchARERERUfexAHQDJTVlkECC2OAoUXPEh8Si0WxAob5Y1BxERERERNQ9LADdQGltGUJ8g+Ej9xY1R3RgBHzk3rikuypqDiIiIiIi6h4WgC5OEARoa3VQi/D8v5ZkUhnG9BuBKxXXOBooEREREZEbYgHo4qoNtWg0GxDuHyp2FABAcswYmAULLpZfETsKERERERF1EQtAF6etLQcAqPzE7wEEmp4HqPIPw3ntZQiCIHYcIiIiIiLqArnYAahj2lodpBIpQn2DxY5iNTR8EA5f/RalteWICAgHAJgtZmux+ku+Xj4IUPj3dkQiInKC22+/XewI5GH4PUfkeCwAXVxZnQ5hvkrIpDKxo1gNCInFkavf4WplgbUAbDQZcFHX+rLQUZHDWAASEfURt912m9gRyMPwe47I8Zx6CeiePXuQmpqKadOmYevWra3as7OzkZaWhpSUFDz//PMwmUwAgPz8fMyfPx+zZs3C/fffj4KCAmfGdFmCIEBbp4PKBQaA+SWFXIHIABXyqgrFjkJERERERF3gtAKwpKQE69atw/vvv4/du3dj+/btuHTpks0yS5YswYoVK7B//34IgoAdO3YAAF5//XXMmDEDmZmZmDZtGtatW+esmC6tqrEaRrPRZQaA+aXY4CiU11eg1lAndhQiIiIiIrKT0wrAo0ePIjk5GUqlEn5+fkhJScG+ffus7QUFBWhoaMDo0aMBAGlpadZ2i8WCmpoaAEB9fT18fHxabV+v1yM/P9/mVVzctx5Q3nxPndpFBoD5pf4/P5Q+T18kchIiIiIiIrKX0+4BLC0thUqlsk6r1WqcPn263XaVSoWSkhIAwBNPPIF58+bhvffeg9FoxPbt21ttf8uWLVi/fr2z4ruEivoqSCVSKH2DxI7SSohvMPy9/JBXVYjE8IFixyEiIiIiIjs4rQC0WCyQSCTWaUEQbKY7al+6dCn+8Ic/YOrUqdi/fz8ee+wxfPLJJzbLp6enY86cOTb7LC4uxvz58531lnpdZYMeQd4BkEpc72kdEokEscFRuKzLhcViETsOERERERHZwWmVRWRkJLRarXVaq9VCrVa3215WVga1Wg2dToecnBxMnToVAJCSkgKtVouKigqb7QcFBSEmJsbmFRkZ6ay3I4qqhmoE+7he71+z6KAIGC0mlNVXdL4wERERERGJzmkF4MSJE3Hs2DHodDrU19fjwIEDmDRpkrU9Ojoa3t7eOHHiBAAgMzMTkyZNQkhICLy9vXH8+HEAwIkTJ+Dv74/QUNcbCMWZLIIFVY3VUPoEih2lXf0Cmgr64upSkZMQEREREZE9nHYJaEREBBYvXowFCxbAaDRi7ty5SEpKQkZGBhYtWoSRI0di7dq1WL58OWpqajB8+HAsWLAAEokE69evx6pVq9DQ0AB/f3+8+eabzorpsmoMdbAIFgR7u24PoJ/CF0HeASiu0Xa+MBERERERic6pD4LXaDTQaDQ28zZv3mz9OjExETt37my1XlJSEj788ENnRnN5lQ16AHDpHkAAiAxQ42pVASyCIHYUIiIiIiLqhOuNLkIAgKqfC0BXvgcQACIDVWg0NUJbWyZ2FCIiIiIi6gQLQBdV2aCHt0wBH7m32FE61C+g6VEeORV5IichIiIiIqLOOPUSUOq+phFAA20efeGKgrwD4Sv3wZXKPIT7h4gdh4j6sLKyMvz444+YMmUK/vSnP1kHESMiIiL7sQfQRVU16F3+8k+g6XmAUUERuFh+BQLvAyQiJ1q2bBny8vJw7NgxHDlyxPq4ICIiIrIfC0AX1GBqRK2xHko3KAABoH9wFGoMtdDWlosdhYj6sMrKSvzmN7/B4cOHMXPmTEyfPl3sSERERG6HBaALKv25kAp28RFAm8UGR0ECCa5VFYodhYj6MKPRCKPRiCNHjmDixIloaGgQOxIREZHbYQHogkprmkbUVLrwMwB/yUfujXhlDK5WFYgdhYj6sClTpuDGG29ESEgIRowYgYULF4odiYiIyO2wAHRBJT8/UiHIJ0DkJPYbqhqM8roK1BjqxI5CRH3UokWL8Omnn+Ldd98FADz33HMiJyIiInI/HAXUBZXWlCFQ4Q+51H3+9wxTDcLei1/gWmUBhqkHix2HiPqgAwcO2EyXl/O+YyIioq5ynwrDg5TUlrnFCKC/pPYPR6ivEtnaSxiqGuTyj68gIvfz3nvvWb82Go04f/68iGmIiIjcEwtAFyMIAkpryjAoLF7sKF0ikUgwXH0djlz9DiU1WkQGqsWORER9zC8LQAD4z3/+gwceeECkNERERO6J9wC6mIqGKjSaDW7zCIhfGhQaD4XMC2dLfxI7ChF5gPj4eLEjEBERuR27egAff/xx3HvvvZg4caKz83i8Qn0JALjdJaAA4CWTIzF8IM6UXECtoQ7+Cj+xIxFRH/LLewAFQcCxY8dETENEROSe7CoAb7/9dmzYsAErV67E3XffjbvuugtKpdLJ0TxTYXVTAah0k2cAtjRUNRinS87jYnkuRvcbJnYcIupDfnkJqEQiga+vr4hpiIiI3JNdBeCdd96JO++8E5cvX8ZHH32EuXPnYsyYMbj//vuRlJTk7Ix9Vo2hFvVG2wcZ5+iuwksqh7+Xe/aeBfsEQu0fhks6FoBE5FhLliyxOefk5+fjq6++Ei8QERGRG7J7EBiLxYKrV68iNzcXZrMZYWFh+P3vf49bb70VixYtcmbGPqve2IAfi7Ns5l3U5SLcP9StR9EcFBqPo3knoKuvFDsKEfUBWVlZEAQBS5cuxWuvvQZBEAAAhYWFIicjsZirDKg67Lz//6bKRgBw2j7MVQYg0imbJiLqlF0F4Lp167Br1y7Exsbivvvuw+uvvw4vLy/U1dVh8uTJLAAdqKpBjwRlrNgxemRgaByO5f2AS+W5mJzA+0aJqGc++OADfP311ygtLcVjjz0mdhwS2YABA5y+jwrvCgBASEiIc3YQ2Tvvg4ioLXYVgDqdDps3b0ZiYqLNfD8/P7z22mtOCeaJTBYT9I01UPuHix2lR3y9fBATFIlLuqvWT+qJiLpr1apVAJo+jFy8eLF1fn5+PqZMmSJWLBJJRkaG2BGIiNyaXY+BMJvNrYq/5l6/m266yfGpPFRFvR4A+sQz9OJDYlFjqEVpbZnYUYioj1i8eDGysrJw/PhxfP/99zh58qTYkYiIiNxOhz2AL774IkpKSnDixAnodDrrfJPJhLy8PKeH8zTN98xFBqhQ1agXN0wPRQVGAACytZcQEaBqcxlfLx8EKPx7MxYRubHly5fj0KFDaGxshFqtxtWrV8WORERE5HY6LADnzp2Lixcv4sKFC0hJSbHOl8lkGD16tLOzeRxdfSVkEhnC/ULcvgAM8g6Av5cfLpTlIMQ3uM1lRkUOYwFIRHY7evQoDh06hJUrV2LhwoU4ffo0nnrqKbFjERERuZUOC8CRI0di5MiR+NWvfoWIiIjeyuSxdPWVCPENglRi15W5Lk0ikSAqKAKXdVcxIWa0W49qSkSuQaVSwc/PDwMGDMBPP/3EDyKJiIi6ocMC8IknnsDrr7+OBx98sM32PXv2OCWUp9LVVyI2qJ/YMRwmKjACF8uvoKK+CqF+SrHjEJGb8/Lywvfff4+BAwfi8OHDiImJETsSERGR2+mwAGweaeuFF17olTCerMHYgHpjA0J9lWJHcZjm+wALq0tYABJRjy1ZsgTvvvsu1qxZg02bNiEtLU3sSERERG6nw2sNR4wYAQAYP348+vXrh/Hjx6Ourg7ff/89hg4d2isBPYWuvgoA+lQBGOjtj1BfJQqqS8SOQkR9gEQiwWuvvQYvLy/s2LEDu3btEjsSERGR27HrZrMVK1Zg8+bNuHz5MpYvX478/Hw899xzzs7mUZpHAG1vwBR3NSg0DkXVJbAIFrGjEJGbysrKwrlz57B06VLr1+fOneNo1ERERN1g14Pgz549i507d2LTpk2YM2cOnnrqKV5642C6+kp4yxTw8/IVO4pDDQqNx3cFP6K8rhIq/1Cx4xCRG/rggw/w9ddfo7S0FI899pjYcYiIiNyaXQWgIAiQSqX4+uuv8cgjjwAAGhoanBrM05TXVSDML6TPjZY5MDQOQNN9gCwAiag7Vq1aBQBYt24dFi9ebJ2fn5+PKVOmiBWLiIjILdl1CWj//v2RkZGB/Px8jB8/Hk899RSGDBni7Gwew2KxQFdfiXC/ELGjOFyQdyCUPkEo1BeLHYWI3NzDDz+MU6dOAWjqFfzTn/4kbiAiIiI3ZFcP4OrVq3Hw4EGMHTsWXl5eGDduHGbPnu3kaJ6joqEKZsGCcL++2UPW/DgIi8UCqdT9n3FIROJ47rnnEBsbC6lUirfffhu33Xab2JGIiIjcjl1/jfv5+WHcuHHQ6/U4d+4ckpKSkJOT4+xsHqO8rgIA+mQPINBUABotJmjrysWOQkRuLC8vD0899RS+/PJLzJkzB+np6WJHIiIicjt29QC+/vrr+Nvf/oawsDDrPIlEgkOHDjktmCcpq9NBLpUjyCdQ7ChOERWoBgDkVRUhIkAlchoiclcmkwkA8J///AdLly6F2WwWOREREZH7sasAzMzMxIEDBxAREeHsPB6p7OcBYKSSvnl5pI+XD6ICI3BJl4uxUSP73EA3RNQ7xowZg9TUVMhkMlx//fWYN2+e2JGIiIjcjl0VR79+/bpV/O3ZswepqamYNm0atm7d2qo9OzsbaWlpSElJwfPPP2/9dLe0tBQPPfQQZs+ejXnz5iE/P7/L+3YXgiCgvK6iz17+2WxQWDz0jTXQ1vIyUCLqnhdeeAF/+MMf8P7770MqleLuu++2tn333XciJiMiInIfdhWAN954I/74xz/ixIkT1gfwnjt3rsN1SkpKsG7dOrz//vvYvXs3tm/fjkuXLtkss2TJEqxYsQL79++HIAjYsWMHAOCZZ57B5MmTsXv3bsyaNQtr167t5ttzfVWN1TBaTH2+ABygjIVMIsVFXa7YUYjITclkMowbNw6BgU2XyycnJ1vbVq9eLVYsIiIit2LXJaC7du0CAOzbt886r7N7AI8ePYrk5GQolUoAQEpKCvbt22d9iG9BQQEaGhowevRoAEBaWhreeOMNTJ8+HefPn8ff//53AMBdd92FG2+8sctvzF2U1ekAoM+OANpMIVegvzIaObpruDH2+j57uSsRiUMQBLEjEBERuQW7CsAvvviiyxsuLS2FSvXfAT/UajVOnz7dbrtKpUJJSQny8vIQFRWFNWvW4Pjx41CpVHjhhRdabV+v10Ov19vMKy52v2fNVdRXQQIJlD5BYkdxusGhCbhSkYdrVYWIV8aIHYeI+hDeW0xERGQfu7phamtr8Yc//AHp6emorKzEihUrUFtb2+E6FovF5oQsCILNdHvtJpMJWVlZSE5OxkcffYQpU6Zg2bJlrba/ZcsWTJkyxeY1f/58e96OS6ls0CPIOwAyqUzsKE7XXxkFPy9fZJdeFDsKEREREZFHsqsAfOmllxAYGIjy8nJ4e3ujpqYGK1as6HCdyMhIaLVa67RWq4VarW63vaysDGq1GiqVCv7+/pg8eTIAYObMmTY9h83S09Nx6NAhm1dbA824usoGPZS+fb/3DwCkEimGqgYhT18EfWON2HGIiIiIiDyOXQVgdnY2Fi9eDLlcDl9fX6xduxbZ2dkdrjNx4kQcO3YMOp0O9fX1OHDgACZNmmRtj46Ohre3N06cOAGg6VETkyZNQv/+/REZGYl///vfAIAvv/wSw4cPb7X9oKAgxMTE2LwiIyPtfuOuwGwxo6qh2iMu/2yWGD4QEkiQrWUvIBE5Du8BJCIiso9dBaBUaruY2WxuNa+liIgILF68GAsWLMDs2bMxc+ZMJCUlISMjA2fOnAEArF27FqtXr8b06dNRV1eHBQsWAADefPNNvP3225g5cybeffddvPLKK915by6vvL4SFsHiUQWgv8IPccoYXCjLgdnChzgTkWNMmDBB7AhERERuwa5BYG644Qb86U9/QkNDA44cOYJ//vOfdp1sNRoNNBqNzbzNmzdbv05MTMTOnTtbrTdgwAC899579kRzayU1TZfAelIBCACDw+KRW5mHy7qriAxUd74CERGAnJwcbN68GZWVlRAEAQ0NDda2Z599VsRkRERE7sOuAvDpp5/Gpk2bEBgYiD//+c+46aab8Lvf/c7Z2fq8YmsBGCxykt4VE9QPMqkMJ4vO4VdxN4gdh4jcxLJly5CUlIQbbrgBEokEOp0Ox44dEzsW9bLNmzcjJyfHqfuoqKgAAISEOO8ZvQMGDEBGRobTtk9E1J5OC8CDBw/inXfewYULF+Dj44MhQ4bg+uuvh7e3d2/k69NKarTwlfvAW64QO0qv8pLJERsUhR+Ls2ARLK2eCVhjqEW9saHNdX29fBCg8O+NmETkYurr67F8+XLrdH5+Pv74xz+KmIjEkJOTg5/OnUO4zHmjZ5eZTAAAoaTEOds38xYIIhJPhwXgZ599hnXr1mHRokVITEyERCLBmTNn8PLLL6OxsRHTpk3rrZx9UklNmcdd/tksISQGuZV5uFSei+vCB9i01Rsb8GNxVpvrjYocxgKQyEPFxcWhtLTUZkRp8kzhMhlmBSqdtv3M6koAcNo+mrdPRCSGDgvAd999F//4xz8QFRVlnTdw4ECMGjUKzz33HAvAHhAEAcU1WsQpo8WOIor+wdGQSWT4Nv9kqwKQiKgtFosFM2fOxPDhw+Ht7W1zDyARERHZp8MCsLa21qb4a5aQkIDGxkanhfIE+sZq1BnrPbYH0FuuwHXhA3Ci8AzuH32X2HGIyA3cfvvtuP32263TvAeQiIio6zosAGUdXF/PZy71TIG+6b4CTy0AAWCE+jp8eO5fKKouRT+OBkpEnZgzZ47NdF5eHu8BJCIi6iK7ngNIjldYXQzA80YA/aUR6iEAgB8Kz4ichIjcwbZt23D99ddj6NChGDp0KG9DICIi6oYOewAvXLiA66+/vtV8QRBgMBicFsoT5OuLoZB5IUDhJ3YU0YT7hyImqB9+KDqDGUOmiB2HiFzcpk2b8Pe//x0bN27Ek08+iczMTPztb38TOxYREZFb6bAAPHjwYG/l8DiF+mJE+IdDIpGIHUVU10eNxL9+OoQ6Yz38vHzFjkNELkypVGLUqFEYOnQoysvLMX/+fBaAREREXdRhARgd7ZkjVPaGguoSxAXz+I6NGoFPzh/Aj8VZuDF2rNhxiMiFyeVyVFVVIS4uDqdPn0ZcXJzYkYiIiNwO7wEUQaPJgLJaHSICwsWOIrrrwgYgxCcYR3K/EzsKEbm4u+++Gw8//DBuvfVWbN++HY8++qjYkYiIiNwOC0ARFFWXQICAyACOfCmTynBz/AT8UHQWlQ16seMQkQubO3cu/va3v0GpVGL79u34n//5H7EjERERuR0WgCIo+HkEUPYANpmccCMsgoW9gETUIYvFgq1bt+L+++/Hk08+icuXL4sdiYiIyO2wABRBgb4EEkig9g8TO4pLiA6KxOCwBHyVe4zPlySidr322mv45ptvkJ6ejv/93/9FVlaW2JGIiIjcToeDwJBzFOiLofYPg5fMS+woLmNywo3YdPx9ZGsvQeUfKnYcInJBR44cwUcffQQvr6bfnYMGDcIdd9whcioiIiL3wh5AERTqixEdFCl2DJdyc9wEBHkH4OPsfWJHISIXJQiCtfgDAIVCIWIaIiIi98QCsJdZLBYU1pQiigWgDW+5AjOHTMWPxVm4WlkgdhwickGJiYl45ZVXcO3aNeTl5WHDhg1iRyIiInI7LAB7WVmdDkazEdGBEWJHcTnTBk2Cv5cv9l/6t9hRiMgFvfjii9Dr9bj33ntx9913o6qqSuxIREREbof3APayfH3TCKC8BLQ1Py9f3D5oEjKzD2CE+jr4K/zEjkRELkCj0dhMh4Y23SfMUUCJiIi6jgVgLyus/m8B2GBqFDmN65mcMBG7s/fjYvkVjO43XOw4ROQCXnjhhTbna7Va/N///V8vpyEiInJvLAB7WYG+BIHeAQj0DmAB2IZ+gWoMDI3DhbIcjIocBolEInYkIhLZ+PHj25yfn5/fy0mIiIjcH+8B7GWF1cW8/68TyTHXo6qxGiW1ZWJHISIiIiLqU1gA9rJ8fTGig/qJHcOlXR81AnKpHBfLr4gdhYiIiIioT2EB2Iv0jTWobqxBdBB7ADviI/dGbHA/XK0sgCAIYschIiIiIuozWAD2okJ9CQAgKpAjgHYmLjgadcZ6lNdViB2FiIiIiKjPYAHYiwr0RQDAHkA7xAZHAQCuVvGh8EREREREjsICsBcVVJfAS+YFlV+Y2FFcnq+XDyL8w3GtkgUgEREREZGj8DEQTlZjqEW9sQEAkKO7CrV/GMrrmy5rNJiNYkZzef2V0fi+4EfUGerhp/AVOw4Rkcf74osvAAC33XabyEnIU/B7jsjxWAA6Wb2xAT8WZwEAcivzER0UYZ0eHJogZjSXFxfcVABeqypAomoQAMBsMUNbW95qWV8vHwQo/Hs7IhGRRzl48CAA/jFOvYffc0SOxwKwlzSYGlFnrEeor1LsKG4jxDcYAQo/XK0qtBaAjSYDLupaPx5iVOQwFoBERERERJ3gPYC9RFdfCQAsALtAIpGgf3A0CvRFMFnMYschIiIiInJ7LAB7CQvA7olTRsNkMaOwukTsKEREREREbo8FYC/R1VXBW6aAnxcHM+mKfoERkEvlHA2UiIiIiMgBWAD2kor6SoT6KiGRSMSO4lbkUhligiJxraoAgiCIHYeIiIiIyK05tQDcs2cPUlNTMW3aNGzdurVVe3Z2NtLS0pCSkoLnn38eJpPJpj0rKwsjRoxwZsReIQgCdPWVCPVTih3FLcUpo1FjqENpbZnYUYiIiIiI3JrTCsCSkhKsW7cO77//Pnbv3o3t27fj0qVLNsssWbIEK1aswP79+yEIAnbs2GFtq6+vx6pVq2A0uv+z8qoNtTBaTLz/r5sSQvrDSypHtvZS5wsTEREREVG7nFYAHj16FMnJyVAqlfDz80NKSgr27dtnbS8oKEBDQwNGjx4NAEhLS7NpX7NmDdLT050Vr1f9dwCYYHGDuCmFzAuDwuJxWXcNdcZ6seMQEREREbktpz0HsLS0FCqVyjqtVqtx+vTpdttVKhVKSppGejx06BAaGhowffr0drev1+uh1+tt5hUXFzsqvkPp6ioBACHsAey2oapByNZewg+FZxERGC52HCIiIiIit+S0AtBisdgMeCIIgs10e+1arRYbN27EP/7xjw63v2XLFqxfv97huZ1BV1+JQIU/FDIvsaO4rXC/UKj8w3As/wfMSrydg+kQEREREXWD0wrAyMhIHD9+3Dqt1WqhVqtt2rVarXW6rKwMarUaX331FSorKzF//nxr26xZs7B161YEBARY56Wnp2POnDk2+ywuLrZZz1VU1FdxABgHGKG+Dl9eOYZ8fRFig6PEjkNERERE5HacVgBOnDgRb775JnQ6HXx9fXHgwAGsWrXK2h4dHQ1vb2+cOHECY8eORWZmJiZNmoRf//rX+PWvf21dbsiQIcjMzGy1/aCgIAQFBTkrvsMYzSZUNugRHxIjdhS3NyCkP04UnsHpkvMsAImIiIiIusFpg8BERERg8eLFWLBgAWbPno2ZM2ciKSkJGRkZOHPmDABg7dq1WL16NaZPn466ujosWLDAWXFEU1yjhQCBI4A6gEwqw69ix6FAX2wdWIeIiIiIiOzntB5AANBoNNBoNDbzNm/ebP06MTERO3fu7HAbFy5ccEq23lJY3TQwDQtAx0iOvR4Hco7gbMkFTIqfIHYcIiIiIiK34tQHwRNQqC+BVCJFsHeg2FH6BD8vXwwM6Y/Luqswmk1ixyEiIiIicissAJ2ssLoEIT7BkEp5qB1lSPhAGC0m5FRcEzsKEREREZFbYVXiZAX6YoT68QHwjhQZoEKwdyAulF0WOwoRERERkVthAehENYZaVDVW8/4/B5NIJBgSPhDFNVpUNujFjkNERERE5DZYADpRob4EAKD0YQ+go10XngAJJNZeQLPFDG1teZuvGkOtyGmJiIiIiFyDU0cB9XRF1aUAgGAfDgDjaH5evuivjMJPZVdwQ9QoNJoMuKi70uayoyKHIUDh38sJiYiIiIhcD3sAnaiopmkE0CBFgNhR+qQh4QNRb2rAtapCsaMQEREREbkFFoBOVFhdinC/EI4A6iT9g6Pg6+WD8xwMhoiIiIjILqxMnKiouhRq/3CxY/RZUokUQ8IGIK+qEGV1FWLHISIiol62cOFCaDQaPP744222r1q1ChqNBi+//HKb7X/5y1+g0WiwadOmbq0PAFu2bIFGo8F7773XZvvevXuh0Wiwb9++brXrdDosW7YMFRXt/61z8uRJzJo1Cz/++GOb7Tk5Objnnntw5Urbt8t0xp71O8tpz/voqd7YR1/AAtBJLIIFxdWlUPuHiR2lTxuhHgKpRIrPLx8ROwoRuZiamhqsXLkSM2fOxKxZs3D//ffj3LlzAIBvv/0W999/v2jZdu3ahWXLlrXZ9sknn+DOO+/EjBkzoNFo8NZbb8FkMgEAzGYzHnjgAaSkpODQoUNIS0vDzJkzu/1HHZG7u3at6ZnAubm5bbZ/9913AIBvvvmmzfZ//etfAIA9e/Z0a30A2LlzJwBgx44dbbb/5S9/AQBs2LChW+3btm1DVlYWtm3b1m6GV199FRaLBWvWrGmzfe3atairq8PatWvb3UZH7Fm/s5z2vI+e6o199AUsAJ2kor4KjWYD1AHsAXQmP4UvhqkH44eis3wkBBFZWSwWZGRkIDg4GLt370ZmZiYWLlyIjIwMl/5keNeuXdi8eTPWr1+Pf/3rX/jggw+QnZ2NFStWAABKSkpw4cIF7N+/H0FBQVAoFPj000+RkJAgcnKi3rdw4UKb6Za9gKtWrbKZbtmL11x4NWvZC9jZ+kBT798vtewF3Lt3LwRBAAAIgtCql6+zdp1Oh0OHDkEQBHz++edt/v46efIkamubRjyvqalp1QuYk5ODvLw8AE0Fc1c/MLJn/c5y2vM+eqo39tFXcBRQJymqbnoEhNo/DA2mRpHT9G2jI4fhQtllHC84jakDbxI7DhG5gG+//RZFRUVYtGiR9T7s5ORkrF69GhaLBUDTHwsZGRm4du0aEhIS8MYbb0ChUGDdunU4duwYqqqqoFarsW7dOoSHhyM5ORkjRoyAVqvFzp078cYbb2D//v0ICQmBSqXCbbfdhrS0NOzevRtbtmyBxWLB8OHD8eKLL8Lb2xu7d+/Gxo0bERAQgOjoaPj5+bXKvX79eqxevRr9+/cHAAQEBODll1/GzTffjIULF+KRRx5BZWUlpkyZAqlUirKyMjzyyCOt/pDV6/XQ620/FCsuLu7xca2srIROp8Ozzz7b4211V05ODhQ//z90V3UWCypzckQ9ju4iJycHoaGhbbY19/41a9kL2Nx716xlL15z71+zPXv24KGHHrJ7feC/vX/NduzYYXN1QcufzQ0bNmD69Ol2t2/bts36O8tisWDbtm149NFHbdZ59dVXbabXrFmDDz74wDrdstdu7dq1eOutt1q9l/bYs35nOe15Hz3VG/voK9gD6CSFPz8CgvcAOp+vlw9uiU9GTsU15HFEUCICkJWVhcTExFaDcN1yyy0IC2u6NL+wsBArVqzAZ599hrKyMhw9ehRXr15FTk4Otm3bhv3796Nfv3745JNPAAAVFRXIyMhAZmYmjhw5ghMnTuDTTz/Fpk2bkJWVBQC4ePEiduzYgW3btiEzMxNhYWF45513UFJSgrVr12Lr1q3Yvn279dP6X9LpdCgoKEBSUpLN/ODgYAwaNAjnzp3Dxo0boVarcejQIbz00ksYMWJEqz8ggaZeiSlTpti85s+f75BjS0T2a+7d6+70V199Zb0E3GQy4csvv2y1j5a/T2pqamymm3vvmrUsnDtjz/qd5bTnffRUb+yjr2APoJMUVZfCW6ZoegZgldhp+r7bEibiu4If8Z+r32Pu8BnwkvFbm8iTSaVSeHt7d7hMYmIiYmNjAQADBw5ERUUFbr31VixduhQffvghrly5glOnTll74wBg1KhRAICjR4/ijjvugEKhgEKhwNSpUwE09TxevXoVd999NwDAaDRi2LBhOHnyJMaMGYPw8KYPBTUaTbv3FJnN5lbzjEYjJBKJ3e8/PT0dc+bMsZlXXFzc4yJQqVRCqVRi9erVPdpOTzz77LPQnT8v2v4dwU8qRcyAAaIeR3fh7r2kEonEpqhr+XPcWfutt96KgwcPwmQyQS6XY/Lkya324e/vb1MEBgTYPn4sNjbWpoj75e80e9izfmc57XkfPdUb++gr2APoJEXVJYgMVEMq4SHuDXKpHDfH3YBqQy1OFp0TOw4RiWzEiBHIyspq9Wn6//t//89aeMnl//2gqPmPsLNnz+KBBx6AxWJBSkoKpk6darMNHx8fAE0FpqWNyxDNZjPuuOMOZGZmIjMzEx9++CFWrFjR6o+8X+67WWhoKPr374+TJ0/azNfpdMjLy8OwYcPsfv9BQUGIiYmxeUVGRtq9PpE7aFmIxMfH20yPHz/eZjo5OdlmesaMGTbTGo2mS+sDwNy5c22mmz/8afbII4/YTP/ud7/rUvu8efOsVzJIpVLMmzevVYalS5faTLccYOrpp5/ucLoz9qzfWU573kdP9cY++gpWJ05SVF2KfoFqsWN4lKjACAwMjcOZ0vOoNdSJHYeIRDRu3DiEhYVh/fr11h61I0eOYNeuXRg0aFC7633//fcYP3487r33XsTHx+Orr75qs0du4sSJOHDgAAwGA2pqavDVV19BIpFgwoQJOHjwIMrLyyEIAn7/+99jy5YtGDt2LE6dOoWSkhJYLBbs3bu3zf0/+eSTeOWVV6yfttfW1mL58uVITU1FdHS0A44MUd/R8j60N99802b6hRdesJl+/vnnbaZbFl+/vP/PnvWBpt72X2o5unBqaqq1V08ikdjc32dPe2hoKKZMmQKJRIKpU6ciJCSkVYYxY8bA398fQFPvX/OVCs0GDBhgvdqhf//+XR40yp71O8tpz/voqd7YR1/BAtAJTBYzSmrLEMUCsNfdEJUEi2DBD0VnxY5CRCKSSCTYsGEDrl27hpkzZ0Kj0WDz5s3YtGmT9TLMtqSmpuL8+fPQaDRYsGABRowYgfz8/FbL3XrrrRg3bhzmzJmDhx56CGq1Gt7e3khMTMRjjz2G9PR0zJgxAxaLBQ899BDCw8OxfPly/OY3v8HcuXNbXaLVbMaMGXjiiSfwxBNPYObMmZg7dy6GDRuGP/zhDw47NkR9SXMvYMvev2bNvXht9d4B/+0FbNn7Z+/6wH97AVv2/jVrLjRb9u7Z2z5v3jwMGzaswx6tpUuXQiqVtvt4maeffhp+fn5d7v3ryvqd5bTnffRUb+yjL5AILa+PcWP5+fmYMmUKDh06hJiYGNFyFFaX4Mm9v8fC8ekYph6MH4uz2lxucGgCLupaD6Xb1fkdtY2KHAZVO88i1NaWt5mtO/vpTub2srWXy979fH3tOLJKL+LuETMQ7BPU4TEgIvcl5u/8kydPIjc3F3PmzIHRaMQ999yDV155BYmJib2aoysccbya78dyhXsAZwUqnbaPzOpKAHDaPjKrKxGamMh7AO3gCt9zRO6ms9/37AF0gqKfRwDlJaDiGNNvOKQSCX4szhY7ChH1UQkJCfj0009x5513Ii0tDTNmzHDp4o+IiKgZh0p0guZnAEYFRqDe1CByGs/j5+WL68IH4EJZDsZFJXW+AhFRFymVSrzzzjtixyAiIuoy9gA6QWF1KQIV/gjw9hc7isdKihgKQRBwpvQCzBYztLXlrV41htbP4SIiIiIi6svYA+gERdUl6BcYIXYMjxbsE4iEkFhkaS+ior4KBdXFrZYZFTkMAQoW6URERETkOdgD6AR8BIRruL7fCBjNRnyRc1TsKERERERELoEFoIM1GBugq69kAegCQv2UuC4sAV/nfc/LPYmIiIiIwALQ4YprtACaBoAh8Y2NSoIgAN/l/yh2FCIiIiIi0bEAdLBCPgLCpQR6++PWhGRc0uXiSkWe2HGIiIiIiETFAtDBmh8BERnAAtBV3D7gZqj8QnE491vUGurEjkNEREREJBoWgA5WUF2CML8QeMsVYkehn8mkMkweMBFmwYyvcr+BIAhiRyIiIiIiEgULQAcrqCpCbFA/sWNQC0qfICTHXo8CfTHOll4QOw4RERERkShYADqQxWJBfnUxYlgAuqSh4YPQPzgK3+WfQmV9ldhxiIiIiIh6HQtAB9LWlcNoNiImmAWgK5JIJJgUPwEyqQxH837gpaBERERE5HFYADpQvr4YANgD6ML8vHxxfb+RyNcX8VJQIiIiIvI4LAAdKL+qCAAQHRQpchLqyAj1dVD6BGHnub0wmo1ixyEiIiIi6jUsAB2oQF+MEJ9g+Cv8xI5CHZBKpZgYOxZldTrsOLsH2tpym1eNoVbsiERERERETuHUAnDPnj1ITU3FtGnTsHXr1lbt2dnZSEtLQ0pKCp5//nmYTCYAwIkTJzB37lzMmjUL6enpKCgocGZMh8nXFyEmmL1/7iAmuB+Gq67Dv376EkevHcePxVnWV72xQex4RERERERO4bQCsKSkBOvWrcP777+P3bt3Y/v27bh06ZLNMkuWLMGKFSuwf/9+CIKAHTt2WOe/9NJLyMzMhEajwUsvveSsmA4jCALy9UWI5v1/bkMzZCoEwYKjeSc4IAwREREReQSnFYBHjx5FcnIylEol/Pz8kJKSgn379lnbCwoK0NDQgNGjRwMA0tLSsG/fPhgMBjzxxBNITEwEAAwZMgRFRUWttq/X65Gfn2/zKi4udtbb6VR5fQUaTI0cAMaNhPmFYGxUEq5U5CFLe1HsOERERERETid31oZLS0uhUqms02q1GqdPn263XaVSoaSkBAqFArNmzQLQ9Fy99evXY+rUqa22v2XLFqxfv95Z8buseQCYGA4A41ZGRQ5FUU0pjuX9AJVfKNQB4WJHIiIiIiJyGqcVgBaLBRKJxDotCILNdGftBoMBy5Ytg8lkwsMPP9xq++np6ZgzZ47NvOLiYsyfP9+Rb8NuuZX5AIA4ZYwo+6fukUgkmJxwIz7O2of9lw9jztAUsSMRERERETmN0y4BjYyMhFartU5rtVqo1ep228vKyqzttbW1ePDBB2EymbBx40Z4eXm12n5QUBBiYmJsXpGR4vW+5VRcg9o/jCOAuiEfuTdSBt8Ck9mE/RcPw2A2iB2JiIiIiMgpnFYATpw4EceOHYNOp0N9fT0OHDiASZMmWdujo6Ph7e2NEydOAAAyMzOt7UuWLEFcXBz+/Oc/Q6FQOCuiQ+VW5CEhpL/YMaibQn2VmDLwJpTXV2B39gGx4xARuaTbb78dt99+u9gxyIPwe47I8Zx2CWhERAQWL16MBQsWwGg0Yu7cuUhKSkJGRgYWLVqEkSNHYu3atVi+fDlqamowfPhwLFiwAFlZWTh06BAGDRpkvcRTrVZj8+bNzoraY3WGehTXaHFrwo1iR6Ee6B8chRHqIfh37jf4Vf8bMLrfMLEjERG5lNtuu03sCORh+D1H5HhOKwABQKPRQKPR2Mz7ZSGXmJiInTt32rQPGzYMFy5ccGYsh8utzAMAJITEipyEemp8zCiU1VVg4/fvYt0dL8LPy1fsSEREREREDuPUB8F7iisVTQVgkHcgtLXlNi+D2ShyOuoKuVSO+0elobJej21nPhE7DhERERGRQzm1B9BTXKnIQ7B3IK5UXGvVNjg0QYRE1BPxITFIGXQL9l/8NybFTcCgsHixIxEREREROQR7AB3gSmUeYoOjxI5BDjQv6U4ofYPw1ndb0GjiqKBERERE1DewAOyhRpMBBfpixAT3EzsKOZCfly8Wjk9Hgb4YW0799z7VGkNtq8t8tbXlqDHUipiWiIiIiMg+vAS0h65UXINFsCBeGQOLYBE7DjlQUuRQ3Jk4DZ+cP4Ch4YNwc/x41Bsb8GNxVqtlR0UOQ4DCX4SURERERET2Yw9gD10szwUAxCtjxA1CTjFvhAbDVIOx4ft32yz8iIiIiIjcCQvAHrqouwKVfxgCvQPEjkJOIJfJ8cxNjyImqB/Wfr0JVyvzxY5ERERERNRtLAB76GL5FQwOjRc7BjmRn8IXz016DEHeAdjw3buobNCLHYmIiIiIqFtYAPZARX0VyusqMCiMj3ro60J8g/H8LY8DAD776UvUGxtETkRERERE1HUsAHvgYvkVAMBgPifOI0QFRuDRGxagztiAA5cOw2Qxix2JiIiIiKhLWAD2wCVdLmRSGRKUsWJHoV4SHxKDyQk3oqS2DIdzv4EgCGJHIiIiIiKyGwvAHrhYfgXxwTFQyBViR6FeNCC0P26IHoVLuqv4oeis2HGIiIiIiOzG5wB2k8ViwWXdVdwSnyx2FBLB6MhhqGrQ40ThGShkXhihHgJtbXmby/p6+fAZgURERETkElgAdlO+vggNpkYM5gAwHkkikeDmuPEwmI04lvcD5FI5hoQPgFTSulOdD4knIiIiIlfBS0C7qXkAmEEcAMZjyaQyTB14E4arr8ORq99h38V/o8HUKHYsIiIiIqJ2sQDspou6XPgr/NAvQC12FBKRVCLFr/qPw9xhqSisLsHu7P3QN1SLHYuIiIiIqE0sALvpUnkuBofGQyKRiB2FXMCEmDGYOWQKGk0GZJ4/CG2tTuxIREREREStsADshgZjA/L0hXwAPNmIDFBhVuLtkEll+PTC58ivKhI7EhERERGRDRaA3XC54hoEQeAD4KkVpW8wZiXejiDvAHx26SucLj4Pi2AROxYREREREQCOAtot1gFgQuPFDUIuyV/hB82Qqfgy9xt8k/8DKhqqMHdYKqKCImyW4+MhiIiIiKi3sQDshmztRUQHRiLQO0DsKOSiFHIFpg28GdnaSzheeBovH34Tg0LjMS46CUE/f9/w8RBERERE1NtYAHaR2WJGtvYSJsVNEDsKuTiJRIJh6sGYOuAm7Mreh3OlPyGn4hqGhA/AmH7DxY5HRERERB6IBWAXXanIQ4OpEcPU14kdhdyEv8IPybFjMDJiCH4oOosLZTlNL20Oboq7AYPC4ls9QJ6XhxIRERGRM7AA7KJzpT8BAIarB4uchNyNv8IPN8eNx+jI4ThTko0s7UWcKDoDXy8fDA5NwHD1dQj0bir6eHkoEVH7ysxmZFZXOm/7JhMAOG0fZWYzQp2yZSKizrEA7KIs7U+ICeqHYJ8gsaOQmwr09sfE/uNw78jZ+OLK17isu4ozJedxpuQ8hqkH44boUWJHJCJyWQMGDHD6PiQVFQCAkJAQp2w/FL3zPoiI2sICsAus9//F8/4/6jmFzAsDQ+MwMDQONY21OFWchXOlPyG3Mh/B3oFQ+YeJHZGIyOVkZGSIHYGIyK3xOYBdcFl3ten+PxXv/yPHCvD2x01xN2BW4u2QS2R445u/4/3Tu2EwG8WORkRERER9CAvALvgm7wfIpXKMihwqdhTqoyICVEgbNh03xl6P3dn7sWT/SzhVlAVBEMSORkRERER9AC8BtZNFsOBY3g8YFTkU/go/seNQH+Yl88K8kXfi+qgR+ODMJ3jl8JtICInFHYMnY2zUSD5/koiIiIi6jT2Advqp7ArK6yswMXac2FHIAzSaDDCYjZidOA039b8B2tpybPjuXfzhq9dx9NpxmCxmsSMSERERkRtiD6CdjuYdh5fMC+Oik8SOQh5EJpVhmHowhoQPwE/lV5CtvYQ/H3sHSp8gTIwdi3HRSRgUlgAfubfYUYmIiIjIDbAAtIPBbMQ3eT9gTL/h8PXyETsOeSCZVIahqkG4e8RM5FUV4avcYzhw+Qj2XvwSMokU/ZXRSFDGIia4H6KDIhHhr4KXrOnHmw+VJyIiIqJmLADt8NlPX6KyQY+UQbeIHYU8nFQixbjoJIyLTkKdsR4Xyi7jvPYyTpdk49+538IsNF0aKpFIEKQIQKC3P/oHR0PlH4owv1Co/EKhDgiHj9ybhSERERGRB2IB2ImqBj12ZX2G66NGYmREothxiKz8vHwxpt8IjOk3AlNrb8LJorOoaqhGeX0FdHWV0DfWoLqxBj8WZ6PWWGezrr+XL6KDmnoLVf6hCPf7+eUfinDfEMhl/NVARERE1Bc59a+8PXv2YOPGjTCZTEhPT8f8+fNt2rOzs/H888+jtrYW48aNw8qVKyGXy1FYWIglS5agvLwcCQkJWLt2Lfz9e7+nwmQx450ftsNgNmDBqLRe3z9RV0glUoT4BiPENxgI/e/8waEJOKf9CTWNtahqrEZlgx6VDXo0mg04UXga+sYam+1IIEGQTyDU/mEI9wv9RYEYgnC/MIT7h8Dfyw8SiaSX3yERERER9ZTTCsCSkhKsW7cOu3btgkKhwLx58zBhwgQMGjTIusySJUvw0ksvYfTo0XjuueewY8cO3HfffVi5ciXuu+8+zJgxA2+99RY2bNiAJUuWOCtqmyrqq7Dhuy34sTgb9yXNRlRQZK/un8iRFDIvhPopEeqntM4bHJqAi7orMFnMqDXUocZQ+/OrDnKpHJUNVbhUnovvC061GnXUV+6DYJ9AKGQKeMnkUMgUUMjkkEvlkEqkkEgkkOLnfyUSeMsU8PHygY/cu+nyU/nPX3s1fa2QKSCXyiCXyn/+t+lr2S++Vsi8IJPKevnIEREREfUtTisAjx49iuTkZCiVSgBASkoK9u3bh8ceewwAUFBQgIaGBowePRoAkJaWhjfeeAO//vWv8f333+Ott96yzv+f//mfVgWgXq+HXq+3mVdQUAAAKC4u7nbuRrMB75zYjiztT5BCgnuTZmNc4HDk5+d3uJ6uvhLl2rJW8wMbfFFe1Xp+R21dnd9RW5GlCI2+9S6Zub1s7eXq7n66uo7Yx6w72RxxzHwghw+CES4LRnxwLHKr8gBfQBAENJgaUWeoQ5BPEPSNNahq0KPWUA+z2QSj0Ih6Sy1MZjNMFhOE5v8EAQKa1jdajGg0GdBoMgDo/kPtZVI5fOTe8JYr4CP7+V+5oqnwlEohlcgggxRSqaTp65+L0WY2fZaSX34pafPr9law7ftse12JpGnql/9al5JIIIEEEgl+/lfS7vY77mhtJ7cd2lu+/f05tsdX6ROIsVFJPepJbv5dbzbzsSj2aD5OPTlHEhGR6+vs/Oi0ArC0tBQqlco6rVarcfr06XbbVSoVSkpKUFFRgYCAAMjlcpv5LW3ZsgXr169vc98tLzXtieX42mHbIiIix9NqtYiLixM7hsvTarUAHHuOJCIi19Xe+dFpBaDFYrH5ZFcQBJvp9tpbLgegzU+I09PTMWfOHJt5BoMBeXl5iI+Ph0xm/6VixcXFmD9/PrZu3YrISF7qaQ8es67jMesaHq+u87RjZjabodVqMWLECLGjuIURI0bgz3/+M5588kmP+R5xFk/7WXMWHkfH4bF0jL5yHDs7PzqtAIyMjMTx48et01qtFmq12qa9+dNIACgrK4NarUZoaCiqq6thNpshk8lardcsKCgIQUFBreYPGDCgR5ljYmK6vb4n4jHrOh6zruHx6jpPOmbs+bOfj48PRo4cCcCzvkecicfRMXgcHYfH0jH6wnHs6PwoddZOJ06ciGPHjkGn06G+vh4HDhzApEmTrO3R0dHw9vbGiRMnAACZmZmYNGkSvLy8MG7cOOzduxcAsHv3bpv1iIiIiIiIqHucVgBGRERg8eLFWLBgAWbPno2ZM2ciKSkJGRkZOHPmDABg7dq1WL16NaZPn466ujosWLAAAPDiiy9ix44dSE1NxfHjx/Hkk086KyYREREREZHHcOpzADUaDTQajc28zZs3W79OTEzEzp07W60XHR2N9957z5nRiIiIiIiIPI7TegDdSVBQEB577LE27ymktvGYdR2PWdfweHUdjxl1ht8jjsHj6Bg8jo7DY+kYnnIcJYIgdP+hXEREREREROQ22ANIRERERETkIVgAEhEREREReQgWgERERERERB6CBSCAPXv2IDU1FdOmTcPWrVvFjuOyampqMHPmTOTn5wMAjh49Co1Gg2nTpmHdunUip3M969evx4wZMzBjxgz88Y9/BMBj1pHXX38dqampmDFjBv7+978D4PGy16uvvoply5YB4DGj9vFc1zM8BzoGz42OwXOmY3nceVTwcMXFxcLkyZOFiooKoba2VtBoNMLFixfFjuVyTp06JcycOVMYPny4kJeXJ9TX1wu33HKLcO3aNcFoNAq//e1vha+++krsmC7j66+/Fu655x6hsbFRMBgMwoIFC4Q9e/bwmLXj22+/FebNmycYjUahvr5emDx5spCdnc3jZYejR48KEyZMEJYuXcqfS2oXz3U9w3OgY/Dc6Bg8ZzqWJ55HPb4H8OjRo0hOToZSqYSfnx9SUlKwb98+sWO5nB07duDFF1+EWq0GAJw+fRpxcXGIjY2FXC6HRqPhcfsFlUqFZcuWQaFQwMvLCwMHDkRubi6PWTvGjx+Pd999F3K5HOXl5TCbzdDr9TxenaisrMS6devwyCOPAODPJbWP57qe4TnQMXhudAyeMx3HU8+jHl8AlpaWQqVSWafVajVKSkpETOSaXn75ZYwbN846zePWscGDB2P06NEAgNzcXHz22WeQSCQ8Zh3w8vLCG2+8gRkzZuDGG2/k95gdVqxYgcWLF1ufV8RjRu3h90bP8BzoGDw3Og7PmY7hqedRjy8ALRYLJBKJdVoQBJtpahuPm30uXryI3/72t3jmmWcQGxvLY9aJRYsW4dixYygqKkJubi6PVwc+/PBD9OvXDzfeeKN1Hn8uqT383nAsHs+e4bnRMXjO7BlPPo/KxQ4gtsjISBw/ftw6rdVqrZd4UPsiIyOh1Wqt0zxurZ04cQKLFi3Cc889hxkzZuC7777jMWvH5cuXYTAYMHToUPj6+mLatGnYt28fZDKZdRkeL1t79+6FVqvFrFmzUFVVhbq6OhQUFPCYUZt4rnMsngO7j+fGnuM50zE8+Tzq8T2AEydOxLFjx6DT6VBfX48DBw5g0qRJYsdyeaNGjcKVK1dw9epVmM1mfPrppzxuv1BUVISFCxdi7dq1mDFjBgAes47k5+dj+fLlMBgMMBgMOHToEObNm8fj1YG///3v+PTTT5GZmYlFixbhtttuw9tvv81jRm3iuc6x+Pu8e3hudAyeMx3Dk8+jHt8DGBERgcWLF2PBggUwGo2YO3cukpKSxI7l8ry9vbFmzRo8/vjjaGxsxC233ILp06eLHctlvPPOO2hsbMSaNWus8+bNm8dj1o5bbrkFp0+fxuzZsyGTyTBt2jTMmDEDoaGhPF5dwJ9Lag/PdY7Fn7Xu4bnRMXjOdB5P+dmWCIIgiB2CiIiIiIiInM/jLwElIiIiIiLyFCwAiYiIiIiIPAQLQCIiIiIiIg/BApCIiIiIiMhDsAAkIiIiIiLyECwAiYiIiIiIPAQLQCIiIiIiIg/h8Q+CJ+oN27dvx3vvvQepVIrw8HC88MIL+Otf/wpvb2+cP38e5eXl+NWvfoXly5fDy8sLly9fxssvv4zKykqYzWbcf//9mDt3Lr799lusW7cOsbGxuHjxIkwmE1auXImxY8d2uP+dO3di+/btMBqNqKqqQkZGBu677z4AwF//+ld8/PHHkMvliIuLw5o1axAYGNjufCIiIkfh+ZFIBAIROdXRo0eFqVOnCuXl5YIgCMJHH30k3HHHHcIzzzwjzJ49W6ipqREaGxuF+fPnC++9955gNBqF1NRU4ezZs4IgCIJerxfuuOMO4eTJk8I333wjDB06VMjKyhIEQRDeeecdYf78+R3uv6amRrj77rsFnU4nCIIgnDx5Uhg9erQgCILw+eefC9OmTRMqKysFQRCEV155RdiwYUO784mIiByF50cicbAHkMjJjhw5gtTUVISGhgIA0tLS8PLLL2PkyJGYM2cO/P39AQCzZs3CoUOHkJycjGvXruG5556zbqOhoQFZWVkYOHAgoqKiMHToUADAsGHD8PHHH3e4f39/f/zlL3/Bv//9b+Tm5uL8+fOoq6sDABw7dgzTp09HcHAwAODZZ58FALz00kttziciInIUnh+JxMECkMjJLBZLq3mCIMBkMkEmk9nMk0qlMJvNCAwMRGZmprWtrKwMgYGBOHXqFHx8fKzzJRIJBEHocP/FxcW45557cPfdd2Ps2LGYPn06vvzySwCATCaDRCKxLqvX66HX69udHxMT0/UDQERE1AaeH4nEwUFgiJzs5ptvxt69e6HT6QAAH330EZRKJWQyGT777DMYDAY0Njbi448/xuTJk5GQkAAfHx/rCa6oqAgzZ87E2bNnu7X/s2fPIjQ0FL/73e9w0003WU9uZrMZEydOxMGDB1FTUwMAePPNN/GPf/yj3flERESOwvMjkTjYA0jkZL/61a/wm9/8Bunp6bBYLAgNDcVf//pXvPPOO/Dx8cF9990HvV6PlJQU3HXXXZBKpdiwYQNefvllvP322zCZTHjiiScwduxYfPvtt93a/86dOzF9+nRIJBKMHz8eoaGhuHr1Km655RZcunQJ9957LwBg0KBBWLVqFQICAtqcT0RE5Cg8PxKJQyJ01j9ORE6xbNkyDB48GA888IDYUYiIiFwGz49EzsUeQKI+4O2338aePXvabHvggQdw55139nIiIiIi8fH8SNQaewCJiIiIiIg8BAeBISIiIiIi8hAsAImIiIiIiDwEC0AiIiIiIiIPwQKQiIiIiIjIQ7AAJCIiIiIi8hD/H3fbQ7k3eFx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538480"/>
            <a:ext cx="5259705" cy="3311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67" y="3450470"/>
            <a:ext cx="5226533" cy="31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AAAAE/CAYAAAAXN63eAAAAOXRFWHRTb2Z0d2FyZQBNYXRwbG90bGliIHZlcnNpb24zLjMuMiwgaHR0cHM6Ly9tYXRwbG90bGliLm9yZy8vihELAAAACXBIWXMAAAsTAAALEwEAmpwYAABXCUlEQVR4nO3deXxTZd428CtL071Nl6SlC21ZpGwFBKEyiiJIsRCByijKI51ntC6DojyKoCIOgwrO4MuoCDOgM4MOCohIxUEWUQdGcAFBlhYESqF706Ztumc77x+1GdM1bZOepLm+fvKh59xnuXJse/rLfc59JIIgCCAiIiIiIqI+Typ2ACIiIiIiIuodLACJiIiIiIg8BAtAIiIiIiIiD8ECkIiIiIiIyEOwACQiIvIAJpMJ+fn5MJlMYkchIiIn6uz3vbyX8zhVQ0MDzp49C5VKBZlMJnYcIiJyIrPZDK1WixEjRsDHx0fsOC6voKAA06ZNw9atWxEZGSl2HCIicpLi4mLMnz8fBw4cQFxcXKv2PlUAnj17FvPnzxc7BhER9aKtW7di3LhxYsdweVqtFgB4niQi8hBarbbvF4AqlQoA+OkmEZEHaP6Es/l3P3WM50giIs/Q2fmxTxWAzZd9RkZGIiYmRuQ0RETUG3jJv314jiQi8iztnR85CAwREREREZGHYAFIRERERETkIVgAEhEREREReQgWgERERERERB6CBSAREREREZGHYAFIRERERETkIVgAEhEREREReQgWgERERERERB7CqQXgnj17kJqaimnTpmHr1q3tLvfMM89g165d1ukTJ05g7ty5mDVrFtLT01FQUODMmERERERERB5B7qwNl5SUYN26ddi1axcUCgXmzZuHCRMmYNCgQTbLvPjiizh27BiSk5Ot85csWYINGzYgMTERO3fuxEsvvYSNGzc6K2qfUGOoRb2xodV8Xy8fBCj8RUhERETkeJs3b0ZOTo5T91FRUQEACAkJcdo+BgwYgIyMDKdtn4ioPU4rAI8ePYrk5GQolUoAQEpKCvbt24fHHnvMusyePXswZcoU6zIAYDAY8MQTTyAxMREAMGTIEPzzn/9stX29Xg+9Xm8zr7i42PFvxE3UGxvwY3FWq/mjIoexACQioj4jJycH5y5kQRascNo+TJWNAICSxnKnbN9cZXDKdomI7OG0ArC0tBQqlco6rVarcfr0aZtlHnzwQQBNl3w2UygUmDVrFgDAYrFg/fr1mDp1aqvtb9myBevXr3dGdCIiInJhsmAFgidFOW37VYcLAcBp+2jePhGRGJxWAFosFkgkEuu0IAg2050xGAxYtmwZTCYTHn744Vbt6enpmDNnjs284uJizJ8/v/uhiYiIiIiI+jCnFYCRkZE4fvy4dVqr1UKtVtu1bm1tLR599FEolUps3LgRXl5erZYJCgpCUFCQw/K6g/bu8wMAg9nYy2mIiIiIiMjdOK0AnDhxIt58803odDr4+vriwIEDWLVqlV3rLlmyBHFxcVi5ciWkUj6poll79/kBwODQhF5OQ0RERERE7sZpBWBERAQWL16MBQsWwGg0Yu7cuUhKSkJGRgYWLVqEkSNHtrleVlYWDh06hEGDBlkv8VSr1di8ebOzonosjhxKRERERORZnFYAAoBGo4FGo7GZ11Yht2bNGuvXw4YNw4ULF5wZi37GkUOJiIiIiDwLr68kIiIiIiLyECwAiYiIiIiIPAQLQCIiIiIiIg/BApCIiIiIiMhDsAAkIiIiIiLyECwAiYiIiIiIPAQLQCIiIiIiIg/BApCIiIiIiMhDsAAkIiIiIiLyECwAiYiIiIiIPAQLQCIiIiIiIg/BApCIiIiIiMhDyMUOQK7HbDFDW1veZpuvlw8CFP69nIiIiIiIiByBBSC10mgy4KLuSpttoyKHsQAkIiIiInJTvASUiIiIiIjIQ7AAJCIiIiIi8hAsAImIiIiIiDwEC0AiIiIiIiIPwQKQiIiIiIjIQ7AAJCIiIrt88cUX+OKLL8SOQR6E33NEjsfHQBAREZFdDh48CAC47bbbRE5CnoLfc0SOxx5AIiIiIiIiD8ECkIiIiIiIyEOwACQiIiIiIvIQLACJiIiIiIg8BAtAIiIiIiIiD8ECkIiIiIiIyEOwACQiIiIiIvIQLACJiIiIiIg8BAtAIiIiIiIiD8ECkIiIiIiIyEOwACQiIiIiIvIQLAD7sJKaMhTqS8SOQURERERELoIFYB91qTwXn5w/iD99/RecLTkvdhwiIiIiInIBTi0A9+zZg9TUVEybNg1bt25td7lnnnkGu3btsk4XFhZi/vz5mD59Oh599FHU1tY6M2afc1l3FV9cOYrIABXC/EKw+sgGZGsvih2LiIiIiIhE5rQCsKSkBOvWrcP777+P3bt3Y/v27bh06VKrZR555BHs37/fZv7KlStx3333Yd++fRgxYgQ2bNjgrJh9TnVjDQ7nfouIABXuGHwrnrzxAYT6KrHxu/dgMBnEjkdERERERCJyWgF49OhRJCcnQ6lUws/PDykpKdi3b5/NMnv27MGUKVNwxx13WOcZjUZ8//33SElJAQCkpaW1Wg8A9Ho98vPzbV7FxcXOejtuwWQx48srxwAAtyVMhFwmR4DCHw+Nuw/FNVrsyv7MuqzFYoFFsIgVlYiIiIiIRCB31oZLS0uhUqms02q1GqdPn7ZZ5sEHHwQAnDhxwjqvoqICAQEBkMuboqlUKpSUtB7IZMuWLVi/fr0zorudWkMddmV9hhNFZ2AwG3FrfDICvf2t7SMjEjEpfgJ2Zx9Aju4a/BV++KHwLAaGxiE5ZgykUt4KSkRERETkCZxWAFosFkgkEuu0IAg20+1pa7m21ktPT8ecOXNs5hUXF2P+/PndTOyefirLwX+uHYcgCBgQGovrwgYgOiiy1XK/HXMPgrwDcaLgNGqMdRiuvg7HC0+j0WzArfHJdv2/ISIiIiIi9+a0AjAyMhLHjx+3Tmu1WqjV6k7XCw0NRXV1NcxmM2QyWbvrBQUFISgoyKGZ3Y1FsOCb/JMI8Q3GA2Puga6hst1l/RS+WDD6LiwYfZd13paTH+JfP32B6MAIXBc+oBcSExERERGRmJx27d/EiRNx7Ngx6HQ61NfX48CBA5g0aVKn63l5eWHcuHHYu3cvAGD37t12reeJSmrK0GBqxKiIoQjzC+ny+ncMnowQn2BkcYRQIiIiIiKP4LQCMCIiAosXL8aCBQswe/ZszJw5E0lJScjIyMCZM2c6XPfFF1/Ejh07kJqaiuPHj+PJJ590Vky3dqUiDzKJFLHB/bq1vkQiwZDwgSitLYeurtKx4YiIiIiIyOU47RJQANBoNNBoNDbzNm/e3Gq5NWvW2ExHR0fjvffec2Y0tycIAnIr8xAd1A9eMq9ub+e6sHh8V3AK58suYWL/cQ5MSERERERErobDP7qp8roK1BjqkBAS06Pt+Hj5IF4Zg4vluTBZTA5KR0REROR8zZ0NLTsceqsdAObOnQuNRoO5c+e22b5w4UJoNBo8/vjjbbZnZGRAo9HgoYcearP9hRdegEajwYsvvthuhlWrVkGj0eDll19us/3kyZOYNWsWfvzxxzbbc3JycM899+DKlStttut0OixbtgwVFRXtZjh8+DA0Gg3+85//dGsfnbU7gj3vQ2y9kZEFoJu6VlUIAIgLju7xtoarr0Oj2YBs7aUeb4uIyB3l5+djxIgRmDVrls2rqKio3XXefPNNvPnmmwCAIUOG2L2v2267DampqZg1axbuvPNOpKWl4ZtvvulwnQ8++AAffPBBq/m7du3CsmXL7N43ETleY2Ojzb8tXbt2DQCQm5vbZnvzc6zb+31z6tQpAMAPP/zQbobvvvsOANr9XfLqq6/CYrG0uuqu2dq1a1FXV4e1a9e22b5t2zZkZWVh27Zt7WZYt24dAOC1117r1j46a3cEe96H2HojIwtAF1RjqIW2trzVy2A2Wpcpq9Mh2CcIPl4+Pd5fv0A1ogMjcKooC0YzewGJyDOp1WpkZmbavPr169491p3ZtGkTMjMz8cknn+Cxxx7D008/3eHy9957L+69916nZCFyVy175Xp7GkCrXr+W0wsXLrSZbtkLmJGRYTPdshfwhRdesJluqxdw1apVNtMtewFPnjyJ2tpaAEBNTU2rXsCcnBzk5eUBaCpWW/bA6XQ6HDp0CIIg4PPPP2+zZ+rw4cMwmZr+hjSZTK16ATvbR2ftjmDP+xBbb2V06j2A1D31xgb8WJzVav7g0ATr17r6SoT7hTpsn2OjkvDJhYM4V/oThqkGt7uc2WKGtra81XxfLx8EKPzbWIOIyL0tW7YM48ePR1paGoCm3r4LFy60Ws5isWDq1Kl45513kJCQgLq6Otxxxx04cOAAvL29293+hAkToNVqUVFRAa1Wi1WrVqGurg46nQ4PPfQQ7r33XmtP4+OPP47du3dj48aNCAgIQHR0NPz8/FptU6/XQ6/X28xr7mXoicrKSuh0Ojz77LM93lZ35eTkwCI1i7Z/R7A0mJGTkyPqcXQXOTk5CA113N87jtay16/ldHPvX7OWvYAtfy5b9gI29/41a6sXsLn3r1nLXsBXX33VZnrNmjU2VxS07HFbu3Yt3nrrLev0tm3bYLFYADT9ntu2bRseffRRm3Wae/+avfbaa7jpppvs3kdn7Y5gz/sQW29lZAHohoxmI/SNNbguzHHP7osMVCE2qB9OFJ7GdWED4Kdou2ex0WTARV3rT2VGRQ5jAUhEbq20tBSzZs2yTms0Gjz44IN2ry+VSjF79mx88skneOKJJ3DgwAHceuutHRZ/APDpp58iPj4eISEh2LBhA373u9/hxhtvRF5eHu68806bnr+SkhKsXbsWu3fvhlKpxMMPP9xmAbhlyxasX7/e7uxE1Hc19/41q6mpsZlu7nlr1rJo/eqrr2x697788stWRUlze3vTne2js3ZHsOd9iK23MrIAdEO6+koAQJif0qHbnTxgIg5cOox/nt6FSfETkBg+0KHbJyJyZc2XgPZEWloa/vd//xdPPPEEPv74Y/zf//1fm8s99NBD8PLygtFoRL9+/fDnP/8ZQFNv45EjR/DXv/4VP/30E+rq6mzWO3nyJMaMGYPw8HAATUVqW/f8pKenY86cOTbziouLMX/+/B69P6VSCaVSidWrV/doOz3x7LPP4nyxe9+zLvWRYUDkAFGPo7tgL2nP+fv72xSBAQEBNu2xsbE2BVj//v1t2m+99VYcPHgQJpMJcrkckydPbrUPuVxuU/TJ5bYlRmf76KzdEex5H2LrrYy8B9ANlf9cAIb6dv3h7x3xkXsj9brbMCg0HsfyfkCdsd6h2ycickcSiQSCIAAAjEZjh8vGxMQgKioKBw4cQHl5OUaNGtXmcs33AO7duxfvvPMOhg4dCgB48skncfDgQQwcOLDNZ+D+MgvQ+o+sZkFBQYiJibF5RUZG2vN2iagLWvbwt5xuWcjEx8fbTLf8uWx53/Ho0aNtpq+//vpWGcaPH28znZycbDO9dOlSm+mWA0e1vAe55fS8efMglTaVDFKpFPPmzWuVYfHixTbTTz31VJf20dm0I9jzPsTWWxlZALohXV0lFDIvBChaX/bTU3KpDGlDp8NsMeO7/LaHCiYi8iRKpRKXLjX1OH3++eedLn/XXXfhpZdewp133tnlfX399ddYtGgRpk6disOHDwMAzOb/3u82duxYnDp1CiUlJbBYLNi7d2+X90HUV+zZs0fUaQDYuXNnh9Mt72Nrvp+3WcvnY2/atMlmuuUALytXrmyVoeVAMc8//7zN9JgxY+Dv33SbTkBAQKsPpgYMGIDY2FgATQVrQkKCTXtoaCimTJkCiUSCqVOnIiSkdQfEpEmTrB9IyeVym/v/7NlHZ+2OYM/7EFtvZWQB6IbK6ysR6quERCJxyvZV/mEYGZGIn8pzUFanc8o+iIjcxb333otvv/0WGo0GP/zwA1QqVYfLT5s2DVVVVTb3E9rr8ccfx3333YfU1FScOHEC0dHRyM/Pt7aHh4dj+fLl+M1vfoO5c+e2upSLiHpfc69fe/f7NvcCtuz9a9bcC9jeqMPNvYBt9f41a+4FbNn712zp0qWQSqXtPjbm6aefhp+fX7s9b/PmzcOwYcM67JFq7gVs2ftn7z46a3cEe96H2Hojo0T45bUkbi4/Px9TpkzBoUOHEBPTsweki0lbW97uKKA/lefgHyc/xOCwBNwUd4NNW3uDs6j8w7q8n7OlF/DuqY8wut8w3BA9yqatq/shInIGV/ydLwgCDh8+jA8++AB/+ctfxI5jwxHHq/l+LFe4BzB4UpTT9lF1uOlZu87aR9XhQiRGDuI9gHZwhe85InfT2e97DgLjZmoMtTBaTAjzc263tbdcAbV/GAr0xTYFIBERte+VV17Bl19+2eqyLiIiIlfBS0DdTHldJQAgzFfp9H1FB0VCW6tDo8ng9H0REfUFzz//PD7//HOn3L9CRETkCCwA3YyuvgIAEOIb7PR9RQdFQoCAouoSp++LiIiIiIicjwWgmymvr0SQdwC8ZF5O35faPwxyqRz5+mKn74uIiIiIiJyPBaCb0dVVOv3+v2YyqQz9AtUoYAFIRERERNQnsAB0IwaTAVWN1Qjthfv/mkUHRqCqsRq1hrpe2ycRERERETkHC0A3UlyrBdA7A8A0iwxUN+27Rttr+yQiIiIiIudgAehGiqpLAQChvXQJKACE+4ZALpWhhAUgEREREZHbYwHoRoqqS+EllSNQ4d9r+5RKpVD5h7EHkIiIiIioD2AB6EaKakoR6quERCLp1f1GBqhQXlcJo9nYq/slIiIiIiLHYgHoJgRBQFF1KUL9lL2+74gAFQQIKK0t7/V9ExERERGR47AAdBNVDXrUmxqg8g/r9X1H+IcD4EAwRERERETujgWgmyipLQPw32KsN3nLFQj1VbIAJCIiIiJycywA3URJTRl85T5Q+gSJsv+owAgUV5eiwdQoyv6JiIiIiKjnWAC6iZKaMsQpo3t9AJhmCSGxMAsWXCi7LMr+iYiIiIio51gAuoFGkwEVDVXoHxwtWoaIgHD4yL1xtvSCaBmIiIiIiKhnWAC6gdKf7/+LV8aIlkEqkSJeGYNs7SWYLGbRchARERERUfexAHQDJTVlkECC2OAoUXPEh8Si0WxAob5Y1BxERERERNQ9LADdQGltGUJ8g+Ej9xY1R3RgBHzk3rikuypqDiIiIiIi6h4WgC5OEARoa3VQi/D8v5ZkUhnG9BuBKxXXOBooEREREZEbYgHo4qoNtWg0GxDuHyp2FABAcswYmAULLpZfETsKERERERF1EQtAF6etLQcAqPzE7wEEmp4HqPIPw3ntZQiCIHYcIiIiIiLqArnYAahj2lodpBIpQn2DxY5iNTR8EA5f/RalteWICAgHAJgtZmux+ku+Xj4IUPj3dkQiInKC22+/XewI5GH4PUfkeCwAXVxZnQ5hvkrIpDKxo1gNCInFkavf4WplgbUAbDQZcFHX+rLQUZHDWAASEfURt912m9gRyMPwe47I8Zx6CeiePXuQmpqKadOmYevWra3as7OzkZaWhpSUFDz//PMwmUwAgPz8fMyfPx+zZs3C/fffj4KCAmfGdFmCIEBbp4PKBQaA+SWFXIHIABXyqgrFjkJERERERF3gtAKwpKQE69atw/vvv4/du3dj+/btuHTpks0yS5YswYoVK7B//34IgoAdO3YAAF5//XXMmDEDmZmZmDZtGtatW+esmC6tqrEaRrPRZQaA+aXY4CiU11eg1lAndhQiIiIiIrKT0wrAo0ePIjk5GUqlEn5+fkhJScG+ffus7QUFBWhoaMDo0aMBAGlpadZ2i8WCmpoaAEB9fT18fHxabV+v1yM/P9/mVVzctx5Q3nxPndpFBoD5pf4/P5Q+T18kchIiIiIiIrKX0+4BLC0thUqlsk6r1WqcPn263XaVSoWSkhIAwBNPPIF58+bhvffeg9FoxPbt21ttf8uWLVi/fr2z4ruEivoqSCVSKH2DxI7SSohvMPy9/JBXVYjE8IFixyEiIiIiIjs4rQC0WCyQSCTWaUEQbKY7al+6dCn+8Ic/YOrUqdi/fz8ee+wxfPLJJzbLp6enY86cOTb7LC4uxvz58531lnpdZYMeQd4BkEpc72kdEokEscFRuKzLhcViETsOERERERHZwWmVRWRkJLRarXVaq9VCrVa3215WVga1Wg2dToecnBxMnToVAJCSkgKtVouKigqb7QcFBSEmJsbmFRkZ6ay3I4qqhmoE+7he71+z6KAIGC0mlNVXdL4wERERERGJzmkF4MSJE3Hs2DHodDrU19fjwIEDmDRpkrU9Ojoa3t7eOHHiBAAgMzMTkyZNQkhICLy9vXH8+HEAwIkTJ+Dv74/QUNcbCMWZLIIFVY3VUPoEih2lXf0Cmgr64upSkZMQEREREZE9nHYJaEREBBYvXowFCxbAaDRi7ty5SEpKQkZGBhYtWoSRI0di7dq1WL58OWpqajB8+HAsWLAAEokE69evx6pVq9DQ0AB/f3+8+eabzorpsmoMdbAIFgR7u24PoJ/CF0HeASiu0Xa+MBERERERic6pD4LXaDTQaDQ28zZv3mz9OjExETt37my1XlJSEj788ENnRnN5lQ16AHDpHkAAiAxQ42pVASyCIHYUIiIiIiLqhOuNLkIAgKqfC0BXvgcQACIDVWg0NUJbWyZ2FCIiIiIi6gQLQBdV2aCHt0wBH7m32FE61C+g6VEeORV5IichIiIiIqLOOPUSUOq+phFAA20efeGKgrwD4Sv3wZXKPIT7h4gdh4j6sLKyMvz444+YMmUK/vSnP1kHESMiIiL7sQfQRVU16F3+8k+g6XmAUUERuFh+BQLvAyQiJ1q2bBny8vJw7NgxHDlyxPq4ICIiIrIfC0AX1GBqRK2xHko3KAABoH9wFGoMtdDWlosdhYj6sMrKSvzmN7/B4cOHMXPmTEyfPl3sSERERG6HBaALKv25kAp28RFAm8UGR0ECCa5VFYodhYj6MKPRCKPRiCNHjmDixIloaGgQOxIREZHbYQHogkprmkbUVLrwMwB/yUfujXhlDK5WFYgdhYj6sClTpuDGG29ESEgIRowYgYULF4odiYiIyO2wAHRBJT8/UiHIJ0DkJPYbqhqM8roK1BjqxI5CRH3UokWL8Omnn+Ldd98FADz33HMiJyIiInI/HAXUBZXWlCFQ4Q+51H3+9wxTDcLei1/gWmUBhqkHix2HiPqgAwcO2EyXl/O+YyIioq5ynwrDg5TUlrnFCKC/pPYPR6ivEtnaSxiqGuTyj68gIvfz3nvvWb82Go04f/68iGmIiIjcEwtAFyMIAkpryjAoLF7sKF0ikUgwXH0djlz9DiU1WkQGqsWORER9zC8LQAD4z3/+gwceeECkNERERO6J9wC6mIqGKjSaDW7zCIhfGhQaD4XMC2dLfxI7ChF5gPj4eLEjEBERuR27egAff/xx3HvvvZg4caKz83i8Qn0JALjdJaAA4CWTIzF8IM6UXECtoQ7+Cj+xIxFRH/LLewAFQcCxY8dETENEROSe7CoAb7/9dmzYsAErV67E3XffjbvuugtKpdLJ0TxTYXVTAah0k2cAtjRUNRinS87jYnkuRvcbJnYcIupDfnkJqEQiga+vr4hpiIiI3JNdBeCdd96JO++8E5cvX8ZHH32EuXPnYsyYMbj//vuRlJTk7Ix9Vo2hFvVG2wcZ5+iuwksqh7+Xe/aeBfsEQu0fhks6FoBE5FhLliyxOefk5+fjq6++Ei8QERGRG7J7EBiLxYKrV68iNzcXZrMZYWFh+P3vf49bb70VixYtcmbGPqve2IAfi7Ns5l3U5SLcP9StR9EcFBqPo3knoKuvFDsKEfUBWVlZEAQBS5cuxWuvvQZBEAAAhYWFIicjsZirDKg67Lz//6bKRgBw2j7MVQYg0imbJiLqlF0F4Lp167Br1y7Exsbivvvuw+uvvw4vLy/U1dVh8uTJLAAdqKpBjwRlrNgxemRgaByO5f2AS+W5mJzA+0aJqGc++OADfP311ygtLcVjjz0mdhwS2YABA5y+jwrvCgBASEiIc3YQ2Tvvg4ioLXYVgDqdDps3b0ZiYqLNfD8/P7z22mtOCeaJTBYT9I01UPuHix2lR3y9fBATFIlLuqvWT+qJiLpr1apVAJo+jFy8eLF1fn5+PqZMmSJWLBJJRkaG2BGIiNyaXY+BMJvNrYq/5l6/m266yfGpPFRFvR4A+sQz9OJDYlFjqEVpbZnYUYioj1i8eDGysrJw/PhxfP/99zh58qTYkYiIiNxOhz2AL774IkpKSnDixAnodDrrfJPJhLy8PKeH8zTN98xFBqhQ1agXN0wPRQVGAACytZcQEaBqcxlfLx8EKPx7MxYRubHly5fj0KFDaGxshFqtxtWrV8WORERE5HY6LADnzp2Lixcv4sKFC0hJSbHOl8lkGD16tLOzeRxdfSVkEhnC/ULcvgAM8g6Av5cfLpTlIMQ3uM1lRkUOYwFIRHY7evQoDh06hJUrV2LhwoU4ffo0nnrqKbFjERERuZUOC8CRI0di5MiR+NWvfoWIiIjeyuSxdPWVCPENglRi15W5Lk0ikSAqKAKXdVcxIWa0W49qSkSuQaVSwc/PDwMGDMBPP/3EDyKJiIi6ocMC8IknnsDrr7+OBx98sM32PXv2OCWUp9LVVyI2qJ/YMRwmKjACF8uvoKK+CqF+SrHjEJGb8/Lywvfff4+BAwfi8OHDiImJETsSERGR2+mwAGweaeuFF17olTCerMHYgHpjA0J9lWJHcZjm+wALq0tYABJRjy1ZsgTvvvsu1qxZg02bNiEtLU3sSERERG6nw2sNR4wYAQAYP348+vXrh/Hjx6Ourg7ff/89hg4d2isBPYWuvgoA+lQBGOjtj1BfJQqqS8SOQkR9gEQiwWuvvQYvLy/s2LEDu3btEjsSERGR27HrZrMVK1Zg8+bNuHz5MpYvX478/Hw899xzzs7mUZpHAG1vwBR3NSg0DkXVJbAIFrGjEJGbysrKwrlz57B06VLr1+fOneNo1ERERN1g14Pgz549i507d2LTpk2YM2cOnnrqKV5642C6+kp4yxTw8/IVO4pDDQqNx3cFP6K8rhIq/1Cx4xCRG/rggw/w9ddfo7S0FI899pjYcYiIiNyaXQWgIAiQSqX4+uuv8cgjjwAAGhoanBrM05TXVSDML6TPjZY5MDQOQNN9gCwAiag7Vq1aBQBYt24dFi9ebJ2fn5+PKVOmiBWLiIjILdl1CWj//v2RkZGB/Px8jB8/Hk899RSGDBni7Gwew2KxQFdfiXC/ELGjOFyQdyCUPkEo1BeLHYWI3NzDDz+MU6dOAWjqFfzTn/4kbiAiIiI3ZFcP4OrVq3Hw4EGMHTsWXl5eGDduHGbPnu3kaJ6joqEKZsGCcL++2UPW/DgIi8UCqdT9n3FIROJ47rnnEBsbC6lUirfffhu33Xab2JGIiIjcjl1/jfv5+WHcuHHQ6/U4d+4ckpKSkJOT4+xsHqO8rgIA+mQPINBUABotJmjrysWOQkRuLC8vD0899RS+/PJLzJkzB+np6WJHIiIicjt29QC+/vrr+Nvf/oawsDDrPIlEgkOHDjktmCcpq9NBLpUjyCdQ7ChOERWoBgDkVRUhIkAlchoiclcmkwkA8J///AdLly6F2WwWOREREZH7sasAzMzMxIEDBxAREeHsPB6p7OcBYKSSvnl5pI+XD6ICI3BJl4uxUSP73EA3RNQ7xowZg9TUVMhkMlx//fWYN2+e2JGIiIjcjl0VR79+/bpV/O3ZswepqamYNm0atm7d2qo9OzsbaWlpSElJwfPPP2/9dLe0tBQPPfQQZs+ejXnz5iE/P7/L+3YXgiCgvK6iz17+2WxQWDz0jTXQ1vIyUCLqnhdeeAF/+MMf8P7770MqleLuu++2tn333XciJiMiInIfdhWAN954I/74xz/ixIkT1gfwnjt3rsN1SkpKsG7dOrz//vvYvXs3tm/fjkuXLtkss2TJEqxYsQL79++HIAjYsWMHAOCZZ57B5MmTsXv3bsyaNQtr167t5ttzfVWN1TBaTH2+ABygjIVMIsVFXa7YUYjITclkMowbNw6BgU2XyycnJ1vbVq9eLVYsIiIit2LXJaC7du0CAOzbt886r7N7AI8ePYrk5GQolUoAQEpKCvbt22d9iG9BQQEaGhowevRoAEBaWhreeOMNTJ8+HefPn8ff//53AMBdd92FG2+8sctvzF2U1ekAoM+OANpMIVegvzIaObpruDH2+j57uSsRiUMQBLEjEBERuQW7CsAvvviiyxsuLS2FSvXfAT/UajVOnz7dbrtKpUJJSQny8vIQFRWFNWvW4Pjx41CpVHjhhRdabV+v10Ov19vMKy52v2fNVdRXQQIJlD5BYkdxusGhCbhSkYdrVYWIV8aIHYeI+hDeW0xERGQfu7phamtr8Yc//AHp6emorKzEihUrUFtb2+E6FovF5oQsCILNdHvtJpMJWVlZSE5OxkcffYQpU6Zg2bJlrba/ZcsWTJkyxeY1f/58e96OS6ls0CPIOwAyqUzsKE7XXxkFPy9fZJdeFDsKEREREZFHsqsAfOmllxAYGIjy8nJ4e3ujpqYGK1as6HCdyMhIaLVa67RWq4VarW63vaysDGq1GiqVCv7+/pg8eTIAYObMmTY9h83S09Nx6NAhm1dbA824usoGPZS+fb/3DwCkEimGqgYhT18EfWON2HGIiIiIiDyOXQVgdnY2Fi9eDLlcDl9fX6xduxbZ2dkdrjNx4kQcO3YMOp0O9fX1OHDgACZNmmRtj46Ohre3N06cOAGg6VETkyZNQv/+/REZGYl///vfAIAvv/wSw4cPb7X9oKAgxMTE2LwiIyPtfuOuwGwxo6qh2iMu/2yWGD4QEkiQrWUvIBE5Du8BJCIiso9dBaBUaruY2WxuNa+liIgILF68GAsWLMDs2bMxc+ZMJCUlISMjA2fOnAEArF27FqtXr8b06dNRV1eHBQsWAADefPNNvP3225g5cybeffddvPLKK915by6vvL4SFsHiUQWgv8IPccoYXCjLgdnChzgTkWNMmDBB7AhERERuwa5BYG644Qb86U9/QkNDA44cOYJ//vOfdp1sNRoNNBqNzbzNmzdbv05MTMTOnTtbrTdgwAC899579kRzayU1TZfAelIBCACDw+KRW5mHy7qriAxUd74CERGAnJwcbN68GZWVlRAEAQ0NDda2Z599VsRkRERE7sOuAvDpp5/Gpk2bEBgYiD//+c+46aab8Lvf/c7Z2fq8YmsBGCxykt4VE9QPMqkMJ4vO4VdxN4gdh4jcxLJly5CUlIQbbrgBEokEOp0Ox44dEzsW9bLNmzcjJyfHqfuoqKgAAISEOO8ZvQMGDEBGRobTtk9E1J5OC8CDBw/inXfewYULF+Dj44MhQ4bg+uuvh7e3d2/k69NKarTwlfvAW64QO0qv8pLJERsUhR+Ls2ARLK2eCVhjqEW9saHNdX29fBCg8O+NmETkYurr67F8+XLrdH5+Pv74xz+KmIjEkJOTg5/OnUO4zHmjZ5eZTAAAoaTEOds38xYIIhJPhwXgZ599hnXr1mHRokVITEyERCLBmTNn8PLLL6OxsRHTpk3rrZx9UklNmcdd/tksISQGuZV5uFSei+vCB9i01Rsb8GNxVpvrjYocxgKQyEPFxcWhtLTUZkRp8kzhMhlmBSqdtv3M6koAcNo+mrdPRCSGDgvAd999F//4xz8QFRVlnTdw4ECMGjUKzz33HAvAHhAEAcU1WsQpo8WOIor+wdGQSWT4Nv9kqwKQiKgtFosFM2fOxPDhw+Ht7W1zDyARERHZp8MCsLa21qb4a5aQkIDGxkanhfIE+sZq1BnrPbYH0FuuwHXhA3Ci8AzuH32X2HGIyA3cfvvtuP32263TvAeQiIio6zosAGUdXF/PZy71TIG+6b4CTy0AAWCE+jp8eO5fKKouRT+OBkpEnZgzZ47NdF5eHu8BJCIi6iK7ngNIjldYXQzA80YA/aUR6iEAgB8Kz4ichIjcwbZt23D99ddj6NChGDp0KG9DICIi6oYOewAvXLiA66+/vtV8QRBgMBicFsoT5OuLoZB5IUDhJ3YU0YT7hyImqB9+KDqDGUOmiB2HiFzcpk2b8Pe//x0bN27Ek08+iczMTPztb38TOxYREZFb6bAAPHjwYG/l8DiF+mJE+IdDIpGIHUVU10eNxL9+OoQ6Yz38vHzFjkNELkypVGLUqFEYOnQoysvLMX/+fBaAREREXdRhARgd7ZkjVPaGguoSxAXz+I6NGoFPzh/Aj8VZuDF2rNhxiMiFyeVyVFVVIS4uDqdPn0ZcXJzYkYiIiNwO7wEUQaPJgLJaHSICwsWOIrrrwgYgxCcYR3K/EzsKEbm4u+++Gw8//DBuvfVWbN++HY8++qjYkYiIiNwOC0ARFFWXQICAyACOfCmTynBz/AT8UHQWlQ16seMQkQubO3cu/va3v0GpVGL79u34n//5H7EjERERuR0WgCIo+HkEUPYANpmccCMsgoW9gETUIYvFgq1bt+L+++/Hk08+icuXL4sdiYiIyO2wABRBgb4EEkig9g8TO4pLiA6KxOCwBHyVe4zPlySidr322mv45ptvkJ6ejv/93/9FVlaW2JGIiIjcToeDwJBzFOiLofYPg5fMS+woLmNywo3YdPx9ZGsvQeUfKnYcInJBR44cwUcffQQvr6bfnYMGDcIdd9whcioiIiL3wh5AERTqixEdFCl2DJdyc9wEBHkH4OPsfWJHISIXJQiCtfgDAIVCIWIaIiIi98QCsJdZLBYU1pQiigWgDW+5AjOHTMWPxVm4WlkgdhwickGJiYl45ZVXcO3aNeTl5WHDhg1iRyIiInI7LAB7WVmdDkazEdGBEWJHcTnTBk2Cv5cv9l/6t9hRiMgFvfjii9Dr9bj33ntx9913o6qqSuxIREREbof3APayfH3TCKC8BLQ1Py9f3D5oEjKzD2CE+jr4K/zEjkRELkCj0dhMh4Y23SfMUUCJiIi6jgVgLyus/m8B2GBqFDmN65mcMBG7s/fjYvkVjO43XOw4ROQCXnjhhTbna7Va/N///V8vpyEiInJvLAB7WYG+BIHeAQj0DmAB2IZ+gWoMDI3DhbIcjIocBolEInYkIhLZ+PHj25yfn5/fy0mIiIjcH+8B7GWF1cW8/68TyTHXo6qxGiW1ZWJHISIiIiLqU1gA9rJ8fTGig/qJHcOlXR81AnKpHBfLr4gdhYiIiIioT2EB2Iv0jTWobqxBdBB7ADviI/dGbHA/XK0sgCAIYschIiIiIuozWAD2okJ9CQAgKpAjgHYmLjgadcZ6lNdViB2FiIiIiKjPYAHYiwr0RQDAHkA7xAZHAQCuVvGh8EREREREjsICsBcVVJfAS+YFlV+Y2FFcnq+XDyL8w3GtkgUgEREREZGj8DEQTlZjqEW9sQEAkKO7CrV/GMrrmy5rNJiNYkZzef2V0fi+4EfUGerhp/AVOw4Rkcf74osvAAC33XabyEnIU/B7jsjxWAA6Wb2xAT8WZwEAcivzER0UYZ0eHJogZjSXFxfcVABeqypAomoQAMBsMUNbW95qWV8vHwQo/Hs7IhGRRzl48CAA/jFOvYffc0SOxwKwlzSYGlFnrEeor1LsKG4jxDcYAQo/XK0qtBaAjSYDLupaPx5iVOQwFoBERERERJ3gPYC9RFdfCQAsALtAIpGgf3A0CvRFMFnMYschIiIiInJ7LAB7CQvA7olTRsNkMaOwukTsKEREREREbo8FYC/R1VXBW6aAnxcHM+mKfoERkEvlHA2UiIiIiMgBWAD2kor6SoT6KiGRSMSO4lbkUhligiJxraoAgiCIHYeIiIiIyK05tQDcs2cPUlNTMW3aNGzdurVVe3Z2NtLS0pCSkoLnn38eJpPJpj0rKwsjRoxwZsReIQgCdPWVCPVTih3FLcUpo1FjqENpbZnYUYiIiIiI3JrTCsCSkhKsW7cO77//Pnbv3o3t27fj0qVLNsssWbIEK1aswP79+yEIAnbs2GFtq6+vx6pVq2A0uv+z8qoNtTBaTLz/r5sSQvrDSypHtvZS5wsTEREREVG7nFYAHj16FMnJyVAqlfDz80NKSgr27dtnbS8oKEBDQwNGjx4NAEhLS7NpX7NmDdLT050Vr1f9dwCYYHGDuCmFzAuDwuJxWXcNdcZ6seMQEREREbktpz0HsLS0FCqVyjqtVqtx+vTpdttVKhVKSppGejx06BAaGhowffr0drev1+uh1+tt5hUXFzsqvkPp6ioBACHsAey2oapByNZewg+FZxERGC52HCIiIiIit+S0AtBisdgMeCIIgs10e+1arRYbN27EP/7xjw63v2XLFqxfv97huZ1BV1+JQIU/FDIvsaO4rXC/UKj8w3As/wfMSrydg+kQEREREXWD0wrAyMhIHD9+3Dqt1WqhVqtt2rVarXW6rKwMarUaX331FSorKzF//nxr26xZs7B161YEBARY56Wnp2POnDk2+ywuLrZZz1VU1FdxABgHGKG+Dl9eOYZ8fRFig6PEjkNERERE5HacVgBOnDgRb775JnQ6HXx9fXHgwAGsWrXK2h4dHQ1vb2+cOHECY8eORWZmJiZNmoRf//rX+PWvf21dbsiQIcjMzGy1/aCgIAQFBTkrvsMYzSZUNugRHxIjdhS3NyCkP04UnsHpkvMsAImIiIiIusFpg8BERERg8eLFWLBgAWbPno2ZM2ciKSkJGRkZOHPmDABg7dq1WL16NaZPn466ujosWLDAWXFEU1yjhQCBI4A6gEwqw69ix6FAX2wdWIeIiIiIiOzntB5AANBoNNBoNDbzNm/ebP06MTERO3fu7HAbFy5ccEq23lJY3TQwDQtAx0iOvR4Hco7gbMkFTIqfIHYcIiIiIiK34tQHwRNQqC+BVCJFsHeg2FH6BD8vXwwM6Y/Luqswmk1ixyEiIiIicissAJ2ssLoEIT7BkEp5qB1lSPhAGC0m5FRcEzsKEREREZFbYVXiZAX6YoT68QHwjhQZoEKwdyAulF0WOwoRERERkVthAehENYZaVDVW8/4/B5NIJBgSPhDFNVpUNujFjkNERERE5DZYADpRob4EAKD0YQ+go10XngAJJNZeQLPFDG1teZuvGkOtyGmJiIiIiFyDU0cB9XRF1aUAgGAfDgDjaH5evuivjMJPZVdwQ9QoNJoMuKi70uayoyKHIUDh38sJiYiIiIhcD3sAnaiopmkE0CBFgNhR+qQh4QNRb2rAtapCsaMQEREREbkFFoBOVFhdinC/EI4A6iT9g6Pg6+WD8xwMhoiIiIjILqxMnKiouhRq/3CxY/RZUokUQ8IGIK+qEGV1FWLHISIiol62cOFCaDQaPP744222r1q1ChqNBi+//HKb7X/5y1+g0WiwadOmbq0PAFu2bIFGo8F7773XZvvevXuh0Wiwb9++brXrdDosW7YMFRXt/61z8uRJzJo1Cz/++GOb7Tk5Objnnntw5Urbt8t0xp71O8tpz/voqd7YR1/AAtBJLIIFxdWlUPuHiR2lTxuhHgKpRIrPLx8ROwoRuZiamhqsXLkSM2fOxKxZs3D//ffj3LlzAIBvv/0W999/v2jZdu3ahWXLlrXZ9sknn+DOO+/EjBkzoNFo8NZbb8FkMgEAzGYzHnjgAaSkpODQoUNIS0vDzJkzu/1HHZG7u3at6ZnAubm5bbZ/9913AIBvvvmmzfZ//etfAIA9e/Z0a30A2LlzJwBgx44dbbb/5S9/AQBs2LChW+3btm1DVlYWtm3b1m6GV199FRaLBWvWrGmzfe3atairq8PatWvb3UZH7Fm/s5z2vI+e6o199AUsAJ2kor4KjWYD1AHsAXQmP4UvhqkH44eis3wkBBFZWSwWZGRkIDg4GLt370ZmZiYWLlyIjIwMl/5keNeuXdi8eTPWr1+Pf/3rX/jggw+QnZ2NFStWAABKSkpw4cIF7N+/H0FBQVAoFPj000+RkJAgcnKi3rdw4UKb6Za9gKtWrbKZbtmL11x4NWvZC9jZ+kBT798vtewF3Lt3LwRBAAAIgtCql6+zdp1Oh0OHDkEQBHz++edt/v46efIkamubRjyvqalp1QuYk5ODvLw8AE0Fc1c/MLJn/c5y2vM+eqo39tFXcBRQJymqbnoEhNo/DA2mRpHT9G2jI4fhQtllHC84jakDbxI7DhG5gG+//RZFRUVYtGiR9T7s5ORkrF69GhaLBUDTHwsZGRm4du0aEhIS8MYbb0ChUGDdunU4duwYqqqqoFarsW7dOoSHhyM5ORkjRoyAVqvFzp078cYbb2D//v0ICQmBSqXCbbfdhrS0NOzevRtbtmyBxWLB8OHD8eKLL8Lb2xu7d+/Gxo0bERAQgOjoaPj5+bXKvX79eqxevRr9+/cHAAQEBODll1/GzTffjIULF+KRRx5BZWUlpkyZAqlUirKyMjzyyCOt/pDV6/XQ620/FCsuLu7xca2srIROp8Ozzz7b4211V05ODhQ//z90V3UWCypzckQ9ju4iJycHoaGhbbY19/41a9kL2Nx716xlL15z71+zPXv24KGHHrJ7feC/vX/NduzYYXN1QcufzQ0bNmD69Ol2t2/bts36O8tisWDbtm149NFHbdZ59dVXbabXrFmDDz74wDrdstdu7dq1eOutt1q9l/bYs35nOe15Hz3VG/voK9gD6CSFPz8CgvcAOp+vlw9uiU9GTsU15HFEUCICkJWVhcTExFaDcN1yyy0IC2u6NL+wsBArVqzAZ599hrKyMhw9ehRXr15FTk4Otm3bhv3796Nfv3745JNPAAAVFRXIyMhAZmYmjhw5ghMnTuDTTz/Fpk2bkJWVBQC4ePEiduzYgW3btiEzMxNhYWF45513UFJSgrVr12Lr1q3Yvn279dP6X9LpdCgoKEBSUpLN/ODgYAwaNAjnzp3Dxo0boVarcejQIbz00ksYMWJEqz8ggaZeiSlTpti85s+f75BjS0T2a+7d6+70V199Zb0E3GQy4csvv2y1j5a/T2pqamymm3vvmrUsnDtjz/qd5bTnffRUb+yjr2APoJMUVZfCW6ZoegZgldhp+r7bEibiu4If8Z+r32Pu8BnwkvFbm8iTSaVSeHt7d7hMYmIiYmNjAQADBw5ERUUFbr31VixduhQffvghrly5glOnTll74wBg1KhRAICjR4/ijjvugEKhgEKhwNSpUwE09TxevXoVd999NwDAaDRi2LBhOHnyJMaMGYPw8KYPBTUaTbv3FJnN5lbzjEYjJBKJ3e8/PT0dc+bMsZlXXFzc4yJQqVRCqVRi9erVPdpOTzz77LPQnT8v2v4dwU8qRcyAAaIeR3fh7r2kEonEpqhr+XPcWfutt96KgwcPwmQyQS6XY/Lkya324e/vb1MEBgTYPn4sNjbWpoj75e80e9izfmc57XkfPdUb++gr2APoJEXVJYgMVEMq4SHuDXKpHDfH3YBqQy1OFp0TOw4RiWzEiBHIyspq9Wn6//t//89aeMnl//2gqPmPsLNnz+KBBx6AxWJBSkoKpk6darMNHx8fAE0FpqWNyxDNZjPuuOMOZGZmIjMzEx9++CFWrFjR6o+8X+67WWhoKPr374+TJ0/azNfpdMjLy8OwYcPsfv9BQUGIiYmxeUVGRtq9PpE7aFmIxMfH20yPHz/eZjo5OdlmesaMGTbTGo2mS+sDwNy5c22mmz/8afbII4/YTP/ud7/rUvu8efOsVzJIpVLMmzevVYalS5faTLccYOrpp5/ucLoz9qzfWU573kdP9cY++gpWJ05SVF2KfoFqsWN4lKjACAwMjcOZ0vOoNdSJHYeIRDRu3DiEhYVh/fr11h61I0eOYNeuXRg0aFC7633//fcYP3487r33XsTHx+Orr75qs0du4sSJOHDgAAwGA2pqavDVV19BIpFgwoQJOHjwIMrLyyEIAn7/+99jy5YtGDt2LE6dOoWSkhJYLBbs3bu3zf0/+eSTeOWVV6yfttfW1mL58uVITU1FdHS0A44MUd/R8j60N99802b6hRdesJl+/vnnbaZbFl+/vP/PnvWBpt72X2o5unBqaqq1V08ikdjc32dPe2hoKKZMmQKJRIKpU6ciJCSkVYYxY8bA398fQFPvX/OVCs0GDBhgvdqhf//+XR40yp71O8tpz/voqd7YR1/BAtAJTBYzSmrLEMUCsNfdEJUEi2DBD0VnxY5CRCKSSCTYsGEDrl27hpkzZ0Kj0WDz5s3YtGmT9TLMtqSmpuL8+fPQaDRYsGABRowYgfz8/FbL3XrrrRg3bhzmzJmDhx56CGq1Gt7e3khMTMRjjz2G9PR0zJgxAxaLBQ899BDCw8OxfPly/OY3v8HcuXNbXaLVbMaMGXjiiSfwxBNPYObMmZg7dy6GDRuGP/zhDw47NkR9SXMvYMvev2bNvXht9d4B/+0FbNn7Z+/6wH97AVv2/jVrLjRb9u7Z2z5v3jwMGzaswx6tpUuXQiqVtvt4maeffhp+fn5d7v3ryvqd5bTnffRUb+yjL5AILa+PcWP5+fmYMmUKDh06hJiYGNFyFFaX4Mm9v8fC8ekYph6MH4uz2lxucGgCLupaD6Xb1fkdtY2KHAZVO88i1NaWt5mtO/vpTub2srWXy979fH3tOLJKL+LuETMQ7BPU4TEgIvcl5u/8kydPIjc3F3PmzIHRaMQ999yDV155BYmJib2aoysccbya78dyhXsAZwUqnbaPzOpKAHDaPjKrKxGamMh7AO3gCt9zRO6ms9/37AF0gqKfRwDlJaDiGNNvOKQSCX4szhY7ChH1UQkJCfj0009x5513Ii0tDTNmzHDp4o+IiKgZh0p0guZnAEYFRqDe1CByGs/j5+WL68IH4EJZDsZFJXW+AhFRFymVSrzzzjtixyAiIuoy9gA6QWF1KQIV/gjw9hc7isdKihgKQRBwpvQCzBYztLXlrV41htbP4SIiIiIi6svYA+gERdUl6BcYIXYMjxbsE4iEkFhkaS+ior4KBdXFrZYZFTkMAQoW6URERETkOdgD6AR8BIRruL7fCBjNRnyRc1TsKERERERELoEFoIM1GBugq69kAegCQv2UuC4sAV/nfc/LPYmIiIiIwALQ4YprtACaBoAh8Y2NSoIgAN/l/yh2FCIiIiIi0bEAdLBCPgLCpQR6++PWhGRc0uXiSkWe2HGIiIiIiETFAtDBmh8BERnAAtBV3D7gZqj8QnE491vUGurEjkNEREREJBoWgA5WUF2CML8QeMsVYkehn8mkMkweMBFmwYyvcr+BIAhiRyIiIiIiEgULQAcrqCpCbFA/sWNQC0qfICTHXo8CfTHOll4QOw4RERERkShYADqQxWJBfnUxYlgAuqSh4YPQPzgK3+WfQmV9ldhxiIiIiIh6HQtAB9LWlcNoNiImmAWgK5JIJJgUPwEyqQxH837gpaBERERE5HFYADpQvr4YANgD6ML8vHxxfb+RyNcX8VJQIiIiIvI4LAAdKL+qCAAQHRQpchLqyAj1dVD6BGHnub0wmo1ixyEiIiIi6jUsAB2oQF+MEJ9g+Cv8xI5CHZBKpZgYOxZldTrsOLsH2tpym1eNoVbsiERERERETuHUAnDPnj1ITU3FtGnTsHXr1lbt2dnZSEtLQ0pKCp5//nmYTCYAwIkTJzB37lzMmjUL6enpKCgocGZMh8nXFyEmmL1/7iAmuB+Gq67Dv376EkevHcePxVnWV72xQex4RERERERO4bQCsKSkBOvWrcP777+P3bt3Y/v27bh06ZLNMkuWLMGKFSuwf/9+CIKAHTt2WOe/9NJLyMzMhEajwUsvveSsmA4jCALy9UWI5v1/bkMzZCoEwYKjeSc4IAwREREReQSnFYBHjx5FcnIylEol/Pz8kJKSgn379lnbCwoK0NDQgNGjRwMA0tLSsG/fPhgMBjzxxBNITEwEAAwZMgRFRUWttq/X65Gfn2/zKi4udtbb6VR5fQUaTI0cAMaNhPmFYGxUEq5U5CFLe1HsOERERERETid31oZLS0uhUqms02q1GqdPn263XaVSoaSkBAqFArNmzQLQ9Fy99evXY+rUqa22v2XLFqxfv95Z8buseQCYGA4A41ZGRQ5FUU0pjuX9AJVfKNQB4WJHIiIiIiJyGqcVgBaLBRKJxDotCILNdGftBoMBy5Ytg8lkwsMPP9xq++np6ZgzZ47NvOLiYsyfP9+Rb8NuuZX5AIA4ZYwo+6fukUgkmJxwIz7O2of9lw9jztAUsSMRERERETmN0y4BjYyMhFartU5rtVqo1ep228vKyqzttbW1ePDBB2EymbBx40Z4eXm12n5QUBBiYmJsXpGR4vW+5VRcg9o/jCOAuiEfuTdSBt8Ck9mE/RcPw2A2iB2JiIiIiMgpnFYATpw4EceOHYNOp0N9fT0OHDiASZMmWdujo6Ph7e2NEydOAAAyMzOt7UuWLEFcXBz+/Oc/Q6FQOCuiQ+VW5CEhpL/YMaibQn2VmDLwJpTXV2B39gGx4xARuaTbb78dt99+u9gxyIPwe47I8Zx2CWhERAQWL16MBQsWwGg0Yu7cuUhKSkJGRgYWLVqEkSNHYu3atVi+fDlqamowfPhwLFiwAFlZWTh06BAGDRpkvcRTrVZj8+bNzoraY3WGehTXaHFrwo1iR6Ee6B8chRHqIfh37jf4Vf8bMLrfMLEjERG5lNtuu03sCORh+D1H5HhOKwABQKPRQKPR2Mz7ZSGXmJiInTt32rQPGzYMFy5ccGYsh8utzAMAJITEipyEemp8zCiU1VVg4/fvYt0dL8LPy1fsSEREREREDuPUB8F7iisVTQVgkHcgtLXlNi+D2ShyOuoKuVSO+0elobJej21nPhE7DhERERGRQzm1B9BTXKnIQ7B3IK5UXGvVNjg0QYRE1BPxITFIGXQL9l/8NybFTcCgsHixIxEREREROQR7AB3gSmUeYoOjxI5BDjQv6U4ofYPw1ndb0GjiqKBERERE1DewAOyhRpMBBfpixAT3EzsKOZCfly8Wjk9Hgb4YW0799z7VGkNtq8t8tbXlqDHUipiWiIiIiMg+vAS0h65UXINFsCBeGQOLYBE7DjlQUuRQ3Jk4DZ+cP4Ch4YNwc/x41Bsb8GNxVqtlR0UOQ4DCX4SURERERET2Yw9gD10szwUAxCtjxA1CTjFvhAbDVIOx4ft32yz8iIiIiIjcCQvAHrqouwKVfxgCvQPEjkJOIJfJ8cxNjyImqB/Wfr0JVyvzxY5ERERERNRtLAB76GL5FQwOjRc7BjmRn8IXz016DEHeAdjw3buobNCLHYmIiIiIqFtYAPZARX0VyusqMCiMj3ro60J8g/H8LY8DAD776UvUGxtETkRERERE1HUsAHvgYvkVAMBgPifOI0QFRuDRGxagztiAA5cOw2Qxix2JiIiIiKhLWAD2wCVdLmRSGRKUsWJHoV4SHxKDyQk3oqS2DIdzv4EgCGJHIiIiIiKyGwvAHrhYfgXxwTFQyBViR6FeNCC0P26IHoVLuqv4oeis2HGIiIiIiOzG5wB2k8ViwWXdVdwSnyx2FBLB6MhhqGrQ40ThGShkXhihHgJtbXmby/p6+fAZgURERETkElgAdlO+vggNpkYM5gAwHkkikeDmuPEwmI04lvcD5FI5hoQPgFTSulOdD4knIiIiIlfBS0C7qXkAmEEcAMZjyaQyTB14E4arr8ORq99h38V/o8HUKHYsIiIiIqJ2sQDspou6XPgr/NAvQC12FBKRVCLFr/qPw9xhqSisLsHu7P3QN1SLHYuIiIiIqE0sALvpUnkuBofGQyKRiB2FXMCEmDGYOWQKGk0GZJ4/CG2tTuxIREREREStsADshgZjA/L0hXwAPNmIDFBhVuLtkEll+PTC58ivKhI7EhERERGRDRaA3XC54hoEQeAD4KkVpW8wZiXejiDvAHx26SucLj4Pi2AROxYREREREQCOAtot1gFgQuPFDUIuyV/hB82Qqfgy9xt8k/8DKhqqMHdYKqKCImyW4+MhiIiIiKi3sQDshmztRUQHRiLQO0DsKOSiFHIFpg28GdnaSzheeBovH34Tg0LjMS46CUE/f9/w8RBERERE1NtYAHaR2WJGtvYSJsVNEDsKuTiJRIJh6sGYOuAm7Mreh3OlPyGn4hqGhA/AmH7DxY5HRERERB6IBWAXXanIQ4OpEcPU14kdhdyEv8IPybFjMDJiCH4oOosLZTlNL20Oboq7AYPC4ls9QJ6XhxIRERGRM7AA7KJzpT8BAIarB4uchNyNv8IPN8eNx+jI4ThTko0s7UWcKDoDXy8fDA5NwHD1dQj0bir6eHkoEVH7ysxmZFZXOm/7JhMAOG0fZWYzQp2yZSKizrEA7KIs7U+ICeqHYJ8gsaOQmwr09sfE/uNw78jZ+OLK17isu4ozJedxpuQ8hqkH44boUWJHJCJyWQMGDHD6PiQVFQCAkJAQp2w/FL3zPoiI2sICsAus9//F8/4/6jmFzAsDQ+MwMDQONY21OFWchXOlPyG3Mh/B3oFQ+YeJHZGIyOVkZGSIHYGIyK3xOYBdcFl3ten+PxXv/yPHCvD2x01xN2BW4u2QS2R445u/4/3Tu2EwG8WORkRERER9CAvALvgm7wfIpXKMihwqdhTqoyICVEgbNh03xl6P3dn7sWT/SzhVlAVBEMSORkRERER9AC8BtZNFsOBY3g8YFTkU/go/seNQH+Yl88K8kXfi+qgR+ODMJ3jl8JtICInFHYMnY2zUSD5/koiIiIi6jT2Advqp7ArK6yswMXac2FHIAzSaDDCYjZidOA039b8B2tpybPjuXfzhq9dx9NpxmCxmsSMSERERkRtiD6CdjuYdh5fMC+Oik8SOQh5EJpVhmHowhoQPwE/lV5CtvYQ/H3sHSp8gTIwdi3HRSRgUlgAfubfYUYmIiIjIDbAAtIPBbMQ3eT9gTL/h8PXyETsOeSCZVIahqkG4e8RM5FUV4avcYzhw+Qj2XvwSMokU/ZXRSFDGIia4H6KDIhHhr4KXrOnHmw+VJyIiIqJmLADt8NlPX6KyQY+UQbeIHYU8nFQixbjoJIyLTkKdsR4Xyi7jvPYyTpdk49+538IsNF0aKpFIEKQIQKC3P/oHR0PlH4owv1Co/EKhDgiHj9ybhSERERGRB2IB2ImqBj12ZX2G66NGYmREothxiKz8vHwxpt8IjOk3AlNrb8LJorOoaqhGeX0FdHWV0DfWoLqxBj8WZ6PWWGezrr+XL6KDmnoLVf6hCPf7+eUfinDfEMhl/NVARERE1Bc59a+8PXv2YOPGjTCZTEhPT8f8+fNt2rOzs/H888+jtrYW48aNw8qVKyGXy1FYWIglS5agvLwcCQkJWLt2Lfz9e7+nwmQx450ftsNgNmDBqLRe3z9RV0glUoT4BiPENxgI/e/8waEJOKf9CTWNtahqrEZlgx6VDXo0mg04UXga+sYam+1IIEGQTyDU/mEI9wv9RYEYgnC/MIT7h8Dfyw8SiaSX3yERERER9ZTTCsCSkhKsW7cOu3btgkKhwLx58zBhwgQMGjTIusySJUvw0ksvYfTo0XjuueewY8cO3HfffVi5ciXuu+8+zJgxA2+99RY2bNiAJUuWOCtqmyrqq7Dhuy34sTgb9yXNRlRQZK/un8iRFDIvhPopEeqntM4bHJqAi7orMFnMqDXUocZQ+/OrDnKpHJUNVbhUnovvC061GnXUV+6DYJ9AKGQKeMnkUMgUUMjkkEvlkEqkkEgkkOLnfyUSeMsU8PHygY/cu+nyU/nPX3s1fa2QKSCXyiCXyn/+t+lr2S++Vsi8IJPKevnIEREREfUtTisAjx49iuTkZCiVSgBASkoK9u3bh8ceewwAUFBQgIaGBowePRoAkJaWhjfeeAO//vWv8f333+Ott96yzv+f//mfVgWgXq+HXq+3mVdQUAAAKC4u7nbuRrMB75zYjiztT5BCgnuTZmNc4HDk5+d3uJ6uvhLl2rJW8wMbfFFe1Xp+R21dnd9RW5GlCI2+9S6Zub1s7eXq7n66uo7Yx6w72RxxzHwghw+CES4LRnxwLHKr8gBfQBAENJgaUWeoQ5BPEPSNNahq0KPWUA+z2QSj0Ih6Sy1MZjNMFhOE5v8EAQKa1jdajGg0GdBoMgDo/kPtZVI5fOTe8JYr4CP7+V+5oqnwlEohlcgggxRSqaTp65+L0WY2fZaSX34pafPr9law7ftse12JpGnql/9al5JIIIEEEgl+/lfS7vY77mhtJ7cd2lu+/f05tsdX6ROIsVFJPepJbv5dbzbzsSj2aD5OPTlHEhGR6+vs/Oi0ArC0tBQqlco6rVarcfr06XbbVSoVSkpKUFFRgYCAAMjlcpv5LW3ZsgXr169vc98tLzXtieX42mHbIiIix9NqtYiLixM7hsvTarUAHHuOJCIi19Xe+dFpBaDFYrH5ZFcQBJvp9tpbLgegzU+I09PTMWfOHJt5BoMBeXl5iI+Ph0xm/6VixcXFmD9/PrZu3YrISF7qaQ8es67jMesaHq+u87RjZjabodVqMWLECLGjuIURI0bgz3/+M5588kmP+R5xFk/7WXMWHkfH4bF0jL5yHDs7PzqtAIyMjMTx48et01qtFmq12qa9+dNIACgrK4NarUZoaCiqq6thNpshk8lardcsKCgIQUFBreYPGDCgR5ljYmK6vb4n4jHrOh6zruHx6jpPOmbs+bOfj48PRo4cCcCzvkecicfRMXgcHYfH0jH6wnHs6PwoddZOJ06ciGPHjkGn06G+vh4HDhzApEmTrO3R0dHw9vbGiRMnAACZmZmYNGkSvLy8MG7cOOzduxcAsHv3bpv1iIiIiIiIqHucVgBGRERg8eLFWLBgAWbPno2ZM2ciKSkJGRkZOHPmDABg7dq1WL16NaZPn466ujosWLAAAPDiiy9ix44dSE1NxfHjx/Hkk086KyYREREREZHHcOpzADUaDTQajc28zZs3W79OTEzEzp07W60XHR2N9957z5nRiIiIiIiIPI7TegDdSVBQEB577LE27ymktvGYdR2PWdfweHUdjxl1ht8jjsHj6Bg8jo7DY+kYnnIcJYIgdP+hXEREREREROQ22ANIRERERETkIVgAEhEREREReQgWgERERERERB6CBSCAPXv2IDU1FdOmTcPWrVvFjuOyampqMHPmTOTn5wMAjh49Co1Gg2nTpmHdunUip3M969evx4wZMzBjxgz88Y9/BMBj1pHXX38dqampmDFjBv7+978D4PGy16uvvoply5YB4DGj9vFc1zM8BzoGz42OwXOmY3nceVTwcMXFxcLkyZOFiooKoba2VtBoNMLFixfFjuVyTp06JcycOVMYPny4kJeXJ9TX1wu33HKLcO3aNcFoNAq//e1vha+++krsmC7j66+/Fu655x6hsbFRMBgMwoIFC4Q9e/bwmLXj22+/FebNmycYjUahvr5emDx5spCdnc3jZYejR48KEyZMEJYuXcqfS2oXz3U9w3OgY/Dc6Bg8ZzqWJ55HPb4H8OjRo0hOToZSqYSfnx9SUlKwb98+sWO5nB07duDFF1+EWq0GAJw+fRpxcXGIjY2FXC6HRqPhcfsFlUqFZcuWQaFQwMvLCwMHDkRubi6PWTvGjx+Pd999F3K5HOXl5TCbzdDr9TxenaisrMS6devwyCOPAODPJbWP57qe4TnQMXhudAyeMx3HU8+jHl8AlpaWQqVSWafVajVKSkpETOSaXn75ZYwbN846zePWscGDB2P06NEAgNzcXHz22WeQSCQ8Zh3w8vLCG2+8gRkzZuDGG2/k95gdVqxYgcWLF1ufV8RjRu3h90bP8BzoGDw3Og7PmY7hqedRjy8ALRYLJBKJdVoQBJtpahuPm30uXryI3/72t3jmmWcQGxvLY9aJRYsW4dixYygqKkJubi6PVwc+/PBD9OvXDzfeeKN1Hn8uqT383nAsHs+e4bnRMXjO7BlPPo/KxQ4gtsjISBw/ftw6rdVqrZd4UPsiIyOh1Wqt0zxurZ04cQKLFi3Cc889hxkzZuC7777jMWvH5cuXYTAYMHToUPj6+mLatGnYt28fZDKZdRkeL1t79+6FVqvFrFmzUFVVhbq6OhQUFPCYUZt4rnMsngO7j+fGnuM50zE8+Tzq8T2AEydOxLFjx6DT6VBfX48DBw5g0qRJYsdyeaNGjcKVK1dw9epVmM1mfPrppzxuv1BUVISFCxdi7dq1mDFjBgAes47k5+dj+fLlMBgMMBgMOHToEObNm8fj1YG///3v+PTTT5GZmYlFixbhtttuw9tvv81jRm3iuc6x+Pu8e3hudAyeMx3Dk8+jHt8DGBERgcWLF2PBggUwGo2YO3cukpKSxI7l8ry9vbFmzRo8/vjjaGxsxC233ILp06eLHctlvPPOO2hsbMSaNWus8+bNm8dj1o5bbrkFp0+fxuzZsyGTyTBt2jTMmDEDoaGhPF5dwJ9Lag/PdY7Fn7Xu4bnRMXjOdB5P+dmWCIIgiB2CiIiIiIiInM/jLwElIiIiIiLyFCwAiYiIiIiIPAQLQCIiIiIiIg/BApCIiIiIiMhDsAAkIiIiIiLyECwAiYiIiIiIPAQLQCIiIiIiIg/h8Q+CJ+oN27dvx3vvvQepVIrw8HC88MIL+Otf/wpvb2+cP38e5eXl+NWvfoXly5fDy8sLly9fxssvv4zKykqYzWbcf//9mDt3Lr799lusW7cOsbGxuHjxIkwmE1auXImxY8d2uP+dO3di+/btMBqNqKqqQkZGBu677z4AwF//+ld8/PHHkMvliIuLw5o1axAYGNjufCIiIkfh+ZFIBAIROdXRo0eFqVOnCuXl5YIgCMJHH30k3HHHHcIzzzwjzJ49W6ipqREaGxuF+fPnC++9955gNBqF1NRU4ezZs4IgCIJerxfuuOMO4eTJk8I333wjDB06VMjKyhIEQRDeeecdYf78+R3uv6amRrj77rsFnU4nCIIgnDx5Uhg9erQgCILw+eefC9OmTRMqKysFQRCEV155RdiwYUO784mIiByF50cicbAHkMjJjhw5gtTUVISGhgIA0tLS8PLLL2PkyJGYM2cO/P39AQCzZs3CoUOHkJycjGvXruG5556zbqOhoQFZWVkYOHAgoqKiMHToUADAsGHD8PHHH3e4f39/f/zlL3/Bv//9b+Tm5uL8+fOoq6sDABw7dgzTp09HcHAwAODZZ58FALz00kttziciInIUnh+JxMECkMjJLBZLq3mCIMBkMkEmk9nMk0qlMJvNCAwMRGZmprWtrKwMgYGBOHXqFHx8fKzzJRIJBEHocP/FxcW45557cPfdd2Ps2LGYPn06vvzySwCATCaDRCKxLqvX66HX69udHxMT0/UDQERE1AaeH4nEwUFgiJzs5ptvxt69e6HT6QAAH330EZRKJWQyGT777DMYDAY0Njbi448/xuTJk5GQkAAfHx/rCa6oqAgzZ87E2bNnu7X/s2fPIjQ0FL/73e9w0003WU9uZrMZEydOxMGDB1FTUwMAePPNN/GPf/yj3flERESOwvMjkTjYA0jkZL/61a/wm9/8Bunp6bBYLAgNDcVf//pXvPPOO/Dx8cF9990HvV6PlJQU3HXXXZBKpdiwYQNefvllvP322zCZTHjiiScwduxYfPvtt93a/86dOzF9+nRIJBKMHz8eoaGhuHr1Km655RZcunQJ9957LwBg0KBBWLVqFQICAtqcT0RE5Cg8PxKJQyJ01j9ORE6xbNkyDB48GA888IDYUYiIiFwGz49EzsUeQKI+4O2338aePXvabHvggQdw55139nIiIiIi8fH8SNQaewCJiIiIiIg8BAeBISIiIiIi8hAsAImIiIiIiDwEC0AiIiIiIiIPwQKQiIiIiIjIQ7AAJCIiIiIi8hD/H3fbQ7k3eFx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400050"/>
            <a:ext cx="5208905" cy="3253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273368"/>
            <a:ext cx="5867400" cy="35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AAAAE/CAYAAAAXN63eAAAAOXRFWHRTb2Z0d2FyZQBNYXRwbG90bGliIHZlcnNpb24zLjMuMiwgaHR0cHM6Ly9tYXRwbG90bGliLm9yZy8vihELAAAACXBIWXMAAAsTAAALEwEAmpwYAABXCUlEQVR4nO3deXxTZd428CtL071Nl6SlC21ZpGwFBKEyiiJIsRCByijKI51ntC6DojyKoCIOgwrO4MuoCDOgM4MOCohIxUEWUQdGcAFBlhYESqF706Ztumc77x+1GdM1bZOepLm+fvKh59xnuXJse/rLfc59JIIgCCAiIiIiIqI+Typ2ACIiIiIiIuodLACJiIiIiIg8BAtAIiIiIiIiD8ECkIiIiIiIyEOwACQiIvIAJpMJ+fn5MJlMYkchIiIn6uz3vbyX8zhVQ0MDzp49C5VKBZlMJnYcIiJyIrPZDK1WixEjRsDHx0fsOC6voKAA06ZNw9atWxEZGSl2HCIicpLi4mLMnz8fBw4cQFxcXKv2PlUAnj17FvPnzxc7BhER9aKtW7di3LhxYsdweVqtFgB4niQi8hBarbbvF4AqlQoA+OkmEZEHaP6Es/l3P3WM50giIs/Q2fmxTxWAzZd9RkZGIiYmRuQ0RETUG3jJv314jiQi8iztnR85CAwREREREZGHYAFIRERERETkIVgAEhEREREReQgWgERERERERB6CBSAREREREZGHYAFIRERERETkIVgAEhEREREReQgWgERERERERB7CqQXgnj17kJqaimnTpmHr1q3tLvfMM89g165d1ukTJ05g7ty5mDVrFtLT01FQUODMmERERERERB5B7qwNl5SUYN26ddi1axcUCgXmzZuHCRMmYNCgQTbLvPjiizh27BiSk5Ot85csWYINGzYgMTERO3fuxEsvvYSNGzc6K2qfUGOoRb2xodV8Xy8fBCj8RUhERETkeJs3b0ZOTo5T91FRUQEACAkJcdo+BgwYgIyMDKdtn4ioPU4rAI8ePYrk5GQolUoAQEpKCvbt24fHHnvMusyePXswZcoU6zIAYDAY8MQTTyAxMREAMGTIEPzzn/9stX29Xg+9Xm8zr7i42PFvxE3UGxvwY3FWq/mjIoexACQioj4jJycH5y5kQRascNo+TJWNAICSxnKnbN9cZXDKdomI7OG0ArC0tBQqlco6rVarcfr0aZtlHnzwQQBNl3w2UygUmDVrFgDAYrFg/fr1mDp1aqvtb9myBevXr3dGdCIiInJhsmAFgidFOW37VYcLAcBp+2jePhGRGJxWAFosFkgkEuu0IAg2050xGAxYtmwZTCYTHn744Vbt6enpmDNnjs284uJizJ8/v/uhiYiIiIiI+jCnFYCRkZE4fvy4dVqr1UKtVtu1bm1tLR599FEolUps3LgRXl5erZYJCgpCUFCQw/K6g/bu8wMAg9nYy2mIiIiIiMjdOK0AnDhxIt58803odDr4+vriwIEDWLVqlV3rLlmyBHFxcVi5ciWkUj6poll79/kBwODQhF5OQ0RERERE7sZpBWBERAQWL16MBQsWwGg0Yu7cuUhKSkJGRgYWLVqEkSNHtrleVlYWDh06hEGDBlkv8VSr1di8ebOzonosjhxKRERERORZnFYAAoBGo4FGo7GZ11Yht2bNGuvXw4YNw4ULF5wZi37GkUOJiIiIiDwLr68kIiIiIiLyECwAiYiIiIiIPAQLQCIiIiIiIg/BApCIiIiIiMhDsAAkIiIiIiLyECwAiYiIiIiIPAQLQCIiIiIiIg/BApCIiIiIiMhDsAAkIiIiIiLyECwAiYiIiIiIPAQLQCIiIiIiIg/BApCIiIiIiMhDyMUOQK7HbDFDW1veZpuvlw8CFP69nIiIiIiIiByBBSC10mgy4KLuSpttoyKHsQAkIiIiInJTvASUiIiIiIjIQ7AAJCIiIiIi8hAsAImIiIiIiDwEC0AiIiIiIiIPwQKQiIiIiIjIQ7AAJCIiIrt88cUX+OKLL8SOQR6E33NEjsfHQBAREZFdDh48CAC47bbbRE5CnoLfc0SOxx5AIiIiIiIiD8ECkIiIiIiIyEOwACQiIiIiIvIQLACJiIiIiIg8BAtAIiIiIiIiD8ECkIiIiIiIyEOwACQiIiIiIvIQLACJiIiIiIg8BAtAIiIiIiIiD8ECkIiIiIiIyEOwACQiIiIiIvIQLAD7sJKaMhTqS8SOQURERERELoIFYB91qTwXn5w/iD99/RecLTkvdhwiIiIiInIBTi0A9+zZg9TUVEybNg1bt25td7lnnnkGu3btsk4XFhZi/vz5mD59Oh599FHU1tY6M2afc1l3FV9cOYrIABXC/EKw+sgGZGsvih2LiIiIiIhE5rQCsKSkBOvWrcP777+P3bt3Y/v27bh06VKrZR555BHs37/fZv7KlStx3333Yd++fRgxYgQ2bNjgrJh9TnVjDQ7nfouIABXuGHwrnrzxAYT6KrHxu/dgMBnEjkdERERERCJyWgF49OhRJCcnQ6lUws/PDykpKdi3b5/NMnv27MGUKVNwxx13WOcZjUZ8//33SElJAQCkpaW1Wg8A9Ho98vPzbV7FxcXOejtuwWQx48srxwAAtyVMhFwmR4DCHw+Nuw/FNVrsyv7MuqzFYoFFsIgVlYiIiIiIRCB31oZLS0uhUqms02q1GqdPn7ZZ5sEHHwQAnDhxwjqvoqICAQEBkMuboqlUKpSUtB7IZMuWLVi/fr0zorudWkMddmV9hhNFZ2AwG3FrfDICvf2t7SMjEjEpfgJ2Zx9Aju4a/BV++KHwLAaGxiE5ZgykUt4KSkRERETkCZxWAFosFkgkEuu0IAg20+1pa7m21ktPT8ecOXNs5hUXF2P+/PndTOyefirLwX+uHYcgCBgQGovrwgYgOiiy1XK/HXMPgrwDcaLgNGqMdRiuvg7HC0+j0WzArfHJdv2/ISIiIiIi9+a0AjAyMhLHjx+3Tmu1WqjV6k7XCw0NRXV1NcxmM2QyWbvrBQUFISgoyKGZ3Y1FsOCb/JMI8Q3GA2Puga6hst1l/RS+WDD6LiwYfZd13paTH+JfP32B6MAIXBc+oBcSExERERGRmJx27d/EiRNx7Ngx6HQ61NfX48CBA5g0aVKn63l5eWHcuHHYu3cvAGD37t12reeJSmrK0GBqxKiIoQjzC+ny+ncMnowQn2BkcYRQIiIiIiKP4LQCMCIiAosXL8aCBQswe/ZszJw5E0lJScjIyMCZM2c6XPfFF1/Ejh07kJqaiuPHj+PJJ590Vky3dqUiDzKJFLHB/bq1vkQiwZDwgSitLYeurtKx4YiIiIiIyOU47RJQANBoNNBoNDbzNm/e3Gq5NWvW2ExHR0fjvffec2Y0tycIAnIr8xAd1A9eMq9ub+e6sHh8V3AK58suYWL/cQ5MSERERERErobDP7qp8roK1BjqkBAS06Pt+Hj5IF4Zg4vluTBZTA5KR0REROR8zZ0NLTsceqsdAObOnQuNRoO5c+e22b5w4UJoNBo8/vjjbbZnZGRAo9HgoYcearP9hRdegEajwYsvvthuhlWrVkGj0eDll19us/3kyZOYNWsWfvzxxzbbc3JycM899+DKlStttut0OixbtgwVFRXtZjh8+DA0Gg3+85//dGsfnbU7gj3vQ2y9kZEFoJu6VlUIAIgLju7xtoarr0Oj2YBs7aUeb4uIyB3l5+djxIgRmDVrls2rqKio3XXefPNNvPnmmwCAIUOG2L2v2267DampqZg1axbuvPNOpKWl4ZtvvulwnQ8++AAffPBBq/m7du3CsmXL7N43ETleY2Ojzb8tXbt2DQCQm5vbZnvzc6zb+31z6tQpAMAPP/zQbobvvvsOANr9XfLqq6/CYrG0uuqu2dq1a1FXV4e1a9e22b5t2zZkZWVh27Zt7WZYt24dAOC1117r1j46a3cEe96H2HojIwtAF1RjqIW2trzVy2A2Wpcpq9Mh2CcIPl4+Pd5fv0A1ogMjcKooC0YzewGJyDOp1WpkZmbavPr169491p3ZtGkTMjMz8cknn+Cxxx7D008/3eHy9957L+69916nZCFyVy175Xp7GkCrXr+W0wsXLrSZbtkLmJGRYTPdshfwhRdesJluqxdw1apVNtMtewFPnjyJ2tpaAEBNTU2rXsCcnBzk5eUBaCpWW/bA6XQ6HDp0CIIg4PPPP2+zZ+rw4cMwmZr+hjSZTK16ATvbR2ftjmDP+xBbb2V06j2A1D31xgb8WJzVav7g0ATr17r6SoT7hTpsn2OjkvDJhYM4V/oThqkGt7uc2WKGtra81XxfLx8EKPzbWIOIyL0tW7YM48ePR1paGoCm3r4LFy60Ws5isWDq1Kl45513kJCQgLq6Otxxxx04cOAAvL29293+hAkToNVqUVFRAa1Wi1WrVqGurg46nQ4PPfQQ7r33XmtP4+OPP47du3dj48aNCAgIQHR0NPz8/FptU6/XQ6/X28xr7mXoicrKSuh0Ojz77LM93lZ35eTkwCI1i7Z/R7A0mJGTkyPqcXQXOTk5CA113N87jtay16/ldHPvX7OWvYAtfy5b9gI29/41a6sXsLn3r1nLXsBXX33VZnrNmjU2VxS07HFbu3Yt3nrrLev0tm3bYLFYADT9ntu2bRseffRRm3Wae/+avfbaa7jpppvs3kdn7Y5gz/sQW29lZAHohoxmI/SNNbguzHHP7osMVCE2qB9OFJ7GdWED4Kdou2ex0WTARV3rT2VGRQ5jAUhEbq20tBSzZs2yTms0Gjz44IN2ry+VSjF79mx88skneOKJJ3DgwAHceuutHRZ/APDpp58iPj4eISEh2LBhA373u9/hxhtvRF5eHu68806bnr+SkhKsXbsWu3fvhlKpxMMPP9xmAbhlyxasX7/e7uxE1Hc19/41q6mpsZlu7nlr1rJo/eqrr2x697788stWRUlze3vTne2js3ZHsOd9iK23MrIAdEO6+koAQJif0qHbnTxgIg5cOox/nt6FSfETkBg+0KHbJyJyZc2XgPZEWloa/vd//xdPPPEEPv74Y/zf//1fm8s99NBD8PLygtFoRL9+/fDnP/8ZQFNv45EjR/DXv/4VP/30E+rq6mzWO3nyJMaMGYPw8HAATUVqW/f8pKenY86cOTbziouLMX/+/B69P6VSCaVSidWrV/doOz3x7LPP4nyxe9+zLvWRYUDkAFGPo7tgL2nP+fv72xSBAQEBNu2xsbE2BVj//v1t2m+99VYcPHgQJpMJcrkckydPbrUPuVxuU/TJ5bYlRmf76KzdEex5H2LrrYy8B9ANlf9cAIb6dv3h7x3xkXsj9brbMCg0HsfyfkCdsd6h2ycickcSiQSCIAAAjEZjh8vGxMQgKioKBw4cQHl5OUaNGtXmcs33AO7duxfvvPMOhg4dCgB48skncfDgQQwcOLDNZ+D+MgvQ+o+sZkFBQYiJibF5RUZG2vN2iagLWvbwt5xuWcjEx8fbTLf8uWx53/Ho0aNtpq+//vpWGcaPH28znZycbDO9dOlSm+mWA0e1vAe55fS8efMglTaVDFKpFPPmzWuVYfHixTbTTz31VJf20dm0I9jzPsTWWxlZALohXV0lFDIvBChaX/bTU3KpDGlDp8NsMeO7/LaHCiYi8iRKpRKXLjX1OH3++eedLn/XXXfhpZdewp133tnlfX399ddYtGgRpk6disOHDwMAzOb/3u82duxYnDp1CiUlJbBYLNi7d2+X90HUV+zZs0fUaQDYuXNnh9Mt72Nrvp+3WcvnY2/atMlmuuUALytXrmyVoeVAMc8//7zN9JgxY+Dv33SbTkBAQKsPpgYMGIDY2FgATQVrQkKCTXtoaCimTJkCiUSCqVOnIiSkdQfEpEmTrB9IyeVym/v/7NlHZ+2OYM/7EFtvZWQB6IbK6ysR6quERCJxyvZV/mEYGZGIn8pzUFanc8o+iIjcxb333otvv/0WGo0GP/zwA1QqVYfLT5s2DVVVVTb3E9rr8ccfx3333YfU1FScOHEC0dHRyM/Pt7aHh4dj+fLl+M1vfoO5c+e2upSLiHpfc69fe/f7NvcCtuz9a9bcC9jeqMPNvYBt9f41a+4FbNn712zp0qWQSqXtPjbm6aefhp+fX7s9b/PmzcOwYcM67JFq7gVs2ftn7z46a3cEe96H2Hojo0T45bUkbi4/Px9TpkzBoUOHEBPTsweki0lbW97uKKA/lefgHyc/xOCwBNwUd4NNW3uDs6j8w7q8n7OlF/DuqY8wut8w3BA9yqatq/shInIGV/ydLwgCDh8+jA8++AB/+ctfxI5jwxHHq/l+LFe4BzB4UpTT9lF1uOlZu87aR9XhQiRGDuI9gHZwhe85InfT2e97DgLjZmoMtTBaTAjzc263tbdcAbV/GAr0xTYFIBERte+VV17Bl19+2eqyLiIiIlfBS0DdTHldJQAgzFfp9H1FB0VCW6tDo8ng9H0REfUFzz//PD7//HOn3L9CRETkCCwA3YyuvgIAEOIb7PR9RQdFQoCAouoSp++LiIiIiIicjwWgmymvr0SQdwC8ZF5O35faPwxyqRz5+mKn74uIiIiIiJyPBaCb0dVVOv3+v2YyqQz9AtUoYAFIRERERNQnsAB0IwaTAVWN1Qjthfv/mkUHRqCqsRq1hrpe2ycRERERETkHC0A3UlyrBdA7A8A0iwxUN+27Rttr+yQiIiIiIudgAehGiqpLAQChvXQJKACE+4ZALpWhhAUgEREREZHbYwHoRoqqS+EllSNQ4d9r+5RKpVD5h7EHkIiIiIioD2AB6EaKakoR6quERCLp1f1GBqhQXlcJo9nYq/slIiIiIiLHYgHoJgRBQFF1KUL9lL2+74gAFQQIKK0t7/V9ExERERGR47AAdBNVDXrUmxqg8g/r9X1H+IcD4EAwRERERETujgWgmyipLQPw32KsN3nLFQj1VbIAJCIiIiJycywA3URJTRl85T5Q+gSJsv+owAgUV5eiwdQoyv6JiIiIiKjnWAC6iZKaMsQpo3t9AJhmCSGxMAsWXCi7LMr+iYiIiIio51gAuoFGkwEVDVXoHxwtWoaIgHD4yL1xtvSCaBmIiIiIiKhnWAC6gdKf7/+LV8aIlkEqkSJeGYNs7SWYLGbRchARERERUfexAHQDJTVlkECC2OAoUXPEh8Si0WxAob5Y1BxERERERNQ9LADdQGltGUJ8g+Ej9xY1R3RgBHzk3rikuypqDiIiIiIi6h4WgC5OEARoa3VQi/D8v5ZkUhnG9BuBKxXXOBooEREREZEbYgHo4qoNtWg0GxDuHyp2FABAcswYmAULLpZfETsKERERERF1EQtAF6etLQcAqPzE7wEEmp4HqPIPw3ntZQiCIHYcIiIiIiLqArnYAahj2lodpBIpQn2DxY5iNTR8EA5f/RalteWICAgHAJgtZmux+ku+Xj4IUPj3dkQiInKC22+/XewI5GH4PUfkeCwAXVxZnQ5hvkrIpDKxo1gNCInFkavf4WplgbUAbDQZcFHX+rLQUZHDWAASEfURt912m9gRyMPwe47I8Zx6CeiePXuQmpqKadOmYevWra3as7OzkZaWhpSUFDz//PMwmUwAgPz8fMyfPx+zZs3C/fffj4KCAmfGdFmCIEBbp4PKBQaA+SWFXIHIABXyqgrFjkJERERERF3gtAKwpKQE69atw/vvv4/du3dj+/btuHTpks0yS5YswYoVK7B//34IgoAdO3YAAF5//XXMmDEDmZmZmDZtGtatW+esmC6tqrEaRrPRZQaA+aXY4CiU11eg1lAndhQiIiIiIrKT0wrAo0ePIjk5GUqlEn5+fkhJScG+ffus7QUFBWhoaMDo0aMBAGlpadZ2i8WCmpoaAEB9fT18fHxabV+v1yM/P9/mVVzctx5Q3nxPndpFBoD5pf4/P5Q+T18kchIiIiIiIrKX0+4BLC0thUqlsk6r1WqcPn263XaVSoWSkhIAwBNPPIF58+bhvffeg9FoxPbt21ttf8uWLVi/fr2z4ruEivoqSCVSKH2DxI7SSohvMPy9/JBXVYjE8IFixyEiIiIiIjs4rQC0WCyQSCTWaUEQbKY7al+6dCn+8Ic/YOrUqdi/fz8ee+wxfPLJJzbLp6enY86cOTb7LC4uxvz58531lnpdZYMeQd4BkEpc72kdEokEscFRuKzLhcViETsOERERERHZwWmVRWRkJLRarXVaq9VCrVa3215WVga1Wg2dToecnBxMnToVAJCSkgKtVouKigqb7QcFBSEmJsbmFRkZ6ay3I4qqhmoE+7he71+z6KAIGC0mlNVXdL4wERERERGJzmkF4MSJE3Hs2DHodDrU19fjwIEDmDRpkrU9Ojoa3t7eOHHiBAAgMzMTkyZNQkhICLy9vXH8+HEAwIkTJ+Dv74/QUNcbCMWZLIIFVY3VUPoEih2lXf0Cmgr64upSkZMQEREREZE9nHYJaEREBBYvXowFCxbAaDRi7ty5SEpKQkZGBhYtWoSRI0di7dq1WL58OWpqajB8+HAsWLAAEokE69evx6pVq9DQ0AB/f3+8+eabzorpsmoMdbAIFgR7u24PoJ/CF0HeASiu0Xa+MBERERERic6pD4LXaDTQaDQ28zZv3mz9OjExETt37my1XlJSEj788ENnRnN5lQ16AHDpHkAAiAxQ42pVASyCIHYUIiIiIiLqhOuNLkIAgKqfC0BXvgcQACIDVWg0NUJbWyZ2FCIiIiIi6gQLQBdV2aCHt0wBH7m32FE61C+g6VEeORV5IichIiIiIqLOOPUSUOq+phFAA20efeGKgrwD4Sv3wZXKPIT7h4gdh4j6sLKyMvz444+YMmUK/vSnP1kHESMiIiL7sQfQRVU16F3+8k+g6XmAUUERuFh+BQLvAyQiJ1q2bBny8vJw7NgxHDlyxPq4ICIiIrIfC0AX1GBqRK2xHko3KAABoH9wFGoMtdDWlosdhYj6sMrKSvzmN7/B4cOHMXPmTEyfPl3sSERERG6HBaALKv25kAp28RFAm8UGR0ECCa5VFYodhYj6MKPRCKPRiCNHjmDixIloaGgQOxIREZHbYQHogkprmkbUVLrwMwB/yUfujXhlDK5WFYgdhYj6sClTpuDGG29ESEgIRowYgYULF4odiYiIyO2wAHRBJT8/UiHIJ0DkJPYbqhqM8roK1BjqxI5CRH3UokWL8Omnn+Ldd98FADz33HMiJyIiInI/HAXUBZXWlCFQ4Q+51H3+9wxTDcLei1/gWmUBhqkHix2HiPqgAwcO2EyXl/O+YyIioq5ynwrDg5TUlrnFCKC/pPYPR6ivEtnaSxiqGuTyj68gIvfz3nvvWb82Go04f/68iGmIiIjcEwtAFyMIAkpryjAoLF7sKF0ikUgwXH0djlz9DiU1WkQGqsWORER9zC8LQAD4z3/+gwceeECkNERERO6J9wC6mIqGKjSaDW7zCIhfGhQaD4XMC2dLfxI7ChF5gPj4eLEjEBERuR27egAff/xx3HvvvZg4caKz83i8Qn0JALjdJaAA4CWTIzF8IM6UXECtoQ7+Cj+xIxFRH/LLewAFQcCxY8dETENEROSe7CoAb7/9dmzYsAErV67E3XffjbvuugtKpdLJ0TxTYXVTAah0k2cAtjRUNRinS87jYnkuRvcbJnYcIupDfnkJqEQiga+vr4hpiIiI3JNdBeCdd96JO++8E5cvX8ZHH32EuXPnYsyYMbj//vuRlJTk7Ix9Vo2hFvVG2wcZ5+iuwksqh7+Xe/aeBfsEQu0fhks6FoBE5FhLliyxOefk5+fjq6++Ei8QERGRG7J7EBiLxYKrV68iNzcXZrMZYWFh+P3vf49bb70VixYtcmbGPqve2IAfi7Ns5l3U5SLcP9StR9EcFBqPo3knoKuvFDsKEfUBWVlZEAQBS5cuxWuvvQZBEAAAhYWFIicjsZirDKg67Lz//6bKRgBw2j7MVQYg0imbJiLqlF0F4Lp167Br1y7Exsbivvvuw+uvvw4vLy/U1dVh8uTJLAAdqKpBjwRlrNgxemRgaByO5f2AS+W5mJzA+0aJqGc++OADfP311ygtLcVjjz0mdhwS2YABA5y+jwrvCgBASEiIc3YQ2Tvvg4ioLXYVgDqdDps3b0ZiYqLNfD8/P7z22mtOCeaJTBYT9I01UPuHix2lR3y9fBATFIlLuqvWT+qJiLpr1apVAJo+jFy8eLF1fn5+PqZMmSJWLBJJRkaG2BGIiNyaXY+BMJvNrYq/5l6/m266yfGpPFRFvR4A+sQz9OJDYlFjqEVpbZnYUYioj1i8eDGysrJw/PhxfP/99zh58qTYkYiIiNxOhz2AL774IkpKSnDixAnodDrrfJPJhLy8PKeH8zTN98xFBqhQ1agXN0wPRQVGAACytZcQEaBqcxlfLx8EKPx7MxYRubHly5fj0KFDaGxshFqtxtWrV8WORERE5HY6LADnzp2Lixcv4sKFC0hJSbHOl8lkGD16tLOzeRxdfSVkEhnC/ULcvgAM8g6Av5cfLpTlIMQ3uM1lRkUOYwFIRHY7evQoDh06hJUrV2LhwoU4ffo0nnrqKbFjERERuZUOC8CRI0di5MiR+NWvfoWIiIjeyuSxdPWVCPENglRi15W5Lk0ikSAqKAKXdVcxIWa0W49qSkSuQaVSwc/PDwMGDMBPP/3EDyKJiIi6ocMC8IknnsDrr7+OBx98sM32PXv2OCWUp9LVVyI2qJ/YMRwmKjACF8uvoKK+CqF+SrHjEJGb8/Lywvfff4+BAwfi8OHDiImJETsSERGR2+mwAGweaeuFF17olTCerMHYgHpjA0J9lWJHcZjm+wALq0tYABJRjy1ZsgTvvvsu1qxZg02bNiEtLU3sSERERG6nw2sNR4wYAQAYP348+vXrh/Hjx6Ourg7ff/89hg4d2isBPYWuvgoA+lQBGOjtj1BfJQqqS8SOQkR9gEQiwWuvvQYvLy/s2LEDu3btEjsSERGR27HrZrMVK1Zg8+bNuHz5MpYvX478/Hw899xzzs7mUZpHAG1vwBR3NSg0DkXVJbAIFrGjEJGbysrKwrlz57B06VLr1+fOneNo1ERERN1g14Pgz549i507d2LTpk2YM2cOnnrqKV5642C6+kp4yxTw8/IVO4pDDQqNx3cFP6K8rhIq/1Cx4xCRG/rggw/w9ddfo7S0FI899pjYcYiIiNyaXQWgIAiQSqX4+uuv8cgjjwAAGhoanBrM05TXVSDML6TPjZY5MDQOQNN9gCwAiag7Vq1aBQBYt24dFi9ebJ2fn5+PKVOmiBWLiIjILdl1CWj//v2RkZGB/Px8jB8/Hk899RSGDBni7Gwew2KxQFdfiXC/ELGjOFyQdyCUPkEo1BeLHYWI3NzDDz+MU6dOAWjqFfzTn/4kbiAiIiI3ZFcP4OrVq3Hw4EGMHTsWXl5eGDduHGbPnu3kaJ6joqEKZsGCcL++2UPW/DgIi8UCqdT9n3FIROJ47rnnEBsbC6lUirfffhu33Xab2JGIiIjcjl1/jfv5+WHcuHHQ6/U4d+4ckpKSkJOT4+xsHqO8rgIA+mQPINBUABotJmjrysWOQkRuLC8vD0899RS+/PJLzJkzB+np6WJHIiIicjt29QC+/vrr+Nvf/oawsDDrPIlEgkOHDjktmCcpq9NBLpUjyCdQ7ChOERWoBgDkVRUhIkAlchoiclcmkwkA8J///AdLly6F2WwWOREREZH7sasAzMzMxIEDBxAREeHsPB6p7OcBYKSSvnl5pI+XD6ICI3BJl4uxUSP73EA3RNQ7xowZg9TUVMhkMlx//fWYN2+e2JGIiIjcjl0VR79+/bpV/O3ZswepqamYNm0atm7d2qo9OzsbaWlpSElJwfPPP2/9dLe0tBQPPfQQZs+ejXnz5iE/P7/L+3YXgiCgvK6iz17+2WxQWDz0jTXQ1vIyUCLqnhdeeAF/+MMf8P7770MqleLuu++2tn333XciJiMiInIfdhWAN954I/74xz/ixIkT1gfwnjt3rsN1SkpKsG7dOrz//vvYvXs3tm/fjkuXLtkss2TJEqxYsQL79++HIAjYsWMHAOCZZ57B5MmTsXv3bsyaNQtr167t5ttzfVWN1TBaTH2+ABygjIVMIsVFXa7YUYjITclkMowbNw6BgU2XyycnJ1vbVq9eLVYsIiIit2LXJaC7du0CAOzbt886r7N7AI8ePYrk5GQolUoAQEpKCvbt22d9iG9BQQEaGhowevRoAEBaWhreeOMNTJ8+HefPn8ff//53AMBdd92FG2+8sctvzF2U1ekAoM+OANpMIVegvzIaObpruDH2+j57uSsRiUMQBLEjEBERuQW7CsAvvviiyxsuLS2FSvXfAT/UajVOnz7dbrtKpUJJSQny8vIQFRWFNWvW4Pjx41CpVHjhhRdabV+v10Ov19vMKy52v2fNVdRXQQIJlD5BYkdxusGhCbhSkYdrVYWIV8aIHYeI+hDeW0xERGQfu7phamtr8Yc//AHp6emorKzEihUrUFtb2+E6FovF5oQsCILNdHvtJpMJWVlZSE5OxkcffYQpU6Zg2bJlrba/ZcsWTJkyxeY1f/58e96OS6ls0CPIOwAyqUzsKE7XXxkFPy9fZJdeFDsKEREREZFHsqsAfOmllxAYGIjy8nJ4e3ujpqYGK1as6HCdyMhIaLVa67RWq4VarW63vaysDGq1GiqVCv7+/pg8eTIAYObMmTY9h83S09Nx6NAhm1dbA824usoGPZS+fb/3DwCkEimGqgYhT18EfWON2HGIiIiIiDyOXQVgdnY2Fi9eDLlcDl9fX6xduxbZ2dkdrjNx4kQcO3YMOp0O9fX1OHDgACZNmmRtj46Ohre3N06cOAGg6VETkyZNQv/+/REZGYl///vfAIAvv/wSw4cPb7X9oKAgxMTE2LwiIyPtfuOuwGwxo6qh2iMu/2yWGD4QEkiQrWUvIBE5Du8BJCIiso9dBaBUaruY2WxuNa+liIgILF68GAsWLMDs2bMxc+ZMJCUlISMjA2fOnAEArF27FqtXr8b06dNRV1eHBQsWAADefPNNvP3225g5cybeffddvPLKK915by6vvL4SFsHiUQWgv8IPccoYXCjLgdnChzgTkWNMmDBB7AhERERuwa5BYG644Qb86U9/QkNDA44cOYJ//vOfdp1sNRoNNBqNzbzNmzdbv05MTMTOnTtbrTdgwAC899579kRzayU1TZfAelIBCACDw+KRW5mHy7qriAxUd74CERGAnJwcbN68GZWVlRAEAQ0NDda2Z599VsRkRERE7sOuAvDpp5/Gpk2bEBgYiD//+c+46aab8Lvf/c7Z2fq8YmsBGCxykt4VE9QPMqkMJ4vO4VdxN4gdh4jcxLJly5CUlIQbbrgBEokEOp0Ox44dEzsW9bLNmzcjJyfHqfuoqKgAAISEOO8ZvQMGDEBGRobTtk9E1J5OC8CDBw/inXfewYULF+Dj44MhQ4bg+uuvh7e3d2/k69NKarTwlfvAW64QO0qv8pLJERsUhR+Ls2ARLK2eCVhjqEW9saHNdX29fBCg8O+NmETkYurr67F8+XLrdH5+Pv74xz+KmIjEkJOTg5/OnUO4zHmjZ5eZTAAAoaTEOds38xYIIhJPhwXgZ599hnXr1mHRokVITEyERCLBmTNn8PLLL6OxsRHTpk3rrZx9UklNmcdd/tksISQGuZV5uFSei+vCB9i01Rsb8GNxVpvrjYocxgKQyEPFxcWhtLTUZkRp8kzhMhlmBSqdtv3M6koAcNo+mrdPRCSGDgvAd999F//4xz8QFRVlnTdw4ECMGjUKzz33HAvAHhAEAcU1WsQpo8WOIor+wdGQSWT4Nv9kqwKQiKgtFosFM2fOxPDhw+Ht7W1zDyARERHZp8MCsLa21qb4a5aQkIDGxkanhfIE+sZq1BnrPbYH0FuuwHXhA3Ci8AzuH32X2HGIyA3cfvvtuP32263TvAeQiIio6zosAGUdXF/PZy71TIG+6b4CTy0AAWCE+jp8eO5fKKouRT+OBkpEnZgzZ47NdF5eHu8BJCIi6iK7ngNIjldYXQzA80YA/aUR6iEAgB8Kz4ichIjcwbZt23D99ddj6NChGDp0KG9DICIi6oYOewAvXLiA66+/vtV8QRBgMBicFsoT5OuLoZB5IUDhJ3YU0YT7hyImqB9+KDqDGUOmiB2HiFzcpk2b8Pe//x0bN27Ek08+iczMTPztb38TOxYREZFb6bAAPHjwYG/l8DiF+mJE+IdDIpGIHUVU10eNxL9+OoQ6Yz38vHzFjkNELkypVGLUqFEYOnQoysvLMX/+fBaAREREXdRhARgd7ZkjVPaGguoSxAXz+I6NGoFPzh/Aj8VZuDF2rNhxiMiFyeVyVFVVIS4uDqdPn0ZcXJzYkYiIiNwO7wEUQaPJgLJaHSICwsWOIrrrwgYgxCcYR3K/EzsKEbm4u+++Gw8//DBuvfVWbN++HY8++qjYkYiIiNwOC0ARFFWXQICAyACOfCmTynBz/AT8UHQWlQ16seMQkQubO3cu/va3v0GpVGL79u34n//5H7EjERERuR0WgCIo+HkEUPYANpmccCMsgoW9gETUIYvFgq1bt+L+++/Hk08+icuXL4sdiYiIyO2wABRBgb4EEkig9g8TO4pLiA6KxOCwBHyVe4zPlySidr322mv45ptvkJ6ejv/93/9FVlaW2JGIiIjcToeDwJBzFOiLofYPg5fMS+woLmNywo3YdPx9ZGsvQeUfKnYcInJBR44cwUcffQQvr6bfnYMGDcIdd9whcioiIiL3wh5AERTqixEdFCl2DJdyc9wEBHkH4OPsfWJHISIXJQiCtfgDAIVCIWIaIiIi98QCsJdZLBYU1pQiigWgDW+5AjOHTMWPxVm4WlkgdhwickGJiYl45ZVXcO3aNeTl5WHDhg1iRyIiInI7LAB7WVmdDkazEdGBEWJHcTnTBk2Cv5cv9l/6t9hRiMgFvfjii9Dr9bj33ntx9913o6qqSuxIREREbof3APayfH3TCKC8BLQ1Py9f3D5oEjKzD2CE+jr4K/zEjkRELkCj0dhMh4Y23SfMUUCJiIi6jgVgLyus/m8B2GBqFDmN65mcMBG7s/fjYvkVjO43XOw4ROQCXnjhhTbna7Va/N///V8vpyEiInJvLAB7WYG+BIHeAQj0DmAB2IZ+gWoMDI3DhbIcjIocBolEInYkIhLZ+PHj25yfn5/fy0mIiIjcH+8B7GWF1cW8/68TyTHXo6qxGiW1ZWJHISIiIiLqU1gA9rJ8fTGig/qJHcOlXR81AnKpHBfLr4gdhYiIiIioT2EB2Iv0jTWobqxBdBB7ADviI/dGbHA/XK0sgCAIYschIiIiIuozWAD2okJ9CQAgKpAjgHYmLjgadcZ6lNdViB2FiIiIiKjPYAHYiwr0RQDAHkA7xAZHAQCuVvGh8EREREREjsICsBcVVJfAS+YFlV+Y2FFcnq+XDyL8w3GtkgUgEREREZGj8DEQTlZjqEW9sQEAkKO7CrV/GMrrmy5rNJiNYkZzef2V0fi+4EfUGerhp/AVOw4Rkcf74osvAAC33XabyEnIU/B7jsjxWAA6Wb2xAT8WZwEAcivzER0UYZ0eHJogZjSXFxfcVABeqypAomoQAMBsMUNbW95qWV8vHwQo/Hs7IhGRRzl48CAA/jFOvYffc0SOxwKwlzSYGlFnrEeor1LsKG4jxDcYAQo/XK0qtBaAjSYDLupaPx5iVOQwFoBERERERJ3gPYC9RFdfCQAsALtAIpGgf3A0CvRFMFnMYschIiIiInJ7LAB7CQvA7olTRsNkMaOwukTsKEREREREbo8FYC/R1VXBW6aAnxcHM+mKfoERkEvlHA2UiIiIiMgBWAD2kor6SoT6KiGRSMSO4lbkUhligiJxraoAgiCIHYeIiIiIyK05tQDcs2cPUlNTMW3aNGzdurVVe3Z2NtLS0pCSkoLnn38eJpPJpj0rKwsjRoxwZsReIQgCdPWVCPVTih3FLcUpo1FjqENpbZnYUYiIiIiI3JrTCsCSkhKsW7cO77//Pnbv3o3t27fj0qVLNsssWbIEK1aswP79+yEIAnbs2GFtq6+vx6pVq2A0uv+z8qoNtTBaTLz/r5sSQvrDSypHtvZS5wsTEREREVG7nFYAHj16FMnJyVAqlfDz80NKSgr27dtnbS8oKEBDQwNGjx4NAEhLS7NpX7NmDdLT050Vr1f9dwCYYHGDuCmFzAuDwuJxWXcNdcZ6seMQEREREbktpz0HsLS0FCqVyjqtVqtx+vTpdttVKhVKSppGejx06BAaGhowffr0drev1+uh1+tt5hUXFzsqvkPp6ioBACHsAey2oapByNZewg+FZxERGC52HCIiIiIit+S0AtBisdgMeCIIgs10e+1arRYbN27EP/7xjw63v2XLFqxfv97huZ1BV1+JQIU/FDIvsaO4rXC/UKj8w3As/wfMSrydg+kQEREREXWD0wrAyMhIHD9+3Dqt1WqhVqtt2rVarXW6rKwMarUaX331FSorKzF//nxr26xZs7B161YEBARY56Wnp2POnDk2+ywuLrZZz1VU1FdxABgHGKG+Dl9eOYZ8fRFig6PEjkNERERE5HacVgBOnDgRb775JnQ6HXx9fXHgwAGsWrXK2h4dHQ1vb2+cOHECY8eORWZmJiZNmoRf//rX+PWvf21dbsiQIcjMzGy1/aCgIAQFBTkrvsMYzSZUNugRHxIjdhS3NyCkP04UnsHpkvMsAImIiIiIusFpg8BERERg8eLFWLBgAWbPno2ZM2ciKSkJGRkZOHPmDABg7dq1WL16NaZPn466ujosWLDAWXFEU1yjhQCBI4A6gEwqw69ix6FAX2wdWIeIiIiIiOzntB5AANBoNNBoNDbzNm/ebP06MTERO3fu7HAbFy5ccEq23lJY3TQwDQtAx0iOvR4Hco7gbMkFTIqfIHYcIiIiIiK34tQHwRNQqC+BVCJFsHeg2FH6BD8vXwwM6Y/Luqswmk1ixyEiIiIicissAJ2ssLoEIT7BkEp5qB1lSPhAGC0m5FRcEzsKEREREZFbYVXiZAX6YoT68QHwjhQZoEKwdyAulF0WOwoRERERkVthAehENYZaVDVW8/4/B5NIJBgSPhDFNVpUNujFjkNERERE5DZYADpRob4EAKD0YQ+go10XngAJJNZeQLPFDG1teZuvGkOtyGmJiIiIiFyDU0cB9XRF1aUAgGAfDgDjaH5evuivjMJPZVdwQ9QoNJoMuKi70uayoyKHIUDh38sJiYiIiIhcD3sAnaiopmkE0CBFgNhR+qQh4QNRb2rAtapCsaMQEREREbkFFoBOVFhdinC/EI4A6iT9g6Pg6+WD8xwMhoiIiIjILqxMnKiouhRq/3CxY/RZUokUQ8IGIK+qEGV1FWLHISIiol62cOFCaDQaPP744222r1q1ChqNBi+//HKb7X/5y1+g0WiwadOmbq0PAFu2bIFGo8F7773XZvvevXuh0Wiwb9++brXrdDosW7YMFRXt/61z8uRJzJo1Cz/++GOb7Tk5Objnnntw5Urbt8t0xp71O8tpz/voqd7YR1/AAtBJLIIFxdWlUPuHiR2lTxuhHgKpRIrPLx8ROwoRuZiamhqsXLkSM2fOxKxZs3D//ffj3LlzAIBvv/0W999/v2jZdu3ahWXLlrXZ9sknn+DOO+/EjBkzoNFo8NZbb8FkMgEAzGYzHnjgAaSkpODQoUNIS0vDzJkzu/1HHZG7u3at6ZnAubm5bbZ/9913AIBvvvmmzfZ//etfAIA9e/Z0a30A2LlzJwBgx44dbbb/5S9/AQBs2LChW+3btm1DVlYWtm3b1m6GV199FRaLBWvWrGmzfe3atairq8PatWvb3UZH7Fm/s5z2vI+e6o199AUsAJ2kor4KjWYD1AHsAXQmP4UvhqkH44eis3wkBBFZWSwWZGRkIDg4GLt370ZmZiYWLlyIjIwMl/5keNeuXdi8eTPWr1+Pf/3rX/jggw+QnZ2NFStWAABKSkpw4cIF7N+/H0FBQVAoFPj000+RkJAgcnKi3rdw4UKb6Za9gKtWrbKZbtmL11x4NWvZC9jZ+kBT798vtewF3Lt3LwRBAAAIgtCql6+zdp1Oh0OHDkEQBHz++edt/v46efIkamubRjyvqalp1QuYk5ODvLw8AE0Fc1c/MLJn/c5y2vM+eqo39tFXcBRQJymqbnoEhNo/DA2mRpHT9G2jI4fhQtllHC84jakDbxI7DhG5gG+//RZFRUVYtGiR9T7s5ORkrF69GhaLBUDTHwsZGRm4du0aEhIS8MYbb0ChUGDdunU4duwYqqqqoFarsW7dOoSHhyM5ORkjRoyAVqvFzp078cYbb2D//v0ICQmBSqXCbbfdhrS0NOzevRtbtmyBxWLB8OHD8eKLL8Lb2xu7d+/Gxo0bERAQgOjoaPj5+bXKvX79eqxevRr9+/cHAAQEBODll1/GzTffjIULF+KRRx5BZWUlpkyZAqlUirKyMjzyyCOt/pDV6/XQ620/FCsuLu7xca2srIROp8Ozzz7b4211V05ODhQ//z90V3UWCypzckQ9ju4iJycHoaGhbbY19/41a9kL2Nx716xlL15z71+zPXv24KGHHrJ7feC/vX/NduzYYXN1QcufzQ0bNmD69Ol2t2/bts36O8tisWDbtm149NFHbdZ59dVXbabXrFmDDz74wDrdstdu7dq1eOutt1q9l/bYs35nOe15Hz3VG/voK9gD6CSFPz8CgvcAOp+vlw9uiU9GTsU15HFEUCICkJWVhcTExFaDcN1yyy0IC2u6NL+wsBArVqzAZ599hrKyMhw9ehRXr15FTk4Otm3bhv3796Nfv3745JNPAAAVFRXIyMhAZmYmjhw5ghMnTuDTTz/Fpk2bkJWVBQC4ePEiduzYgW3btiEzMxNhYWF45513UFJSgrVr12Lr1q3Yvn279dP6X9LpdCgoKEBSUpLN/ODgYAwaNAjnzp3Dxo0boVarcejQIbz00ksYMWJEqz8ggaZeiSlTpti85s+f75BjS0T2a+7d6+70V199Zb0E3GQy4csvv2y1j5a/T2pqamymm3vvmrUsnDtjz/qd5bTnffRUb+yjr2APoJMUVZfCW6ZoegZgldhp+r7bEibiu4If8Z+r32Pu8BnwkvFbm8iTSaVSeHt7d7hMYmIiYmNjAQADBw5ERUUFbr31VixduhQffvghrly5glOnTll74wBg1KhRAICjR4/ijjvugEKhgEKhwNSpUwE09TxevXoVd999NwDAaDRi2LBhOHnyJMaMGYPw8KYPBTUaTbv3FJnN5lbzjEYjJBKJ3e8/PT0dc+bMsZlXXFzc4yJQqVRCqVRi9erVPdpOTzz77LPQnT8v2v4dwU8qRcyAAaIeR3fh7r2kEonEpqhr+XPcWfutt96KgwcPwmQyQS6XY/Lkya324e/vb1MEBgTYPn4sNjbWpoj75e80e9izfmc57XkfPdUb++gr2APoJEXVJYgMVEMq4SHuDXKpHDfH3YBqQy1OFp0TOw4RiWzEiBHIyspq9Wn6//t//89aeMnl//2gqPmPsLNnz+KBBx6AxWJBSkoKpk6darMNHx8fAE0FpqWNyxDNZjPuuOMOZGZmIjMzEx9++CFWrFjR6o+8X+67WWhoKPr374+TJ0/azNfpdMjLy8OwYcPsfv9BQUGIiYmxeUVGRtq9PpE7aFmIxMfH20yPHz/eZjo5OdlmesaMGTbTGo2mS+sDwNy5c22mmz/8afbII4/YTP/ud7/rUvu8efOsVzJIpVLMmzevVYalS5faTLccYOrpp5/ucLoz9qzfWU573kdP9cY++gpWJ05SVF2KfoFqsWN4lKjACAwMjcOZ0vOoNdSJHYeIRDRu3DiEhYVh/fr11h61I0eOYNeuXRg0aFC7633//fcYP3487r33XsTHx+Orr75qs0du4sSJOHDgAAwGA2pqavDVV19BIpFgwoQJOHjwIMrLyyEIAn7/+99jy5YtGDt2LE6dOoWSkhJYLBbs3bu3zf0/+eSTeOWVV6yfttfW1mL58uVITU1FdHS0A44MUd/R8j60N99802b6hRdesJl+/vnnbaZbFl+/vP/PnvWBpt72X2o5unBqaqq1V08ikdjc32dPe2hoKKZMmQKJRIKpU6ciJCSkVYYxY8bA398fQFPvX/OVCs0GDBhgvdqhf//+XR40yp71O8tpz/voqd7YR1/BAtAJTBYzSmrLEMUCsNfdEJUEi2DBD0VnxY5CRCKSSCTYsGEDrl27hpkzZ0Kj0WDz5s3YtGmT9TLMtqSmpuL8+fPQaDRYsGABRowYgfz8/FbL3XrrrRg3bhzmzJmDhx56CGq1Gt7e3khMTMRjjz2G9PR0zJgxAxaLBQ899BDCw8OxfPly/OY3v8HcuXNbXaLVbMaMGXjiiSfwxBNPYObMmZg7dy6GDRuGP/zhDw47NkR9SXMvYMvev2bNvXht9d4B/+0FbNn7Z+/6wH97AVv2/jVrLjRb9u7Z2z5v3jwMGzaswx6tpUuXQiqVtvt4maeffhp+fn5d7v3ryvqd5bTnffRUb+yjL5AILa+PcWP5+fmYMmUKDh06hJiYGNFyFFaX4Mm9v8fC8ekYph6MH4uz2lxucGgCLupaD6Xb1fkdtY2KHAZVO88i1NaWt5mtO/vpTub2srWXy979fH3tOLJKL+LuETMQ7BPU4TEgIvcl5u/8kydPIjc3F3PmzIHRaMQ999yDV155BYmJib2aoysccbya78dyhXsAZwUqnbaPzOpKAHDaPjKrKxGamMh7AO3gCt9zRO6ms9/37AF0gqKfRwDlJaDiGNNvOKQSCX4szhY7ChH1UQkJCfj0009x5513Ii0tDTNmzHDp4o+IiKgZh0p0guZnAEYFRqDe1CByGs/j5+WL68IH4EJZDsZFJXW+AhFRFymVSrzzzjtixyAiIuoy9gA6QWF1KQIV/gjw9hc7isdKihgKQRBwpvQCzBYztLXlrV41htbP4SIiIiIi6svYA+gERdUl6BcYIXYMjxbsE4iEkFhkaS+ior4KBdXFrZYZFTkMAQoW6URERETkOdgD6AR8BIRruL7fCBjNRnyRc1TsKERERERELoEFoIM1GBugq69kAegCQv2UuC4sAV/nfc/LPYmIiIiIwALQ4YprtACaBoAh8Y2NSoIgAN/l/yh2FCIiIiIi0bEAdLBCPgLCpQR6++PWhGRc0uXiSkWe2HGIiIiIiETFAtDBmh8BERnAAtBV3D7gZqj8QnE491vUGurEjkNEREREJBoWgA5WUF2CML8QeMsVYkehn8mkMkweMBFmwYyvcr+BIAhiRyIiIiIiEgULQAcrqCpCbFA/sWNQC0qfICTHXo8CfTHOll4QOw4RERERkShYADqQxWJBfnUxYlgAuqSh4YPQPzgK3+WfQmV9ldhxiIiIiIh6HQtAB9LWlcNoNiImmAWgK5JIJJgUPwEyqQxH837gpaBERERE5HFYADpQvr4YANgD6ML8vHxxfb+RyNcX8VJQIiIiIvI4LAAdKL+qCAAQHRQpchLqyAj1dVD6BGHnub0wmo1ixyEiIiIi6jUsAB2oQF+MEJ9g+Cv8xI5CHZBKpZgYOxZldTrsOLsH2tpym1eNoVbsiERERERETuHUAnDPnj1ITU3FtGnTsHXr1lbt2dnZSEtLQ0pKCp5//nmYTCYAwIkTJzB37lzMmjUL6enpKCgocGZMh8nXFyEmmL1/7iAmuB+Gq67Dv376EkevHcePxVnWV72xQex4RERERERO4bQCsKSkBOvWrcP777+P3bt3Y/v27bh06ZLNMkuWLMGKFSuwf/9+CIKAHTt2WOe/9NJLyMzMhEajwUsvveSsmA4jCALy9UWI5v1/bkMzZCoEwYKjeSc4IAwREREReQSnFYBHjx5FcnIylEol/Pz8kJKSgn379lnbCwoK0NDQgNGjRwMA0tLSsG/fPhgMBjzxxBNITEwEAAwZMgRFRUWttq/X65Gfn2/zKi4udtbb6VR5fQUaTI0cAMaNhPmFYGxUEq5U5CFLe1HsOERERERETid31oZLS0uhUqms02q1GqdPn263XaVSoaSkBAqFArNmzQLQ9Fy99evXY+rUqa22v2XLFqxfv95Z8buseQCYGA4A41ZGRQ5FUU0pjuX9AJVfKNQB4WJHIiIiIiJyGqcVgBaLBRKJxDotCILNdGftBoMBy5Ytg8lkwsMPP9xq++np6ZgzZ47NvOLiYsyfP9+Rb8NuuZX5AIA4ZYwo+6fukUgkmJxwIz7O2of9lw9jztAUsSMRERERETmN0y4BjYyMhFartU5rtVqo1ep228vKyqzttbW1ePDBB2EymbBx40Z4eXm12n5QUBBiYmJsXpGR4vW+5VRcg9o/jCOAuiEfuTdSBt8Ck9mE/RcPw2A2iB2JiIiIiMgpnFYATpw4EceOHYNOp0N9fT0OHDiASZMmWdujo6Ph7e2NEydOAAAyMzOt7UuWLEFcXBz+/Oc/Q6FQOCuiQ+VW5CEhpL/YMaibQn2VmDLwJpTXV2B39gGx4xARuaTbb78dt99+u9gxyIPwe47I8Zx2CWhERAQWL16MBQsWwGg0Yu7cuUhKSkJGRgYWLVqEkSNHYu3atVi+fDlqamowfPhwLFiwAFlZWTh06BAGDRpkvcRTrVZj8+bNzoraY3WGehTXaHFrwo1iR6Ee6B8chRHqIfh37jf4Vf8bMLrfMLEjERG5lNtuu03sCORh+D1H5HhOKwABQKPRQKPR2Mz7ZSGXmJiInTt32rQPGzYMFy5ccGYsh8utzAMAJITEipyEemp8zCiU1VVg4/fvYt0dL8LPy1fsSEREREREDuPUB8F7iisVTQVgkHcgtLXlNi+D2ShyOuoKuVSO+0elobJej21nPhE7DhERERGRQzm1B9BTXKnIQ7B3IK5UXGvVNjg0QYRE1BPxITFIGXQL9l/8NybFTcCgsHixIxEREREROQR7AB3gSmUeYoOjxI5BDjQv6U4ofYPw1ndb0GjiqKBERERE1DewAOyhRpMBBfpixAT3EzsKOZCfly8Wjk9Hgb4YW0799z7VGkNtq8t8tbXlqDHUipiWiIiIiMg+vAS0h65UXINFsCBeGQOLYBE7DjlQUuRQ3Jk4DZ+cP4Ch4YNwc/x41Bsb8GNxVqtlR0UOQ4DCX4SURERERET2Yw9gD10szwUAxCtjxA1CTjFvhAbDVIOx4ft32yz8iIiIiIjcCQvAHrqouwKVfxgCvQPEjkJOIJfJ8cxNjyImqB/Wfr0JVyvzxY5ERERERNRtLAB76GL5FQwOjRc7BjmRn8IXz016DEHeAdjw3buobNCLHYmIiIiIqFtYAPZARX0VyusqMCiMj3ro60J8g/H8LY8DAD776UvUGxtETkRERERE1HUsAHvgYvkVAMBgPifOI0QFRuDRGxagztiAA5cOw2Qxix2JiIiIiKhLWAD2wCVdLmRSGRKUsWJHoV4SHxKDyQk3oqS2DIdzv4EgCGJHIiIiIiKyGwvAHrhYfgXxwTFQyBViR6FeNCC0P26IHoVLuqv4oeis2HGIiIiIiOzG5wB2k8ViwWXdVdwSnyx2FBLB6MhhqGrQ40ThGShkXhihHgJtbXmby/p6+fAZgURERETkElgAdlO+vggNpkYM5gAwHkkikeDmuPEwmI04lvcD5FI5hoQPgFTSulOdD4knIiIiIlfBS0C7qXkAmEEcAMZjyaQyTB14E4arr8ORq99h38V/o8HUKHYsIiIiIqJ2sQDspou6XPgr/NAvQC12FBKRVCLFr/qPw9xhqSisLsHu7P3QN1SLHYuIiIiIqE0sALvpUnkuBofGQyKRiB2FXMCEmDGYOWQKGk0GZJ4/CG2tTuxIREREREStsADshgZjA/L0hXwAPNmIDFBhVuLtkEll+PTC58ivKhI7EhERERGRDRaA3XC54hoEQeAD4KkVpW8wZiXejiDvAHx26SucLj4Pi2AROxYREREREQCOAtot1gFgQuPFDUIuyV/hB82Qqfgy9xt8k/8DKhqqMHdYKqKCImyW4+MhiIiIiKi3sQDshmztRUQHRiLQO0DsKOSiFHIFpg28GdnaSzheeBovH34Tg0LjMS46CUE/f9/w8RBERERE1NtYAHaR2WJGtvYSJsVNEDsKuTiJRIJh6sGYOuAm7Mreh3OlPyGn4hqGhA/AmH7DxY5HRERERB6IBWAXXanIQ4OpEcPU14kdhdyEv8IPybFjMDJiCH4oOosLZTlNL20Oboq7AYPC4ls9QJ6XhxIRERGRM7AA7KJzpT8BAIarB4uchNyNv8IPN8eNx+jI4ThTko0s7UWcKDoDXy8fDA5NwHD1dQj0bir6eHkoEVH7ysxmZFZXOm/7JhMAOG0fZWYzQp2yZSKizrEA7KIs7U+ICeqHYJ8gsaOQmwr09sfE/uNw78jZ+OLK17isu4ozJedxpuQ8hqkH44boUWJHJCJyWQMGDHD6PiQVFQCAkJAQp2w/FL3zPoiI2sICsAus9//F8/4/6jmFzAsDQ+MwMDQONY21OFWchXOlPyG3Mh/B3oFQ+YeJHZGIyOVkZGSIHYGIyK3xOYBdcFl3ten+PxXv/yPHCvD2x01xN2BW4u2QS2R445u/4/3Tu2EwG8WORkRERER9CAvALvgm7wfIpXKMihwqdhTqoyICVEgbNh03xl6P3dn7sWT/SzhVlAVBEMSORkRERER9AC8BtZNFsOBY3g8YFTkU/go/seNQH+Yl88K8kXfi+qgR+ODMJ3jl8JtICInFHYMnY2zUSD5/koiIiIi6jT2Advqp7ArK6yswMXac2FHIAzSaDDCYjZidOA039b8B2tpybPjuXfzhq9dx9NpxmCxmsSMSERERkRtiD6CdjuYdh5fMC+Oik8SOQh5EJpVhmHowhoQPwE/lV5CtvYQ/H3sHSp8gTIwdi3HRSRgUlgAfubfYUYmIiIjIDbAAtIPBbMQ3eT9gTL/h8PXyETsOeSCZVIahqkG4e8RM5FUV4avcYzhw+Qj2XvwSMokU/ZXRSFDGIia4H6KDIhHhr4KXrOnHmw+VJyIiIqJmLADt8NlPX6KyQY+UQbeIHYU8nFQixbjoJIyLTkKdsR4Xyi7jvPYyTpdk49+538IsNF0aKpFIEKQIQKC3P/oHR0PlH4owv1Co/EKhDgiHj9ybhSERERGRB2IB2ImqBj12ZX2G66NGYmREothxiKz8vHwxpt8IjOk3AlNrb8LJorOoaqhGeX0FdHWV0DfWoLqxBj8WZ6PWWGezrr+XL6KDmnoLVf6hCPf7+eUfinDfEMhl/NVARERE1Bc59a+8PXv2YOPGjTCZTEhPT8f8+fNt2rOzs/H888+jtrYW48aNw8qVKyGXy1FYWIglS5agvLwcCQkJWLt2Lfz9e7+nwmQx450ftsNgNmDBqLRe3z9RV0glUoT4BiPENxgI/e/8waEJOKf9CTWNtahqrEZlgx6VDXo0mg04UXga+sYam+1IIEGQTyDU/mEI9wv9RYEYgnC/MIT7h8Dfyw8SiaSX3yERERER9ZTTCsCSkhKsW7cOu3btgkKhwLx58zBhwgQMGjTIusySJUvw0ksvYfTo0XjuueewY8cO3HfffVi5ciXuu+8+zJgxA2+99RY2bNiAJUuWOCtqmyrqq7Dhuy34sTgb9yXNRlRQZK/un8iRFDIvhPopEeqntM4bHJqAi7orMFnMqDXUocZQ+/OrDnKpHJUNVbhUnovvC061GnXUV+6DYJ9AKGQKeMnkUMgUUMjkkEvlkEqkkEgkkOLnfyUSeMsU8PHygY/cu+nyU/nPX3s1fa2QKSCXyiCXyn/+t+lr2S++Vsi8IJPKevnIEREREfUtTisAjx49iuTkZCiVSgBASkoK9u3bh8ceewwAUFBQgIaGBowePRoAkJaWhjfeeAO//vWv8f333+Ott96yzv+f//mfVgWgXq+HXq+3mVdQUAAAKC4u7nbuRrMB75zYjiztT5BCgnuTZmNc4HDk5+d3uJ6uvhLl2rJW8wMbfFFe1Xp+R21dnd9RW5GlCI2+9S6Zub1s7eXq7n66uo7Yx6w72RxxzHwghw+CES4LRnxwLHKr8gBfQBAENJgaUWeoQ5BPEPSNNahq0KPWUA+z2QSj0Ih6Sy1MZjNMFhOE5v8EAQKa1jdajGg0GdBoMgDo/kPtZVI5fOTe8JYr4CP7+V+5oqnwlEohlcgggxRSqaTp65+L0WY2fZaSX34pafPr9law7ftse12JpGnql/9al5JIIIEEEgl+/lfS7vY77mhtJ7cd2lu+/f05tsdX6ROIsVFJPepJbv5dbzbzsSj2aD5OPTlHEhGR6+vs/Oi0ArC0tBQqlco6rVarcfr06XbbVSoVSkpKUFFRgYCAAMjlcpv5LW3ZsgXr169vc98tLzXtieX42mHbIiIix9NqtYiLixM7hsvTarUAHHuOJCIi19Xe+dFpBaDFYrH5ZFcQBJvp9tpbLgegzU+I09PTMWfOHJt5BoMBeXl5iI+Ph0xm/6VixcXFmD9/PrZu3YrISF7qaQ8es67jMesaHq+u87RjZjabodVqMWLECLGjuIURI0bgz3/+M5588kmP+R5xFk/7WXMWHkfH4bF0jL5yHDs7PzqtAIyMjMTx48et01qtFmq12qa9+dNIACgrK4NarUZoaCiqq6thNpshk8lardcsKCgIQUFBreYPGDCgR5ljYmK6vb4n4jHrOh6zruHx6jpPOmbs+bOfj48PRo4cCcCzvkecicfRMXgcHYfH0jH6wnHs6PwoddZOJ06ciGPHjkGn06G+vh4HDhzApEmTrO3R0dHw9vbGiRMnAACZmZmYNGkSvLy8MG7cOOzduxcAsHv3bpv1iIiIiIiIqHucVgBGRERg8eLFWLBgAWbPno2ZM2ciKSkJGRkZOHPmDABg7dq1WL16NaZPn466ujosWLAAAPDiiy9ix44dSE1NxfHjx/Hkk086KyYREREREZHHcOpzADUaDTQajc28zZs3W79OTEzEzp07W60XHR2N9957z5nRiIiIiIiIPI7TegDdSVBQEB577LE27ymktvGYdR2PWdfweHUdjxl1ht8jjsHj6Bg8jo7DY+kYnnIcJYIgdP+hXEREREREROQ22ANIRERERETkIVgAEhEREREReQgWgERERERERB6CBSCAPXv2IDU1FdOmTcPWrVvFjuOyampqMHPmTOTn5wMAjh49Co1Gg2nTpmHdunUip3M969evx4wZMzBjxgz88Y9/BMBj1pHXX38dqampmDFjBv7+978D4PGy16uvvoply5YB4DGj9vFc1zM8BzoGz42OwXOmY3nceVTwcMXFxcLkyZOFiooKoba2VtBoNMLFixfFjuVyTp06JcycOVMYPny4kJeXJ9TX1wu33HKLcO3aNcFoNAq//e1vha+++krsmC7j66+/Fu655x6hsbFRMBgMwoIFC4Q9e/bwmLXj22+/FebNmycYjUahvr5emDx5spCdnc3jZYejR48KEyZMEJYuXcqfS2oXz3U9w3OgY/Dc6Bg8ZzqWJ55HPb4H8OjRo0hOToZSqYSfnx9SUlKwb98+sWO5nB07duDFF1+EWq0GAJw+fRpxcXGIjY2FXC6HRqPhcfsFlUqFZcuWQaFQwMvLCwMHDkRubi6PWTvGjx+Pd999F3K5HOXl5TCbzdDr9TxenaisrMS6devwyCOPAODPJbWP57qe4TnQMXhudAyeMx3HU8+jHl8AlpaWQqVSWafVajVKSkpETOSaXn75ZYwbN846zePWscGDB2P06NEAgNzcXHz22WeQSCQ8Zh3w8vLCG2+8gRkzZuDGG2/k95gdVqxYgcWLF1ufV8RjRu3h90bP8BzoGDw3Og7PmY7hqedRjy8ALRYLJBKJdVoQBJtpahuPm30uXryI3/72t3jmmWcQGxvLY9aJRYsW4dixYygqKkJubi6PVwc+/PBD9OvXDzfeeKN1Hn8uqT383nAsHs+e4bnRMXjO7BlPPo/KxQ4gtsjISBw/ftw6rdVqrZd4UPsiIyOh1Wqt0zxurZ04cQKLFi3Cc889hxkzZuC7777jMWvH5cuXYTAYMHToUPj6+mLatGnYt28fZDKZdRkeL1t79+6FVqvFrFmzUFVVhbq6OhQUFPCYUZt4rnMsngO7j+fGnuM50zE8+Tzq8T2AEydOxLFjx6DT6VBfX48DBw5g0qRJYsdyeaNGjcKVK1dw9epVmM1mfPrppzxuv1BUVISFCxdi7dq1mDFjBgAes47k5+dj+fLlMBgMMBgMOHToEObNm8fj1YG///3v+PTTT5GZmYlFixbhtttuw9tvv81jRm3iuc6x+Pu8e3hudAyeMx3Dk8+jHt8DGBERgcWLF2PBggUwGo2YO3cukpKSxI7l8ry9vbFmzRo8/vjjaGxsxC233ILp06eLHctlvPPOO2hsbMSaNWus8+bNm8dj1o5bbrkFp0+fxuzZsyGTyTBt2jTMmDEDoaGhPF5dwJ9Lag/PdY7Fn7Xu4bnRMXjOdB5P+dmWCIIgiB2CiIiIiIiInM/jLwElIiIiIiLyFCwAiYiIiIiIPAQLQCIiIiIiIg/BApCIiIiIiMhDsAAkIiIiIiLyECwAiYiIiIiIPAQLQCIiIiIiIg/h8Q+CJ+oN27dvx3vvvQepVIrw8HC88MIL+Otf/wpvb2+cP38e5eXl+NWvfoXly5fDy8sLly9fxssvv4zKykqYzWbcf//9mDt3Lr799lusW7cOsbGxuHjxIkwmE1auXImxY8d2uP+dO3di+/btMBqNqKqqQkZGBu677z4AwF//+ld8/PHHkMvliIuLw5o1axAYGNjufCIiIkfh+ZFIBAIROdXRo0eFqVOnCuXl5YIgCMJHH30k3HHHHcIzzzwjzJ49W6ipqREaGxuF+fPnC++9955gNBqF1NRU4ezZs4IgCIJerxfuuOMO4eTJk8I333wjDB06VMjKyhIEQRDeeecdYf78+R3uv6amRrj77rsFnU4nCIIgnDx5Uhg9erQgCILw+eefC9OmTRMqKysFQRCEV155RdiwYUO784mIiByF50cicbAHkMjJjhw5gtTUVISGhgIA0tLS8PLLL2PkyJGYM2cO/P39AQCzZs3CoUOHkJycjGvXruG5556zbqOhoQFZWVkYOHAgoqKiMHToUADAsGHD8PHHH3e4f39/f/zlL3/Bv//9b+Tm5uL8+fOoq6sDABw7dgzTp09HcHAwAODZZ58FALz00kttziciInIUnh+JxMECkMjJLBZLq3mCIMBkMkEmk9nMk0qlMJvNCAwMRGZmprWtrKwMgYGBOHXqFHx8fKzzJRIJBEHocP/FxcW45557cPfdd2Ps2LGYPn06vvzySwCATCaDRCKxLqvX66HX69udHxMT0/UDQERE1AaeH4nEwUFgiJzs5ptvxt69e6HT6QAAH330EZRKJWQyGT777DMYDAY0Njbi448/xuTJk5GQkAAfHx/rCa6oqAgzZ87E2bNnu7X/s2fPIjQ0FL/73e9w0003WU9uZrMZEydOxMGDB1FTUwMAePPNN/GPf/yj3flERESOwvMjkTjYA0jkZL/61a/wm9/8Bunp6bBYLAgNDcVf//pXvPPOO/Dx8cF9990HvV6PlJQU3HXXXZBKpdiwYQNefvllvP322zCZTHjiiScwduxYfPvtt93a/86dOzF9+nRIJBKMHz8eoaGhuHr1Km655RZcunQJ9957LwBg0KBBWLVqFQICAtqcT0RE5Cg8PxKJQyJ01j9ORE6xbNkyDB48GA888IDYUYiIiFwGz49EzsUeQKI+4O2338aePXvabHvggQdw55139nIiIiIi8fH8SNQaewCJiIiIiIg8BAeBISIiIiIi8hAsAImIiIiIiDwEC0AiIiIiIiIPwQKQiIiIiIjIQ7AAJCIiIiIi8hD/H3fbQ7k3eFx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6" y="401174"/>
            <a:ext cx="5650288" cy="3439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759" y="3542925"/>
            <a:ext cx="5182401" cy="322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AAAAE/CAYAAAAXN63eAAAAOXRFWHRTb2Z0d2FyZQBNYXRwbG90bGliIHZlcnNpb24zLjMuMiwgaHR0cHM6Ly9tYXRwbG90bGliLm9yZy8vihELAAAACXBIWXMAAAsTAAALEwEAmpwYAABXCUlEQVR4nO3deXxTZd428CtL071Nl6SlC21ZpGwFBKEyiiJIsRCByijKI51ntC6DojyKoCIOgwrO4MuoCDOgM4MOCohIxUEWUQdGcAFBlhYESqF706Ztumc77x+1GdM1bZOepLm+fvKh59xnuXJse/rLfc59JIIgCCAiIiIiIqI+Typ2ACIiIiIiIuodLACJiIiIiIg8BAtAIiIiIiIiD8ECkIiIiIiIyEOwACQiIvIAJpMJ+fn5MJlMYkchIiIn6uz3vbyX8zhVQ0MDzp49C5VKBZlMJnYcIiJyIrPZDK1WixEjRsDHx0fsOC6voKAA06ZNw9atWxEZGSl2HCIicpLi4mLMnz8fBw4cQFxcXKv2PlUAnj17FvPnzxc7BhER9aKtW7di3LhxYsdweVqtFgB4niQi8hBarbbvF4AqlQoA+OkmEZEHaP6Es/l3P3WM50giIs/Q2fmxTxWAzZd9RkZGIiYmRuQ0RETUG3jJv314jiQi8iztnR85CAwREREREZGHYAFIRERERETkIVgAEhEREREReQgWgERERERERB6CBSAREREREZGHYAFIRERERETkIVgAEhEREREReQgWgERERERERB7CqQXgnj17kJqaimnTpmHr1q3tLvfMM89g165d1ukTJ05g7ty5mDVrFtLT01FQUODMmERERERERB5B7qwNl5SUYN26ddi1axcUCgXmzZuHCRMmYNCgQTbLvPjiizh27BiSk5Ot85csWYINGzYgMTERO3fuxEsvvYSNGzc6K2qfUGOoRb2xodV8Xy8fBCj8RUhERETkeJs3b0ZOTo5T91FRUQEACAkJcdo+BgwYgIyMDKdtn4ioPU4rAI8ePYrk5GQolUoAQEpKCvbt24fHHnvMusyePXswZcoU6zIAYDAY8MQTTyAxMREAMGTIEPzzn/9stX29Xg+9Xm8zr7i42PFvxE3UGxvwY3FWq/mjIoexACQioj4jJycH5y5kQRascNo+TJWNAICSxnKnbN9cZXDKdomI7OG0ArC0tBQqlco6rVarcfr0aZtlHnzwQQBNl3w2UygUmDVrFgDAYrFg/fr1mDp1aqvtb9myBevXr3dGdCIiInJhsmAFgidFOW37VYcLAcBp+2jePhGRGJxWAFosFkgkEuu0IAg2050xGAxYtmwZTCYTHn744Vbt6enpmDNnjs284uJizJ8/v/uhiYiIiIiI+jCnFYCRkZE4fvy4dVqr1UKtVtu1bm1tLR599FEolUps3LgRXl5erZYJCgpCUFCQw/K6g/bu8wMAg9nYy2mIiIiIiMjdOK0AnDhxIt58803odDr4+vriwIEDWLVqlV3rLlmyBHFxcVi5ciWkUj6poll79/kBwODQhF5OQ0RERERE7sZpBWBERAQWL16MBQsWwGg0Yu7cuUhKSkJGRgYWLVqEkSNHtrleVlYWDh06hEGDBlkv8VSr1di8ebOzonosjhxKRERERORZnFYAAoBGo4FGo7GZ11Yht2bNGuvXw4YNw4ULF5wZi37GkUOJiIiIiDwLr68kIiIiIiLyECwAiYiIiIiIPAQLQCIiIiIiIg/BApCIiIiIiMhDsAAkIiIiIiLyECwAiYiIiIiIPAQLQCIiIiIiIg/BApCIiIiIiMhDsAAkIiIiIiLyECwAiYiIiIiIPAQLQCIiIiIiIg/BApCIiIiIiMhDyMUOQK7HbDFDW1veZpuvlw8CFP69nIiIiIiIiByBBSC10mgy4KLuSpttoyKHsQAkIiIiInJTvASUiIiIiIjIQ7AAJCIiIiIi8hAsAImIiIiIiDwEC0AiIiIiIiIPwQKQiIiIiIjIQ7AAJCIiIrt88cUX+OKLL8SOQR6E33NEjsfHQBAREZFdDh48CAC47bbbRE5CnoLfc0SOxx5AIiIiIiIiD8ECkIiIiIiIyEOwACQiIiIiIvIQLACJiIiIiIg8BAtAIiIiIiIiD8ECkIiIiIiIyEOwACQiIiIiIvIQLACJiIiIiIg8BAtAIiIiIiIiD8ECkIiIiIiIyEOwACQiIiIiIvIQLAD7sJKaMhTqS8SOQURERERELoIFYB91qTwXn5w/iD99/RecLTkvdhwiIiIiInIBTi0A9+zZg9TUVEybNg1bt25td7lnnnkGu3btsk4XFhZi/vz5mD59Oh599FHU1tY6M2afc1l3FV9cOYrIABXC/EKw+sgGZGsvih2LiIiIiIhE5rQCsKSkBOvWrcP777+P3bt3Y/v27bh06VKrZR555BHs37/fZv7KlStx3333Yd++fRgxYgQ2bNjgrJh9TnVjDQ7nfouIABXuGHwrnrzxAYT6KrHxu/dgMBnEjkdERERERCJyWgF49OhRJCcnQ6lUws/PDykpKdi3b5/NMnv27MGUKVNwxx13WOcZjUZ8//33SElJAQCkpaW1Wg8A9Ho98vPzbV7FxcXOejtuwWQx48srxwAAtyVMhFwmR4DCHw+Nuw/FNVrsyv7MuqzFYoFFsIgVlYiIiIiIRCB31oZLS0uhUqms02q1GqdPn7ZZ5sEHHwQAnDhxwjqvoqICAQEBkMuboqlUKpSUtB7IZMuWLVi/fr0zorudWkMddmV9hhNFZ2AwG3FrfDICvf2t7SMjEjEpfgJ2Zx9Aju4a/BV++KHwLAaGxiE5ZgykUt4KSkRERETkCZxWAFosFkgkEuu0IAg20+1pa7m21ktPT8ecOXNs5hUXF2P+/PndTOyefirLwX+uHYcgCBgQGovrwgYgOiiy1XK/HXMPgrwDcaLgNGqMdRiuvg7HC0+j0WzArfHJdv2/ISIiIiIi9+a0AjAyMhLHjx+3Tmu1WqjV6k7XCw0NRXV1NcxmM2QyWbvrBQUFISgoyKGZ3Y1FsOCb/JMI8Q3GA2Puga6hst1l/RS+WDD6LiwYfZd13paTH+JfP32B6MAIXBc+oBcSExERERGRmJx27d/EiRNx7Ngx6HQ61NfX48CBA5g0aVKn63l5eWHcuHHYu3cvAGD37t12reeJSmrK0GBqxKiIoQjzC+ny+ncMnowQn2BkcYRQIiIiIiKP4LQCMCIiAosXL8aCBQswe/ZszJw5E0lJScjIyMCZM2c6XPfFF1/Ejh07kJqaiuPHj+PJJ590Vky3dqUiDzKJFLHB/bq1vkQiwZDwgSitLYeurtKx4YiIiIiIyOU47RJQANBoNNBoNDbzNm/e3Gq5NWvW2ExHR0fjvffec2Y0tycIAnIr8xAd1A9eMq9ub+e6sHh8V3AK58suYWL/cQ5MSERERERErobDP7qp8roK1BjqkBAS06Pt+Hj5IF4Zg4vluTBZTA5KR0REROR8zZ0NLTsceqsdAObOnQuNRoO5c+e22b5w4UJoNBo8/vjjbbZnZGRAo9HgoYcearP9hRdegEajwYsvvthuhlWrVkGj0eDll19us/3kyZOYNWsWfvzxxzbbc3JycM899+DKlStttut0OixbtgwVFRXtZjh8+DA0Gg3+85//dGsfnbU7gj3vQ2y9kZEFoJu6VlUIAIgLju7xtoarr0Oj2YBs7aUeb4uIyB3l5+djxIgRmDVrls2rqKio3XXefPNNvPnmmwCAIUOG2L2v2267DampqZg1axbuvPNOpKWl4ZtvvulwnQ8++AAffPBBq/m7du3CsmXL7N43ETleY2Ojzb8tXbt2DQCQm5vbZnvzc6zb+31z6tQpAMAPP/zQbobvvvsOANr9XfLqq6/CYrG0uuqu2dq1a1FXV4e1a9e22b5t2zZkZWVh27Zt7WZYt24dAOC1117r1j46a3cEe96H2HojIwtAF1RjqIW2trzVy2A2Wpcpq9Mh2CcIPl4+Pd5fv0A1ogMjcKooC0YzewGJyDOp1WpkZmbavPr169491p3ZtGkTMjMz8cknn+Cxxx7D008/3eHy9957L+69916nZCFyVy175Xp7GkCrXr+W0wsXLrSZbtkLmJGRYTPdshfwhRdesJluqxdw1apVNtMtewFPnjyJ2tpaAEBNTU2rXsCcnBzk5eUBaCpWW/bA6XQ6HDp0CIIg4PPPP2+zZ+rw4cMwmZr+hjSZTK16ATvbR2ftjmDP+xBbb2V06j2A1D31xgb8WJzVav7g0ATr17r6SoT7hTpsn2OjkvDJhYM4V/oThqkGt7uc2WKGtra81XxfLx8EKPzbWIOIyL0tW7YM48ePR1paGoCm3r4LFy60Ws5isWDq1Kl45513kJCQgLq6Otxxxx04cOAAvL29293+hAkToNVqUVFRAa1Wi1WrVqGurg46nQ4PPfQQ7r33XmtP4+OPP47du3dj48aNCAgIQHR0NPz8/FptU6/XQ6/X28xr7mXoicrKSuh0Ojz77LM93lZ35eTkwCI1i7Z/R7A0mJGTkyPqcXQXOTk5CA113N87jtay16/ldHPvX7OWvYAtfy5b9gI29/41a6sXsLn3r1nLXsBXX33VZnrNmjU2VxS07HFbu3Yt3nrrLev0tm3bYLFYADT9ntu2bRseffRRm3Wae/+avfbaa7jpppvs3kdn7Y5gz/sQW29lZAHohoxmI/SNNbguzHHP7osMVCE2qB9OFJ7GdWED4Kdou2ex0WTARV3rT2VGRQ5jAUhEbq20tBSzZs2yTms0Gjz44IN2ry+VSjF79mx88skneOKJJ3DgwAHceuutHRZ/APDpp58iPj4eISEh2LBhA373u9/hxhtvRF5eHu68806bnr+SkhKsXbsWu3fvhlKpxMMPP9xmAbhlyxasX7/e7uxE1Hc19/41q6mpsZlu7nlr1rJo/eqrr2x697788stWRUlze3vTne2js3ZHsOd9iK23MrIAdEO6+koAQJif0qHbnTxgIg5cOox/nt6FSfETkBg+0KHbJyJyZc2XgPZEWloa/vd//xdPPPEEPv74Y/zf//1fm8s99NBD8PLygtFoRL9+/fDnP/8ZQFNv45EjR/DXv/4VP/30E+rq6mzWO3nyJMaMGYPw8HAATUVqW/f8pKenY86cOTbziouLMX/+/B69P6VSCaVSidWrV/doOz3x7LPP4nyxe9+zLvWRYUDkAFGPo7tgL2nP+fv72xSBAQEBNu2xsbE2BVj//v1t2m+99VYcPHgQJpMJcrkckydPbrUPuVxuU/TJ5bYlRmf76KzdEex5H2LrrYy8B9ANlf9cAIb6dv3h7x3xkXsj9brbMCg0HsfyfkCdsd6h2ycickcSiQSCIAAAjEZjh8vGxMQgKioKBw4cQHl5OUaNGtXmcs33AO7duxfvvPMOhg4dCgB48skncfDgQQwcOLDNZ+D+MgvQ+o+sZkFBQYiJibF5RUZG2vN2iagLWvbwt5xuWcjEx8fbTLf8uWx53/Ho0aNtpq+//vpWGcaPH28znZycbDO9dOlSm+mWA0e1vAe55fS8efMglTaVDFKpFPPmzWuVYfHixTbTTz31VJf20dm0I9jzPsTWWxlZALohXV0lFDIvBChaX/bTU3KpDGlDp8NsMeO7/LaHCiYi8iRKpRKXLjX1OH3++eedLn/XXXfhpZdewp133tnlfX399ddYtGgRpk6disOHDwMAzOb/3u82duxYnDp1CiUlJbBYLNi7d2+X90HUV+zZs0fUaQDYuXNnh9Mt72Nrvp+3WcvnY2/atMlmuuUALytXrmyVoeVAMc8//7zN9JgxY+Dv33SbTkBAQKsPpgYMGIDY2FgATQVrQkKCTXtoaCimTJkCiUSCqVOnIiSkdQfEpEmTrB9IyeVym/v/7NlHZ+2OYM/7EFtvZWQB6IbK6ysR6quERCJxyvZV/mEYGZGIn8pzUFanc8o+iIjcxb333otvv/0WGo0GP/zwA1QqVYfLT5s2DVVVVTb3E9rr8ccfx3333YfU1FScOHEC0dHRyM/Pt7aHh4dj+fLl+M1vfoO5c+e2upSLiHpfc69fe/f7NvcCtuz9a9bcC9jeqMPNvYBt9f41a+4FbNn712zp0qWQSqXtPjbm6aefhp+fX7s9b/PmzcOwYcM67JFq7gVs2ftn7z46a3cEe96H2Hojo0T45bUkbi4/Px9TpkzBoUOHEBPTsweki0lbW97uKKA/lefgHyc/xOCwBNwUd4NNW3uDs6j8w7q8n7OlF/DuqY8wut8w3BA9yqatq/shInIGV/ydLwgCDh8+jA8++AB/+ctfxI5jwxHHq/l+LFe4BzB4UpTT9lF1uOlZu87aR9XhQiRGDuI9gHZwhe85InfT2e97DgLjZmoMtTBaTAjzc263tbdcAbV/GAr0xTYFIBERte+VV17Bl19+2eqyLiIiIlfBS0DdTHldJQAgzFfp9H1FB0VCW6tDo8ng9H0REfUFzz//PD7//HOn3L9CRETkCCwA3YyuvgIAEOIb7PR9RQdFQoCAouoSp++LiIiIiIicjwWgmymvr0SQdwC8ZF5O35faPwxyqRz5+mKn74uIiIiIiJyPBaCb0dVVOv3+v2YyqQz9AtUoYAFIRERERNQnsAB0IwaTAVWN1Qjthfv/mkUHRqCqsRq1hrpe2ycRERERETkHC0A3UlyrBdA7A8A0iwxUN+27Rttr+yQiIiIiIudgAehGiqpLAQChvXQJKACE+4ZALpWhhAUgEREREZHbYwHoRoqqS+EllSNQ4d9r+5RKpVD5h7EHkIiIiIioD2AB6EaKakoR6quERCLp1f1GBqhQXlcJo9nYq/slIiIiIiLHYgHoJgRBQFF1KUL9lL2+74gAFQQIKK0t7/V9ExERERGR47AAdBNVDXrUmxqg8g/r9X1H+IcD4EAwRERERETujgWgmyipLQPw32KsN3nLFQj1VbIAJCIiIiJycywA3URJTRl85T5Q+gSJsv+owAgUV5eiwdQoyv6JiIiIiKjnWAC6iZKaMsQpo3t9AJhmCSGxMAsWXCi7LMr+iYiIiIio51gAuoFGkwEVDVXoHxwtWoaIgHD4yL1xtvSCaBmIiIiIiKhnWAC6gdKf7/+LV8aIlkEqkSJeGYNs7SWYLGbRchARERERUfexAHQDJTVlkECC2OAoUXPEh8Si0WxAob5Y1BxERERERNQ9LADdQGltGUJ8g+Ej9xY1R3RgBHzk3rikuypqDiIiIiIi6h4WgC5OEARoa3VQi/D8v5ZkUhnG9BuBKxXXOBooEREREZEbYgHo4qoNtWg0GxDuHyp2FABAcswYmAULLpZfETsKERERERF1EQtAF6etLQcAqPzE7wEEmp4HqPIPw3ntZQiCIHYcIiIiIiLqArnYAahj2lodpBIpQn2DxY5iNTR8EA5f/RalteWICAgHAJgtZmux+ku+Xj4IUPj3dkQiInKC22+/XewI5GH4PUfkeCwAXVxZnQ5hvkrIpDKxo1gNCInFkavf4WplgbUAbDQZcFHX+rLQUZHDWAASEfURt912m9gRyMPwe47I8Zx6CeiePXuQmpqKadOmYevWra3as7OzkZaWhpSUFDz//PMwmUwAgPz8fMyfPx+zZs3C/fffj4KCAmfGdFmCIEBbp4PKBQaA+SWFXIHIABXyqgrFjkJERERERF3gtAKwpKQE69atw/vvv4/du3dj+/btuHTpks0yS5YswYoVK7B//34IgoAdO3YAAF5//XXMmDEDmZmZmDZtGtatW+esmC6tqrEaRrPRZQaA+aXY4CiU11eg1lAndhQiIiIiIrKT0wrAo0ePIjk5GUqlEn5+fkhJScG+ffus7QUFBWhoaMDo0aMBAGlpadZ2i8WCmpoaAEB9fT18fHxabV+v1yM/P9/mVVzctx5Q3nxPndpFBoD5pf4/P5Q+T18kchIiIiIiIrKX0+4BLC0thUqlsk6r1WqcPn263XaVSoWSkhIAwBNPPIF58+bhvffeg9FoxPbt21ttf8uWLVi/fr2z4ruEivoqSCVSKH2DxI7SSohvMPy9/JBXVYjE8IFixyEiIiIiIjs4rQC0WCyQSCTWaUEQbKY7al+6dCn+8Ic/YOrUqdi/fz8ee+wxfPLJJzbLp6enY86cOTb7LC4uxvz58531lnpdZYMeQd4BkEpc72kdEokEscFRuKzLhcViETsOERERERHZwWmVRWRkJLRarXVaq9VCrVa3215WVga1Wg2dToecnBxMnToVAJCSkgKtVouKigqb7QcFBSEmJsbmFRkZ6ay3I4qqhmoE+7he71+z6KAIGC0mlNVXdL4wERERERGJzmkF4MSJE3Hs2DHodDrU19fjwIEDmDRpkrU9Ojoa3t7eOHHiBAAgMzMTkyZNQkhICLy9vXH8+HEAwIkTJ+Dv74/QUNcbCMWZLIIFVY3VUPoEih2lXf0Cmgr64upSkZMQEREREZE9nHYJaEREBBYvXowFCxbAaDRi7ty5SEpKQkZGBhYtWoSRI0di7dq1WL58OWpqajB8+HAsWLAAEokE69evx6pVq9DQ0AB/f3+8+eabzorpsmoMdbAIFgR7u24PoJ/CF0HeASiu0Xa+MBERERERic6pD4LXaDTQaDQ28zZv3mz9OjExETt37my1XlJSEj788ENnRnN5lQ16AHDpHkAAiAxQ42pVASyCIHYUIiIiIiLqhOuNLkIAgKqfC0BXvgcQACIDVWg0NUJbWyZ2FCIiIiIi6gQLQBdV2aCHt0wBH7m32FE61C+g6VEeORV5IichIiIiIqLOOPUSUOq+phFAA20efeGKgrwD4Sv3wZXKPIT7h4gdh4j6sLKyMvz444+YMmUK/vSnP1kHESMiIiL7sQfQRVU16F3+8k+g6XmAUUERuFh+BQLvAyQiJ1q2bBny8vJw7NgxHDlyxPq4ICIiIrIfC0AX1GBqRK2xHko3KAABoH9wFGoMtdDWlosdhYj6sMrKSvzmN7/B4cOHMXPmTEyfPl3sSERERG6HBaALKv25kAp28RFAm8UGR0ECCa5VFYodhYj6MKPRCKPRiCNHjmDixIloaGgQOxIREZHbYQHogkprmkbUVLrwMwB/yUfujXhlDK5WFYgdhYj6sClTpuDGG29ESEgIRowYgYULF4odiYiIyO2wAHRBJT8/UiHIJ0DkJPYbqhqM8roK1BjqxI5CRH3UokWL8Omnn+Ldd98FADz33HMiJyIiInI/HAXUBZXWlCFQ4Q+51H3+9wxTDcLei1/gWmUBhqkHix2HiPqgAwcO2EyXl/O+YyIioq5ynwrDg5TUlrnFCKC/pPYPR6ivEtnaSxiqGuTyj68gIvfz3nvvWb82Go04f/68iGmIiIjcEwtAFyMIAkpryjAoLF7sKF0ikUgwXH0djlz9DiU1WkQGqsWORER9zC8LQAD4z3/+gwceeECkNERERO6J9wC6mIqGKjSaDW7zCIhfGhQaD4XMC2dLfxI7ChF5gPj4eLEjEBERuR27egAff/xx3HvvvZg4caKz83i8Qn0JALjdJaAA4CWTIzF8IM6UXECtoQ7+Cj+xIxFRH/LLewAFQcCxY8dETENEROSe7CoAb7/9dmzYsAErV67E3XffjbvuugtKpdLJ0TxTYXVTAah0k2cAtjRUNRinS87jYnkuRvcbJnYcIupDfnkJqEQiga+vr4hpiIiI3JNdBeCdd96JO++8E5cvX8ZHH32EuXPnYsyYMbj//vuRlJTk7Ix9Vo2hFvVG2wcZ5+iuwksqh7+Xe/aeBfsEQu0fhks6FoBE5FhLliyxOefk5+fjq6++Ei8QERGRG7J7EBiLxYKrV68iNzcXZrMZYWFh+P3vf49bb70VixYtcmbGPqve2IAfi7Ns5l3U5SLcP9StR9EcFBqPo3knoKuvFDsKEfUBWVlZEAQBS5cuxWuvvQZBEAAAhYWFIicjsZirDKg67Lz//6bKRgBw2j7MVQYg0imbJiLqlF0F4Lp167Br1y7Exsbivvvuw+uvvw4vLy/U1dVh8uTJLAAdqKpBjwRlrNgxemRgaByO5f2AS+W5mJzA+0aJqGc++OADfP311ygtLcVjjz0mdhwS2YABA5y+jwrvCgBASEiIc3YQ2Tvvg4ioLXYVgDqdDps3b0ZiYqLNfD8/P7z22mtOCeaJTBYT9I01UPuHix2lR3y9fBATFIlLuqvWT+qJiLpr1apVAJo+jFy8eLF1fn5+PqZMmSJWLBJJRkaG2BGIiNyaXY+BMJvNrYq/5l6/m266yfGpPFRFvR4A+sQz9OJDYlFjqEVpbZnYUYioj1i8eDGysrJw/PhxfP/99zh58qTYkYiIiNxOhz2AL774IkpKSnDixAnodDrrfJPJhLy8PKeH8zTN98xFBqhQ1agXN0wPRQVGAACytZcQEaBqcxlfLx8EKPx7MxYRubHly5fj0KFDaGxshFqtxtWrV8WORERE5HY6LADnzp2Lixcv4sKFC0hJSbHOl8lkGD16tLOzeRxdfSVkEhnC/ULcvgAM8g6Av5cfLpTlIMQ3uM1lRkUOYwFIRHY7evQoDh06hJUrV2LhwoU4ffo0nnrqKbFjERERuZUOC8CRI0di5MiR+NWvfoWIiIjeyuSxdPWVCPENglRi15W5Lk0ikSAqKAKXdVcxIWa0W49qSkSuQaVSwc/PDwMGDMBPP/3EDyKJiIi6ocMC8IknnsDrr7+OBx98sM32PXv2OCWUp9LVVyI2qJ/YMRwmKjACF8uvoKK+CqF+SrHjEJGb8/Lywvfff4+BAwfi8OHDiImJETsSERGR2+mwAGweaeuFF17olTCerMHYgHpjA0J9lWJHcZjm+wALq0tYABJRjy1ZsgTvvvsu1qxZg02bNiEtLU3sSERERG6nw2sNR4wYAQAYP348+vXrh/Hjx6Ourg7ff/89hg4d2isBPYWuvgoA+lQBGOjtj1BfJQqqS8SOQkR9gEQiwWuvvQYvLy/s2LEDu3btEjsSERGR27HrZrMVK1Zg8+bNuHz5MpYvX478/Hw899xzzs7mUZpHAG1vwBR3NSg0DkXVJbAIFrGjEJGbysrKwrlz57B06VLr1+fOneNo1ERERN1g14Pgz549i507d2LTpk2YM2cOnnrqKV5642C6+kp4yxTw8/IVO4pDDQqNx3cFP6K8rhIq/1Cx4xCRG/rggw/w9ddfo7S0FI899pjYcYiIiNyaXQWgIAiQSqX4+uuv8cgjjwAAGhoanBrM05TXVSDML6TPjZY5MDQOQNN9gCwAiag7Vq1aBQBYt24dFi9ebJ2fn5+PKVOmiBWLiIjILdl1CWj//v2RkZGB/Px8jB8/Hk899RSGDBni7Gwew2KxQFdfiXC/ELGjOFyQdyCUPkEo1BeLHYWI3NzDDz+MU6dOAWjqFfzTn/4kbiAiIiI3ZFcP4OrVq3Hw4EGMHTsWXl5eGDduHGbPnu3kaJ6joqEKZsGCcL++2UPW/DgIi8UCqdT9n3FIROJ47rnnEBsbC6lUirfffhu33Xab2JGIiIjcjl1/jfv5+WHcuHHQ6/U4d+4ckpKSkJOT4+xsHqO8rgIA+mQPINBUABotJmjrysWOQkRuLC8vD0899RS+/PJLzJkzB+np6WJHIiIicjt29QC+/vrr+Nvf/oawsDDrPIlEgkOHDjktmCcpq9NBLpUjyCdQ7ChOERWoBgDkVRUhIkAlchoiclcmkwkA8J///AdLly6F2WwWOREREZH7sasAzMzMxIEDBxAREeHsPB6p7OcBYKSSvnl5pI+XD6ICI3BJl4uxUSP73EA3RNQ7xowZg9TUVMhkMlx//fWYN2+e2JGIiIjcjl0VR79+/bpV/O3ZswepqamYNm0atm7d2qo9OzsbaWlpSElJwfPPP2/9dLe0tBQPPfQQZs+ejXnz5iE/P7/L+3YXgiCgvK6iz17+2WxQWDz0jTXQ1vIyUCLqnhdeeAF/+MMf8P7770MqleLuu++2tn333XciJiMiInIfdhWAN954I/74xz/ixIkT1gfwnjt3rsN1SkpKsG7dOrz//vvYvXs3tm/fjkuXLtkss2TJEqxYsQL79++HIAjYsWMHAOCZZ57B5MmTsXv3bsyaNQtr167t5ttzfVWN1TBaTH2+ABygjIVMIsVFXa7YUYjITclkMowbNw6BgU2XyycnJ1vbVq9eLVYsIiIit2LXJaC7du0CAOzbt886r7N7AI8ePYrk5GQolUoAQEpKCvbt22d9iG9BQQEaGhowevRoAEBaWhreeOMNTJ8+HefPn8ff//53AMBdd92FG2+8sctvzF2U1ekAoM+OANpMIVegvzIaObpruDH2+j57uSsRiUMQBLEjEBERuQW7CsAvvviiyxsuLS2FSvXfAT/UajVOnz7dbrtKpUJJSQny8vIQFRWFNWvW4Pjx41CpVHjhhRdabV+v10Ov19vMKy52v2fNVdRXQQIJlD5BYkdxusGhCbhSkYdrVYWIV8aIHYeI+hDeW0xERGQfu7phamtr8Yc//AHp6emorKzEihUrUFtb2+E6FovF5oQsCILNdHvtJpMJWVlZSE5OxkcffYQpU6Zg2bJlrba/ZcsWTJkyxeY1f/58e96OS6ls0CPIOwAyqUzsKE7XXxkFPy9fZJdeFDsKEREREZFHsqsAfOmllxAYGIjy8nJ4e3ujpqYGK1as6HCdyMhIaLVa67RWq4VarW63vaysDGq1GiqVCv7+/pg8eTIAYObMmTY9h83S09Nx6NAhm1dbA824usoGPZS+fb/3DwCkEimGqgYhT18EfWON2HGIiIiIiDyOXQVgdnY2Fi9eDLlcDl9fX6xduxbZ2dkdrjNx4kQcO3YMOp0O9fX1OHDgACZNmmRtj46Ohre3N06cOAGg6VETkyZNQv/+/REZGYl///vfAIAvv/wSw4cPb7X9oKAgxMTE2LwiIyPtfuOuwGwxo6qh2iMu/2yWGD4QEkiQrWUvIBE5Du8BJCIiso9dBaBUaruY2WxuNa+liIgILF68GAsWLMDs2bMxc+ZMJCUlISMjA2fOnAEArF27FqtXr8b06dNRV1eHBQsWAADefPNNvP3225g5cybeffddvPLKK915by6vvL4SFsHiUQWgv8IPccoYXCjLgdnChzgTkWNMmDBB7AhERERuwa5BYG644Qb86U9/QkNDA44cOYJ//vOfdp1sNRoNNBqNzbzNmzdbv05MTMTOnTtbrTdgwAC899579kRzayU1TZfAelIBCACDw+KRW5mHy7qriAxUd74CERGAnJwcbN68GZWVlRAEAQ0NDda2Z599VsRkRERE7sOuAvDpp5/Gpk2bEBgYiD//+c+46aab8Lvf/c7Z2fq8YmsBGCxykt4VE9QPMqkMJ4vO4VdxN4gdh4jcxLJly5CUlIQbbrgBEokEOp0Ox44dEzsW9bLNmzcjJyfHqfuoqKgAAISEOO8ZvQMGDEBGRobTtk9E1J5OC8CDBw/inXfewYULF+Dj44MhQ4bg+uuvh7e3d2/k69NKarTwlfvAW64QO0qv8pLJERsUhR+Ls2ARLK2eCVhjqEW9saHNdX29fBCg8O+NmETkYurr67F8+XLrdH5+Pv74xz+KmIjEkJOTg5/OnUO4zHmjZ5eZTAAAoaTEOds38xYIIhJPhwXgZ599hnXr1mHRokVITEyERCLBmTNn8PLLL6OxsRHTpk3rrZx9UklNmcdd/tksISQGuZV5uFSei+vCB9i01Rsb8GNxVpvrjYocxgKQyEPFxcWhtLTUZkRp8kzhMhlmBSqdtv3M6koAcNo+mrdPRCSGDgvAd999F//4xz8QFRVlnTdw4ECMGjUKzz33HAvAHhAEAcU1WsQpo8WOIor+wdGQSWT4Nv9kqwKQiKgtFosFM2fOxPDhw+Ht7W1zDyARERHZp8MCsLa21qb4a5aQkIDGxkanhfIE+sZq1BnrPbYH0FuuwHXhA3Ci8AzuH32X2HGIyA3cfvvtuP32263TvAeQiIio6zosAGUdXF/PZy71TIG+6b4CTy0AAWCE+jp8eO5fKKouRT+OBkpEnZgzZ47NdF5eHu8BJCIi6iK7ngNIjldYXQzA80YA/aUR6iEAgB8Kz4ichIjcwbZt23D99ddj6NChGDp0KG9DICIi6oYOewAvXLiA66+/vtV8QRBgMBicFsoT5OuLoZB5IUDhJ3YU0YT7hyImqB9+KDqDGUOmiB2HiFzcpk2b8Pe//x0bN27Ek08+iczMTPztb38TOxYREZFb6bAAPHjwYG/l8DiF+mJE+IdDIpGIHUVU10eNxL9+OoQ6Yz38vHzFjkNELkypVGLUqFEYOnQoysvLMX/+fBaAREREXdRhARgd7ZkjVPaGguoSxAXz+I6NGoFPzh/Aj8VZuDF2rNhxiMiFyeVyVFVVIS4uDqdPn0ZcXJzYkYiIiNwO7wEUQaPJgLJaHSICwsWOIrrrwgYgxCcYR3K/EzsKEbm4u+++Gw8//DBuvfVWbN++HY8++qjYkYiIiNwOC0ARFFWXQICAyACOfCmTynBz/AT8UHQWlQ16seMQkQubO3cu/va3v0GpVGL79u34n//5H7EjERERuR0WgCIo+HkEUPYANpmccCMsgoW9gETUIYvFgq1bt+L+++/Hk08+icuXL4sdiYiIyO2wABRBgb4EEkig9g8TO4pLiA6KxOCwBHyVe4zPlySidr322mv45ptvkJ6ejv/93/9FVlaW2JGIiIjcToeDwJBzFOiLofYPg5fMS+woLmNywo3YdPx9ZGsvQeUfKnYcInJBR44cwUcffQQvr6bfnYMGDcIdd9whcioiIiL3wh5AERTqixEdFCl2DJdyc9wEBHkH4OPsfWJHISIXJQiCtfgDAIVCIWIaIiIi98QCsJdZLBYU1pQiigWgDW+5AjOHTMWPxVm4WlkgdhwickGJiYl45ZVXcO3aNeTl5WHDhg1iRyIiInI7LAB7WVmdDkazEdGBEWJHcTnTBk2Cv5cv9l/6t9hRiMgFvfjii9Dr9bj33ntx9913o6qqSuxIREREbof3APayfH3TCKC8BLQ1Py9f3D5oEjKzD2CE+jr4K/zEjkRELkCj0dhMh4Y23SfMUUCJiIi6jgVgLyus/m8B2GBqFDmN65mcMBG7s/fjYvkVjO43XOw4ROQCXnjhhTbna7Va/N///V8vpyEiInJvLAB7WYG+BIHeAQj0DmAB2IZ+gWoMDI3DhbIcjIocBolEInYkIhLZ+PHj25yfn5/fy0mIiIjcH+8B7GWF1cW8/68TyTHXo6qxGiW1ZWJHISIiIiLqU1gA9rJ8fTGig/qJHcOlXR81AnKpHBfLr4gdhYiIiIioT2EB2Iv0jTWobqxBdBB7ADviI/dGbHA/XK0sgCAIYschIiIiIuozWAD2okJ9CQAgKpAjgHYmLjgadcZ6lNdViB2FiIiIiKjPYAHYiwr0RQDAHkA7xAZHAQCuVvGh8EREREREjsICsBcVVJfAS+YFlV+Y2FFcnq+XDyL8w3GtkgUgEREREZGj8DEQTlZjqEW9sQEAkKO7CrV/GMrrmy5rNJiNYkZzef2V0fi+4EfUGerhp/AVOw4Rkcf74osvAAC33XabyEnIU/B7jsjxWAA6Wb2xAT8WZwEAcivzER0UYZ0eHJogZjSXFxfcVABeqypAomoQAMBsMUNbW95qWV8vHwQo/Hs7IhGRRzl48CAA/jFOvYffc0SOxwKwlzSYGlFnrEeor1LsKG4jxDcYAQo/XK0qtBaAjSYDLupaPx5iVOQwFoBERERERJ3gPYC9RFdfCQAsALtAIpGgf3A0CvRFMFnMYschIiIiInJ7LAB7CQvA7olTRsNkMaOwukTsKEREREREbo8FYC/R1VXBW6aAnxcHM+mKfoERkEvlHA2UiIiIiMgBWAD2kor6SoT6KiGRSMSO4lbkUhligiJxraoAgiCIHYeIiIiIyK05tQDcs2cPUlNTMW3aNGzdurVVe3Z2NtLS0pCSkoLnn38eJpPJpj0rKwsjRoxwZsReIQgCdPWVCPVTih3FLcUpo1FjqENpbZnYUYiIiIiI3JrTCsCSkhKsW7cO77//Pnbv3o3t27fj0qVLNsssWbIEK1aswP79+yEIAnbs2GFtq6+vx6pVq2A0uv+z8qoNtTBaTLz/r5sSQvrDSypHtvZS5wsTEREREVG7nFYAHj16FMnJyVAqlfDz80NKSgr27dtnbS8oKEBDQwNGjx4NAEhLS7NpX7NmDdLT050Vr1f9dwCYYHGDuCmFzAuDwuJxWXcNdcZ6seMQEREREbktpz0HsLS0FCqVyjqtVqtx+vTpdttVKhVKSppGejx06BAaGhowffr0drev1+uh1+tt5hUXFzsqvkPp6ioBACHsAey2oapByNZewg+FZxERGC52HCIiIiIit+S0AtBisdgMeCIIgs10e+1arRYbN27EP/7xjw63v2XLFqxfv97huZ1BV1+JQIU/FDIvsaO4rXC/UKj8w3As/wfMSrydg+kQEREREXWD0wrAyMhIHD9+3Dqt1WqhVqtt2rVarXW6rKwMarUaX331FSorKzF//nxr26xZs7B161YEBARY56Wnp2POnDk2+ywuLrZZz1VU1FdxABgHGKG+Dl9eOYZ8fRFig6PEjkNERERE5HacVgBOnDgRb775JnQ6HXx9fXHgwAGsWrXK2h4dHQ1vb2+cOHECY8eORWZmJiZNmoRf//rX+PWvf21dbsiQIcjMzGy1/aCgIAQFBTkrvsMYzSZUNugRHxIjdhS3NyCkP04UnsHpkvMsAImIiIiIusFpg8BERERg8eLFWLBgAWbPno2ZM2ciKSkJGRkZOHPmDABg7dq1WL16NaZPn466ujosWLDAWXFEU1yjhQCBI4A6gEwqw69ix6FAX2wdWIeIiIiIiOzntB5AANBoNNBoNDbzNm/ebP06MTERO3fu7HAbFy5ccEq23lJY3TQwDQtAx0iOvR4Hco7gbMkFTIqfIHYcIiIiIiK34tQHwRNQqC+BVCJFsHeg2FH6BD8vXwwM6Y/Luqswmk1ixyEiIiIicissAJ2ssLoEIT7BkEp5qB1lSPhAGC0m5FRcEzsKEREREZFbYVXiZAX6YoT68QHwjhQZoEKwdyAulF0WOwoRERERkVthAehENYZaVDVW8/4/B5NIJBgSPhDFNVpUNujFjkNERERE5DZYADpRob4EAKD0YQ+go10XngAJJNZeQLPFDG1teZuvGkOtyGmJiIiIiFyDU0cB9XRF1aUAgGAfDgDjaH5evuivjMJPZVdwQ9QoNJoMuKi70uayoyKHIUDh38sJiYiIiIhcD3sAnaiopmkE0CBFgNhR+qQh4QNRb2rAtapCsaMQEREREbkFFoBOVFhdinC/EI4A6iT9g6Pg6+WD8xwMhoiIiIjILqxMnKiouhRq/3CxY/RZUokUQ8IGIK+qEGV1FWLHISIiol62cOFCaDQaPP744222r1q1ChqNBi+//HKb7X/5y1+g0WiwadOmbq0PAFu2bIFGo8F7773XZvvevXuh0Wiwb9++brXrdDosW7YMFRXt/61z8uRJzJo1Cz/++GOb7Tk5Objnnntw5Urbt8t0xp71O8tpz/voqd7YR1/AAtBJLIIFxdWlUPuHiR2lTxuhHgKpRIrPLx8ROwoRuZiamhqsXLkSM2fOxKxZs3D//ffj3LlzAIBvv/0W999/v2jZdu3ahWXLlrXZ9sknn+DOO+/EjBkzoNFo8NZbb8FkMgEAzGYzHnjgAaSkpODQoUNIS0vDzJkzu/1HHZG7u3at6ZnAubm5bbZ/9913AIBvvvmmzfZ//etfAIA9e/Z0a30A2LlzJwBgx44dbbb/5S9/AQBs2LChW+3btm1DVlYWtm3b1m6GV199FRaLBWvWrGmzfe3atairq8PatWvb3UZH7Fm/s5z2vI+e6o199AUsAJ2kor4KjWYD1AHsAXQmP4UvhqkH44eis3wkBBFZWSwWZGRkIDg4GLt370ZmZiYWLlyIjIwMl/5keNeuXdi8eTPWr1+Pf/3rX/jggw+QnZ2NFStWAABKSkpw4cIF7N+/H0FBQVAoFPj000+RkJAgcnKi3rdw4UKb6Za9gKtWrbKZbtmL11x4NWvZC9jZ+kBT798vtewF3Lt3LwRBAAAIgtCql6+zdp1Oh0OHDkEQBHz++edt/v46efIkamubRjyvqalp1QuYk5ODvLw8AE0Fc1c/MLJn/c5y2vM+eqo39tFXcBRQJymqbnoEhNo/DA2mRpHT9G2jI4fhQtllHC84jakDbxI7DhG5gG+//RZFRUVYtGiR9T7s5ORkrF69GhaLBUDTHwsZGRm4du0aEhIS8MYbb0ChUGDdunU4duwYqqqqoFarsW7dOoSHhyM5ORkjRoyAVqvFzp078cYbb2D//v0ICQmBSqXCbbfdhrS0NOzevRtbtmyBxWLB8OHD8eKLL8Lb2xu7d+/Gxo0bERAQgOjoaPj5+bXKvX79eqxevRr9+/cHAAQEBODll1/GzTffjIULF+KRRx5BZWUlpkyZAqlUirKyMjzyyCOt/pDV6/XQ620/FCsuLu7xca2srIROp8Ozzz7b4211V05ODhQ//z90V3UWCypzckQ9ju4iJycHoaGhbbY19/41a9kL2Nx716xlL15z71+zPXv24KGHHrJ7feC/vX/NduzYYXN1QcufzQ0bNmD69Ol2t2/bts36O8tisWDbtm149NFHbdZ59dVXbabXrFmDDz74wDrdstdu7dq1eOutt1q9l/bYs35nOe15Hz3VG/voK9gD6CSFPz8CgvcAOp+vlw9uiU9GTsU15HFEUCICkJWVhcTExFaDcN1yyy0IC2u6NL+wsBArVqzAZ599hrKyMhw9ehRXr15FTk4Otm3bhv3796Nfv3745JNPAAAVFRXIyMhAZmYmjhw5ghMnTuDTTz/Fpk2bkJWVBQC4ePEiduzYgW3btiEzMxNhYWF45513UFJSgrVr12Lr1q3Yvn279dP6X9LpdCgoKEBSUpLN/ODgYAwaNAjnzp3Dxo0boVarcejQIbz00ksYMWJEqz8ggaZeiSlTpti85s+f75BjS0T2a+7d6+70V199Zb0E3GQy4csvv2y1j5a/T2pqamymm3vvmrUsnDtjz/qd5bTnffRUb+yjr2APoJMUVZfCW6ZoegZgldhp+r7bEibiu4If8Z+r32Pu8BnwkvFbm8iTSaVSeHt7d7hMYmIiYmNjAQADBw5ERUUFbr31VixduhQffvghrly5glOnTll74wBg1KhRAICjR4/ijjvugEKhgEKhwNSpUwE09TxevXoVd999NwDAaDRi2LBhOHnyJMaMGYPw8KYPBTUaTbv3FJnN5lbzjEYjJBKJ3e8/PT0dc+bMsZlXXFzc4yJQqVRCqVRi9erVPdpOTzz77LPQnT8v2v4dwU8qRcyAAaIeR3fh7r2kEonEpqhr+XPcWfutt96KgwcPwmQyQS6XY/Lkya324e/vb1MEBgTYPn4sNjbWpoj75e80e9izfmc57XkfPdUb++gr2APoJEXVJYgMVEMq4SHuDXKpHDfH3YBqQy1OFp0TOw4RiWzEiBHIyspq9Wn6//t//89aeMnl//2gqPmPsLNnz+KBBx6AxWJBSkoKpk6darMNHx8fAE0FpqWNyxDNZjPuuOMOZGZmIjMzEx9++CFWrFjR6o+8X+67WWhoKPr374+TJ0/azNfpdMjLy8OwYcPsfv9BQUGIiYmxeUVGRtq9PpE7aFmIxMfH20yPHz/eZjo5OdlmesaMGTbTGo2mS+sDwNy5c22mmz/8afbII4/YTP/ud7/rUvu8efOsVzJIpVLMmzevVYalS5faTLccYOrpp5/ucLoz9qzfWU573kdP9cY++gpWJ05SVF2KfoFqsWN4lKjACAwMjcOZ0vOoNdSJHYeIRDRu3DiEhYVh/fr11h61I0eOYNeuXRg0aFC7633//fcYP3487r33XsTHx+Orr75qs0du4sSJOHDgAAwGA2pqavDVV19BIpFgwoQJOHjwIMrLyyEIAn7/+99jy5YtGDt2LE6dOoWSkhJYLBbs3bu3zf0/+eSTeOWVV6yfttfW1mL58uVITU1FdHS0A44MUd/R8j60N99802b6hRdesJl+/vnnbaZbFl+/vP/PnvWBpt72X2o5unBqaqq1V08ikdjc32dPe2hoKKZMmQKJRIKpU6ciJCSkVYYxY8bA398fQFPvX/OVCs0GDBhgvdqhf//+XR40yp71O8tpz/voqd7YR1/BAtAJTBYzSmrLEMUCsNfdEJUEi2DBD0VnxY5CRCKSSCTYsGEDrl27hpkzZ0Kj0WDz5s3YtGmT9TLMtqSmpuL8+fPQaDRYsGABRowYgfz8/FbL3XrrrRg3bhzmzJmDhx56CGq1Gt7e3khMTMRjjz2G9PR0zJgxAxaLBQ899BDCw8OxfPly/OY3v8HcuXNbXaLVbMaMGXjiiSfwxBNPYObMmZg7dy6GDRuGP/zhDw47NkR9SXMvYMvev2bNvXht9d4B/+0FbNn7Z+/6wH97AVv2/jVrLjRb9u7Z2z5v3jwMGzaswx6tpUuXQiqVtvt4maeffhp+fn5d7v3ryvqd5bTnffRUb+yjL5AILa+PcWP5+fmYMmUKDh06hJiYGNFyFFaX4Mm9v8fC8ekYph6MH4uz2lxucGgCLupaD6Xb1fkdtY2KHAZVO88i1NaWt5mtO/vpTub2srWXy979fH3tOLJKL+LuETMQ7BPU4TEgIvcl5u/8kydPIjc3F3PmzIHRaMQ999yDV155BYmJib2aoysccbya78dyhXsAZwUqnbaPzOpKAHDaPjKrKxGamMh7AO3gCt9zRO6ms9/37AF0gqKfRwDlJaDiGNNvOKQSCX4szhY7ChH1UQkJCfj0009x5513Ii0tDTNmzHDp4o+IiKgZh0p0guZnAEYFRqDe1CByGs/j5+WL68IH4EJZDsZFJXW+AhFRFymVSrzzzjtixyAiIuoy9gA6QWF1KQIV/gjw9hc7isdKihgKQRBwpvQCzBYztLXlrV41htbP4SIiIiIi6svYA+gERdUl6BcYIXYMjxbsE4iEkFhkaS+ior4KBdXFrZYZFTkMAQoW6URERETkOdgD6AR8BIRruL7fCBjNRnyRc1TsKERERERELoEFoIM1GBugq69kAegCQv2UuC4sAV/nfc/LPYmIiIiIwALQ4YprtACaBoAh8Y2NSoIgAN/l/yh2FCIiIiIi0bEAdLBCPgLCpQR6++PWhGRc0uXiSkWe2HGIiIiIiETFAtDBmh8BERnAAtBV3D7gZqj8QnE491vUGurEjkNEREREJBoWgA5WUF2CML8QeMsVYkehn8mkMkweMBFmwYyvcr+BIAhiRyIiIiIiEgULQAcrqCpCbFA/sWNQC0qfICTHXo8CfTHOll4QOw4RERERkShYADqQxWJBfnUxYlgAuqSh4YPQPzgK3+WfQmV9ldhxiIiIiIh6HQtAB9LWlcNoNiImmAWgK5JIJJgUPwEyqQxH837gpaBERERE5HFYADpQvr4YANgD6ML8vHxxfb+RyNcX8VJQIiIiIvI4LAAdKL+qCAAQHRQpchLqyAj1dVD6BGHnub0wmo1ixyEiIiIi6jUsAB2oQF+MEJ9g+Cv8xI5CHZBKpZgYOxZldTrsOLsH2tpym1eNoVbsiERERERETuHUAnDPnj1ITU3FtGnTsHXr1lbt2dnZSEtLQ0pKCp5//nmYTCYAwIkTJzB37lzMmjUL6enpKCgocGZMh8nXFyEmmL1/7iAmuB+Gq67Dv376EkevHcePxVnWV72xQex4RERERERO4bQCsKSkBOvWrcP777+P3bt3Y/v27bh06ZLNMkuWLMGKFSuwf/9+CIKAHTt2WOe/9NJLyMzMhEajwUsvveSsmA4jCALy9UWI5v1/bkMzZCoEwYKjeSc4IAwREREReQSnFYBHjx5FcnIylEol/Pz8kJKSgn379lnbCwoK0NDQgNGjRwMA0tLSsG/fPhgMBjzxxBNITEwEAAwZMgRFRUWttq/X65Gfn2/zKi4udtbb6VR5fQUaTI0cAMaNhPmFYGxUEq5U5CFLe1HsOERERERETid31oZLS0uhUqms02q1GqdPn263XaVSoaSkBAqFArNmzQLQ9Fy99evXY+rUqa22v2XLFqxfv95Z8buseQCYGA4A41ZGRQ5FUU0pjuX9AJVfKNQB4WJHIiIiIiJyGqcVgBaLBRKJxDotCILNdGftBoMBy5Ytg8lkwsMPP9xq++np6ZgzZ47NvOLiYsyfP9+Rb8NuuZX5AIA4ZYwo+6fukUgkmJxwIz7O2of9lw9jztAUsSMRERERETmN0y4BjYyMhFartU5rtVqo1ep228vKyqzttbW1ePDBB2EymbBx40Z4eXm12n5QUBBiYmJsXpGR4vW+5VRcg9o/jCOAuiEfuTdSBt8Ck9mE/RcPw2A2iB2JiIiIiMgpnFYATpw4EceOHYNOp0N9fT0OHDiASZMmWdujo6Ph7e2NEydOAAAyMzOt7UuWLEFcXBz+/Oc/Q6FQOCuiQ+VW5CEhpL/YMaibQn2VmDLwJpTXV2B39gGx4xARuaTbb78dt99+u9gxyIPwe47I8Zx2CWhERAQWL16MBQsWwGg0Yu7cuUhKSkJGRgYWLVqEkSNHYu3atVi+fDlqamowfPhwLFiwAFlZWTh06BAGDRpkvcRTrVZj8+bNzoraY3WGehTXaHFrwo1iR6Ee6B8chRHqIfh37jf4Vf8bMLrfMLEjERG5lNtuu03sCORh+D1H5HhOKwABQKPRQKPR2Mz7ZSGXmJiInTt32rQPGzYMFy5ccGYsh8utzAMAJITEipyEemp8zCiU1VVg4/fvYt0dL8LPy1fsSEREREREDuPUB8F7iisVTQVgkHcgtLXlNi+D2ShyOuoKuVSO+0elobJej21nPhE7DhERERGRQzm1B9BTXKnIQ7B3IK5UXGvVNjg0QYRE1BPxITFIGXQL9l/8NybFTcCgsHixIxEREREROQR7AB3gSmUeYoOjxI5BDjQv6U4ofYPw1ndb0GjiqKBERERE1DewAOyhRpMBBfpixAT3EzsKOZCfly8Wjk9Hgb4YW0799z7VGkNtq8t8tbXlqDHUipiWiIiIiMg+vAS0h65UXINFsCBeGQOLYBE7DjlQUuRQ3Jk4DZ+cP4Ch4YNwc/x41Bsb8GNxVqtlR0UOQ4DCX4SURERERET2Yw9gD10szwUAxCtjxA1CTjFvhAbDVIOx4ft32yz8iIiIiIjcCQvAHrqouwKVfxgCvQPEjkJOIJfJ8cxNjyImqB/Wfr0JVyvzxY5ERERERNRtLAB76GL5FQwOjRc7BjmRn8IXz016DEHeAdjw3buobNCLHYmIiIiIqFtYAPZARX0VyusqMCiMj3ro60J8g/H8LY8DAD776UvUGxtETkRERERE1HUsAHvgYvkVAMBgPifOI0QFRuDRGxagztiAA5cOw2Qxix2JiIiIiKhLWAD2wCVdLmRSGRKUsWJHoV4SHxKDyQk3oqS2DIdzv4EgCGJHIiIiIiKyGwvAHrhYfgXxwTFQyBViR6FeNCC0P26IHoVLuqv4oeis2HGIiIiIiOzG5wB2k8ViwWXdVdwSnyx2FBLB6MhhqGrQ40ThGShkXhihHgJtbXmby/p6+fAZgURERETkElgAdlO+vggNpkYM5gAwHkkikeDmuPEwmI04lvcD5FI5hoQPgFTSulOdD4knIiIiIlfBS0C7qXkAmEEcAMZjyaQyTB14E4arr8ORq99h38V/o8HUKHYsIiIiIqJ2sQDspou6XPgr/NAvQC12FBKRVCLFr/qPw9xhqSisLsHu7P3QN1SLHYuIiIiIqE0sALvpUnkuBofGQyKRiB2FXMCEmDGYOWQKGk0GZJ4/CG2tTuxIREREREStsADshgZjA/L0hXwAPNmIDFBhVuLtkEll+PTC58ivKhI7EhERERGRDRaA3XC54hoEQeAD4KkVpW8wZiXejiDvAHx26SucLj4Pi2AROxYREREREQCOAtot1gFgQuPFDUIuyV/hB82Qqfgy9xt8k/8DKhqqMHdYKqKCImyW4+MhiIiIiKi3sQDshmztRUQHRiLQO0DsKOSiFHIFpg28GdnaSzheeBovH34Tg0LjMS46CUE/f9/w8RBERERE1NtYAHaR2WJGtvYSJsVNEDsKuTiJRIJh6sGYOuAm7Mreh3OlPyGn4hqGhA/AmH7DxY5HRERERB6IBWAXXanIQ4OpEcPU14kdhdyEv8IPybFjMDJiCH4oOosLZTlNL20Oboq7AYPC4ls9QJ6XhxIRERGRM7AA7KJzpT8BAIarB4uchNyNv8IPN8eNx+jI4ThTko0s7UWcKDoDXy8fDA5NwHD1dQj0bir6eHkoEVH7ysxmZFZXOm/7JhMAOG0fZWYzQp2yZSKizrEA7KIs7U+ICeqHYJ8gsaOQmwr09sfE/uNw78jZ+OLK17isu4ozJedxpuQ8hqkH44boUWJHJCJyWQMGDHD6PiQVFQCAkJAQp2w/FL3zPoiI2sICsAus9//F8/4/6jmFzAsDQ+MwMDQONY21OFWchXOlPyG3Mh/B3oFQ+YeJHZGIyOVkZGSIHYGIyK3xOYBdcFl3ten+PxXv/yPHCvD2x01xN2BW4u2QS2R445u/4/3Tu2EwG8WORkRERER9CAvALvgm7wfIpXKMihwqdhTqoyICVEgbNh03xl6P3dn7sWT/SzhVlAVBEMSORkRERER9AC8BtZNFsOBY3g8YFTkU/go/seNQH+Yl88K8kXfi+qgR+ODMJ3jl8JtICInFHYMnY2zUSD5/koiIiIi6jT2Advqp7ArK6yswMXac2FHIAzSaDDCYjZidOA039b8B2tpybPjuXfzhq9dx9NpxmCxmsSMSERERkRtiD6CdjuYdh5fMC+Oik8SOQh5EJpVhmHowhoQPwE/lV5CtvYQ/H3sHSp8gTIwdi3HRSRgUlgAfubfYUYmIiIjIDbAAtIPBbMQ3eT9gTL/h8PXyETsOeSCZVIahqkG4e8RM5FUV4avcYzhw+Qj2XvwSMokU/ZXRSFDGIia4H6KDIhHhr4KXrOnHmw+VJyIiIqJmLADt8NlPX6KyQY+UQbeIHYU8nFQixbjoJIyLTkKdsR4Xyi7jvPYyTpdk49+538IsNF0aKpFIEKQIQKC3P/oHR0PlH4owv1Co/EKhDgiHj9ybhSERERGRB2IB2ImqBj12ZX2G66NGYmREothxiKz8vHwxpt8IjOk3AlNrb8LJorOoaqhGeX0FdHWV0DfWoLqxBj8WZ6PWWGezrr+XL6KDmnoLVf6hCPf7+eUfinDfEMhl/NVARERE1Bc59a+8PXv2YOPGjTCZTEhPT8f8+fNt2rOzs/H888+jtrYW48aNw8qVKyGXy1FYWIglS5agvLwcCQkJWLt2Lfz9e7+nwmQx450ftsNgNmDBqLRe3z9RV0glUoT4BiPENxgI/e/8waEJOKf9CTWNtahqrEZlgx6VDXo0mg04UXga+sYam+1IIEGQTyDU/mEI9wv9RYEYgnC/MIT7h8Dfyw8SiaSX3yERERER9ZTTCsCSkhKsW7cOu3btgkKhwLx58zBhwgQMGjTIusySJUvw0ksvYfTo0XjuueewY8cO3HfffVi5ciXuu+8+zJgxA2+99RY2bNiAJUuWOCtqmyrqq7Dhuy34sTgb9yXNRlRQZK/un8iRFDIvhPopEeqntM4bHJqAi7orMFnMqDXUocZQ+/OrDnKpHJUNVbhUnovvC061GnXUV+6DYJ9AKGQKeMnkUMgUUMjkkEvlkEqkkEgkkOLnfyUSeMsU8PHygY/cu+nyU/nPX3s1fa2QKSCXyiCXyn/+t+lr2S++Vsi8IJPKevnIEREREfUtTisAjx49iuTkZCiVSgBASkoK9u3bh8ceewwAUFBQgIaGBowePRoAkJaWhjfeeAO//vWv8f333+Ott96yzv+f//mfVgWgXq+HXq+3mVdQUAAAKC4u7nbuRrMB75zYjiztT5BCgnuTZmNc4HDk5+d3uJ6uvhLl2rJW8wMbfFFe1Xp+R21dnd9RW5GlCI2+9S6Zub1s7eXq7n66uo7Yx6w72RxxzHwghw+CES4LRnxwLHKr8gBfQBAENJgaUWeoQ5BPEPSNNahq0KPWUA+z2QSj0Ih6Sy1MZjNMFhOE5v8EAQKa1jdajGg0GdBoMgDo/kPtZVI5fOTe8JYr4CP7+V+5oqnwlEohlcgggxRSqaTp65+L0WY2fZaSX34pafPr9law7ftse12JpGnql/9al5JIIIEEEgl+/lfS7vY77mhtJ7cd2lu+/f05tsdX6ROIsVFJPepJbv5dbzbzsSj2aD5OPTlHEhGR6+vs/Oi0ArC0tBQqlco6rVarcfr06XbbVSoVSkpKUFFRgYCAAMjlcpv5LW3ZsgXr169vc98tLzXtieX42mHbIiIix9NqtYiLixM7hsvTarUAHHuOJCIi19Xe+dFpBaDFYrH5ZFcQBJvp9tpbLgegzU+I09PTMWfOHJt5BoMBeXl5iI+Ph0xm/6VixcXFmD9/PrZu3YrISF7qaQ8es67jMesaHq+u87RjZjabodVqMWLECLGjuIURI0bgz3/+M5588kmP+R5xFk/7WXMWHkfH4bF0jL5yHDs7PzqtAIyMjMTx48et01qtFmq12qa9+dNIACgrK4NarUZoaCiqq6thNpshk8lardcsKCgIQUFBreYPGDCgR5ljYmK6vb4n4jHrOh6zruHx6jpPOmbs+bOfj48PRo4cCcCzvkecicfRMXgcHYfH0jH6wnHs6PwoddZOJ06ciGPHjkGn06G+vh4HDhzApEmTrO3R0dHw9vbGiRMnAACZmZmYNGkSvLy8MG7cOOzduxcAsHv3bpv1iIiIiIiIqHucVgBGRERg8eLFWLBgAWbPno2ZM2ciKSkJGRkZOHPmDABg7dq1WL16NaZPn466ujosWLAAAPDiiy9ix44dSE1NxfHjx/Hkk086KyYREREREZHHcOpzADUaDTQajc28zZs3W79OTEzEzp07W60XHR2N9957z5nRiIiIiIiIPI7TegDdSVBQEB577LE27ymktvGYdR2PWdfweHUdjxl1ht8jjsHj6Bg8jo7DY+kYnnIcJYIgdP+hXEREREREROQ22ANIRERERETkIVgAEhEREREReQgWgERERERERB6CBSCAPXv2IDU1FdOmTcPWrVvFjuOyampqMHPmTOTn5wMAjh49Co1Gg2nTpmHdunUip3M969evx4wZMzBjxgz88Y9/BMBj1pHXX38dqampmDFjBv7+978D4PGy16uvvoply5YB4DGj9vFc1zM8BzoGz42OwXOmY3nceVTwcMXFxcLkyZOFiooKoba2VtBoNMLFixfFjuVyTp06JcycOVMYPny4kJeXJ9TX1wu33HKLcO3aNcFoNAq//e1vha+++krsmC7j66+/Fu655x6hsbFRMBgMwoIFC4Q9e/bwmLXj22+/FebNmycYjUahvr5emDx5spCdnc3jZYejR48KEyZMEJYuXcqfS2oXz3U9w3OgY/Dc6Bg8ZzqWJ55HPb4H8OjRo0hOToZSqYSfnx9SUlKwb98+sWO5nB07duDFF1+EWq0GAJw+fRpxcXGIjY2FXC6HRqPhcfsFlUqFZcuWQaFQwMvLCwMHDkRubi6PWTvGjx+Pd999F3K5HOXl5TCbzdDr9TxenaisrMS6devwyCOPAODPJbWP57qe4TnQMXhudAyeMx3HU8+jHl8AlpaWQqVSWafVajVKSkpETOSaXn75ZYwbN846zePWscGDB2P06NEAgNzcXHz22WeQSCQ8Zh3w8vLCG2+8gRkzZuDGG2/k95gdVqxYgcWLF1ufV8RjRu3h90bP8BzoGDw3Og7PmY7hqedRjy8ALRYLJBKJdVoQBJtpahuPm30uXryI3/72t3jmmWcQGxvLY9aJRYsW4dixYygqKkJubi6PVwc+/PBD9OvXDzfeeKN1Hn8uqT383nAsHs+e4bnRMXjO7BlPPo/KxQ4gtsjISBw/ftw6rdVqrZd4UPsiIyOh1Wqt0zxurZ04cQKLFi3Cc889hxkzZuC7777jMWvH5cuXYTAYMHToUPj6+mLatGnYt28fZDKZdRkeL1t79+6FVqvFrFmzUFVVhbq6OhQUFPCYUZt4rnMsngO7j+fGnuM50zE8+Tzq8T2AEydOxLFjx6DT6VBfX48DBw5g0qRJYsdyeaNGjcKVK1dw9epVmM1mfPrppzxuv1BUVISFCxdi7dq1mDFjBgAes47k5+dj+fLlMBgMMBgMOHToEObNm8fj1YG///3v+PTTT5GZmYlFixbhtttuw9tvv81jRm3iuc6x+Pu8e3hudAyeMx3Dk8+jHt8DGBERgcWLF2PBggUwGo2YO3cukpKSxI7l8ry9vbFmzRo8/vjjaGxsxC233ILp06eLHctlvPPOO2hsbMSaNWus8+bNm8dj1o5bbrkFp0+fxuzZsyGTyTBt2jTMmDEDoaGhPF5dwJ9Lag/PdY7Fn7Xu4bnRMXjOdB5P+dmWCIIgiB2CiIiIiIiInM/jLwElIiIiIiLyFCwAiYiIiIiIPAQLQCIiIiIiIg/BApCIiIiIiMhDsAAkIiIiIiLyECwAiYiIiIiIPAQLQCIiIiIiIg/h8Q+CJ+oN27dvx3vvvQepVIrw8HC88MIL+Otf/wpvb2+cP38e5eXl+NWvfoXly5fDy8sLly9fxssvv4zKykqYzWbcf//9mDt3Lr799lusW7cOsbGxuHjxIkwmE1auXImxY8d2uP+dO3di+/btMBqNqKqqQkZGBu677z4AwF//+ld8/PHHkMvliIuLw5o1axAYGNjufCIiIkfh+ZFIBAIROdXRo0eFqVOnCuXl5YIgCMJHH30k3HHHHcIzzzwjzJ49W6ipqREaGxuF+fPnC++9955gNBqF1NRU4ezZs4IgCIJerxfuuOMO4eTJk8I333wjDB06VMjKyhIEQRDeeecdYf78+R3uv6amRrj77rsFnU4nCIIgnDx5Uhg9erQgCILw+eefC9OmTRMqKysFQRCEV155RdiwYUO784mIiByF50cicbAHkMjJjhw5gtTUVISGhgIA0tLS8PLLL2PkyJGYM2cO/P39AQCzZs3CoUOHkJycjGvXruG5556zbqOhoQFZWVkYOHAgoqKiMHToUADAsGHD8PHHH3e4f39/f/zlL3/Bv//9b+Tm5uL8+fOoq6sDABw7dgzTp09HcHAwAODZZ58FALz00kttziciInIUnh+JxMECkMjJLBZLq3mCIMBkMkEmk9nMk0qlMJvNCAwMRGZmprWtrKwMgYGBOHXqFHx8fKzzJRIJBEHocP/FxcW45557cPfdd2Ps2LGYPn06vvzySwCATCaDRCKxLqvX66HX69udHxMT0/UDQERE1AaeH4nEwUFgiJzs5ptvxt69e6HT6QAAH330EZRKJWQyGT777DMYDAY0Njbi448/xuTJk5GQkAAfHx/rCa6oqAgzZ87E2bNnu7X/s2fPIjQ0FL/73e9w0003WU9uZrMZEydOxMGDB1FTUwMAePPNN/GPf/yj3flERESOwvMjkTjYA0jkZL/61a/wm9/8Bunp6bBYLAgNDcVf//pXvPPOO/Dx8cF9990HvV6PlJQU3HXXXZBKpdiwYQNefvllvP322zCZTHjiiScwduxYfPvtt93a/86dOzF9+nRIJBKMHz8eoaGhuHr1Km655RZcunQJ9957LwBg0KBBWLVqFQICAtqcT0RE5Cg8PxKJQyJ01j9ORE6xbNkyDB48GA888IDYUYiIiFwGz49EzsUeQKI+4O2338aePXvabHvggQdw55139nIiIiIi8fH8SNQaewCJiIiIiIg8BAeBISIiIiIi8hAsAImIiIiIiDwEC0AiIiIiIiIPwQKQiIiIiIjIQ7AAJCIiIiIi8hD/H3fbQ7k3eFx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65927"/>
            <a:ext cx="5630458" cy="3453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67" y="3429791"/>
            <a:ext cx="5280889" cy="32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AAAAE/CAYAAAAXN63eAAAAOXRFWHRTb2Z0d2FyZQBNYXRwbG90bGliIHZlcnNpb24zLjMuMiwgaHR0cHM6Ly9tYXRwbG90bGliLm9yZy8vihELAAAACXBIWXMAAAsTAAALEwEAmpwYAABXCUlEQVR4nO3deXxTZd428CtL071Nl6SlC21ZpGwFBKEyiiJIsRCByijKI51ntC6DojyKoCIOgwrO4MuoCDOgM4MOCohIxUEWUQdGcAFBlhYESqF706Ztumc77x+1GdM1bZOepLm+fvKh59xnuXJse/rLfc59JIIgCCAiIiIiIqI+Typ2ACIiIiIiIuodLACJiIiIiIg8BAtAIiIiIiIiD8ECkIiIiIiIyEOwACQiIvIAJpMJ+fn5MJlMYkchIiIn6uz3vbyX8zhVQ0MDzp49C5VKBZlMJnYcIiJyIrPZDK1WixEjRsDHx0fsOC6voKAA06ZNw9atWxEZGSl2HCIicpLi4mLMnz8fBw4cQFxcXKv2PlUAnj17FvPnzxc7BhER9aKtW7di3LhxYsdweVqtFgB4niQi8hBarbbvF4AqlQoA+OkmEZEHaP6Es/l3P3WM50giIs/Q2fmxTxWAzZd9RkZGIiYmRuQ0RETUG3jJv314jiQi8iztnR85CAwREREREZGHYAFIRERERETkIVgAEhEREREReQgWgERERERERB6CBSAREREREZGHYAFIRERERETkIVgAEhEREREReQgWgERERERERB7CqQXgnj17kJqaimnTpmHr1q3tLvfMM89g165d1ukTJ05g7ty5mDVrFtLT01FQUODMmERERERERB5B7qwNl5SUYN26ddi1axcUCgXmzZuHCRMmYNCgQTbLvPjiizh27BiSk5Ot85csWYINGzYgMTERO3fuxEsvvYSNGzc6K2qfUGOoRb2xodV8Xy8fBCj8RUhERETkeJs3b0ZOTo5T91FRUQEACAkJcdo+BgwYgIyMDKdtn4ioPU4rAI8ePYrk5GQolUoAQEpKCvbt24fHHnvMusyePXswZcoU6zIAYDAY8MQTTyAxMREAMGTIEPzzn/9stX29Xg+9Xm8zr7i42PFvxE3UGxvwY3FWq/mjIoexACQioj4jJycH5y5kQRascNo+TJWNAICSxnKnbN9cZXDKdomI7OG0ArC0tBQqlco6rVarcfr0aZtlHnzwQQBNl3w2UygUmDVrFgDAYrFg/fr1mDp1aqvtb9myBevXr3dGdCIiInJhsmAFgidFOW37VYcLAcBp+2jePhGRGJxWAFosFkgkEuu0IAg2050xGAxYtmwZTCYTHn744Vbt6enpmDNnjs284uJizJ8/v/uhiYiIiIiI+jCnFYCRkZE4fvy4dVqr1UKtVtu1bm1tLR599FEolUps3LgRXl5erZYJCgpCUFCQw/K6g/bu8wMAg9nYy2mIiIiIiMjdOK0AnDhxIt58803odDr4+vriwIEDWLVqlV3rLlmyBHFxcVi5ciWkUj6poll79/kBwODQhF5OQ0RERERE7sZpBWBERAQWL16MBQsWwGg0Yu7cuUhKSkJGRgYWLVqEkSNHtrleVlYWDh06hEGDBlkv8VSr1di8ebOzonosjhxKRERERORZnFYAAoBGo4FGo7GZ11Yht2bNGuvXw4YNw4ULF5wZi37GkUOJiIiIiDwLr68kIiIiIiLyECwAiYiIiIiIPAQLQCIiIiIiIg/BApCIiIiIiMhDsAAkIiIiIiLyECwAiYiIiIiIPAQLQCIiIiIiIg/BApCIiIiIiMhDsAAkIiIiIiLyECwAiYiIiIiIPAQLQCIiIiIiIg/BApCIiIiIiMhDyMUOQK7HbDFDW1veZpuvlw8CFP69nIiIiIiIiByBBSC10mgy4KLuSpttoyKHsQAkIiIiInJTvASUiIiIiIjIQ7AAJCIiIiIi8hAsAImIiIiIiDwEC0AiIiIiIiIPwQKQiIiIiIjIQ7AAJCIiIrt88cUX+OKLL8SOQR6E33NEjsfHQBAREZFdDh48CAC47bbbRE5CnoLfc0SOxx5AIiIiIiIiD8ECkIiIiIiIyEOwACQiIiIiIvIQLACJiIiIiIg8BAtAIiIiIiIiD8ECkIiIiIiIyEOwACQiIiIiIvIQLACJiIiIiIg8BAtAIiIiIiIiD8ECkIiIiIiIyEOwACQiIiIiIvIQLAD7sJKaMhTqS8SOQURERERELoIFYB91qTwXn5w/iD99/RecLTkvdhwiIiIiInIBTi0A9+zZg9TUVEybNg1bt25td7lnnnkGu3btsk4XFhZi/vz5mD59Oh599FHU1tY6M2afc1l3FV9cOYrIABXC/EKw+sgGZGsvih2LiIiIiIhE5rQCsKSkBOvWrcP777+P3bt3Y/v27bh06VKrZR555BHs37/fZv7KlStx3333Yd++fRgxYgQ2bNjgrJh9TnVjDQ7nfouIABXuGHwrnrzxAYT6KrHxu/dgMBnEjkdERERERCJyWgF49OhRJCcnQ6lUws/PDykpKdi3b5/NMnv27MGUKVNwxx13WOcZjUZ8//33SElJAQCkpaW1Wg8A9Ho98vPzbV7FxcXOejtuwWQx48srxwAAtyVMhFwmR4DCHw+Nuw/FNVrsyv7MuqzFYoFFsIgVlYiIiIiIRCB31oZLS0uhUqms02q1GqdPn7ZZ5sEHHwQAnDhxwjqvoqICAQEBkMuboqlUKpSUtB7IZMuWLVi/fr0zorudWkMddmV9hhNFZ2AwG3FrfDICvf2t7SMjEjEpfgJ2Zx9Aju4a/BV++KHwLAaGxiE5ZgykUt4KSkRERETkCZxWAFosFkgkEuu0IAg20+1pa7m21ktPT8ecOXNs5hUXF2P+/PndTOyefirLwX+uHYcgCBgQGovrwgYgOiiy1XK/HXMPgrwDcaLgNGqMdRiuvg7HC0+j0WzArfHJdv2/ISIiIiIi9+a0AjAyMhLHjx+3Tmu1WqjV6k7XCw0NRXV1NcxmM2QyWbvrBQUFISgoyKGZ3Y1FsOCb/JMI8Q3GA2Puga6hst1l/RS+WDD6LiwYfZd13paTH+JfP32B6MAIXBc+oBcSExERERGRmJx27d/EiRNx7Ngx6HQ61NfX48CBA5g0aVKn63l5eWHcuHHYu3cvAGD37t12reeJSmrK0GBqxKiIoQjzC+ny+ncMnowQn2BkcYRQIiIiIiKP4LQCMCIiAosXL8aCBQswe/ZszJw5E0lJScjIyMCZM2c6XPfFF1/Ejh07kJqaiuPHj+PJJ590Vky3dqUiDzKJFLHB/bq1vkQiwZDwgSitLYeurtKx4YiIiIiIyOU47RJQANBoNNBoNDbzNm/e3Gq5NWvW2ExHR0fjvffec2Y0tycIAnIr8xAd1A9eMq9ub+e6sHh8V3AK58suYWL/cQ5MSERERERErobDP7qp8roK1BjqkBAS06Pt+Hj5IF4Zg4vluTBZTA5KR0REROR8zZ0NLTsceqsdAObOnQuNRoO5c+e22b5w4UJoNBo8/vjjbbZnZGRAo9HgoYcearP9hRdegEajwYsvvthuhlWrVkGj0eDll19us/3kyZOYNWsWfvzxxzbbc3JycM899+DKlStttut0OixbtgwVFRXtZjh8+DA0Gg3+85//dGsfnbU7gj3vQ2y9kZEFoJu6VlUIAIgLju7xtoarr0Oj2YBs7aUeb4uIyB3l5+djxIgRmDVrls2rqKio3XXefPNNvPnmmwCAIUOG2L2v2267DampqZg1axbuvPNOpKWl4ZtvvulwnQ8++AAffPBBq/m7du3CsmXL7N43ETleY2Ojzb8tXbt2DQCQm5vbZnvzc6zb+31z6tQpAMAPP/zQbobvvvsOANr9XfLqq6/CYrG0uuqu2dq1a1FXV4e1a9e22b5t2zZkZWVh27Zt7WZYt24dAOC1117r1j46a3cEe96H2HojIwtAF1RjqIW2trzVy2A2Wpcpq9Mh2CcIPl4+Pd5fv0A1ogMjcKooC0YzewGJyDOp1WpkZmbavPr169491p3ZtGkTMjMz8cknn+Cxxx7D008/3eHy9957L+69916nZCFyVy175Xp7GkCrXr+W0wsXLrSZbtkLmJGRYTPdshfwhRdesJluqxdw1apVNtMtewFPnjyJ2tpaAEBNTU2rXsCcnBzk5eUBaCpWW/bA6XQ6HDp0CIIg4PPPP2+zZ+rw4cMwmZr+hjSZTK16ATvbR2ftjmDP+xBbb2V06j2A1D31xgb8WJzVav7g0ATr17r6SoT7hTpsn2OjkvDJhYM4V/oThqkGt7uc2WKGtra81XxfLx8EKPzbWIOIyL0tW7YM48ePR1paGoCm3r4LFy60Ws5isWDq1Kl45513kJCQgLq6Otxxxx04cOAAvL29293+hAkToNVqUVFRAa1Wi1WrVqGurg46nQ4PPfQQ7r33XmtP4+OPP47du3dj48aNCAgIQHR0NPz8/FptU6/XQ6/X28xr7mXoicrKSuh0Ojz77LM93lZ35eTkwCI1i7Z/R7A0mJGTkyPqcXQXOTk5CA113N87jtay16/ldHPvX7OWvYAtfy5b9gI29/41a6sXsLn3r1nLXsBXX33VZnrNmjU2VxS07HFbu3Yt3nrrLev0tm3bYLFYADT9ntu2bRseffRRm3Wae/+avfbaa7jpppvs3kdn7Y5gz/sQW29lZAHohoxmI/SNNbguzHHP7osMVCE2qB9OFJ7GdWED4Kdou2ex0WTARV3rT2VGRQ5jAUhEbq20tBSzZs2yTms0Gjz44IN2ry+VSjF79mx88skneOKJJ3DgwAHceuutHRZ/APDpp58iPj4eISEh2LBhA373u9/hxhtvRF5eHu68806bnr+SkhKsXbsWu3fvhlKpxMMPP9xmAbhlyxasX7/e7uxE1Hc19/41q6mpsZlu7nlr1rJo/eqrr2x697788stWRUlze3vTne2js3ZHsOd9iK23MrIAdEO6+koAQJif0qHbnTxgIg5cOox/nt6FSfETkBg+0KHbJyJyZc2XgPZEWloa/vd//xdPPPEEPv74Y/zf//1fm8s99NBD8PLygtFoRL9+/fDnP/8ZQFNv45EjR/DXv/4VP/30E+rq6mzWO3nyJMaMGYPw8HAATUVqW/f8pKenY86cOTbziouLMX/+/B69P6VSCaVSidWrV/doOz3x7LPP4nyxe9+zLvWRYUDkAFGPo7tgL2nP+fv72xSBAQEBNu2xsbE2BVj//v1t2m+99VYcPHgQJpMJcrkckydPbrUPuVxuU/TJ5bYlRmf76KzdEex5H2LrrYy8B9ANlf9cAIb6dv3h7x3xkXsj9brbMCg0HsfyfkCdsd6h2ycickcSiQSCIAAAjEZjh8vGxMQgKioKBw4cQHl5OUaNGtXmcs33AO7duxfvvPMOhg4dCgB48skncfDgQQwcOLDNZ+D+MgvQ+o+sZkFBQYiJibF5RUZG2vN2iagLWvbwt5xuWcjEx8fbTLf8uWx53/Ho0aNtpq+//vpWGcaPH28znZycbDO9dOlSm+mWA0e1vAe55fS8efMglTaVDFKpFPPmzWuVYfHixTbTTz31VJf20dm0I9jzPsTWWxlZALohXV0lFDIvBChaX/bTU3KpDGlDp8NsMeO7/LaHCiYi8iRKpRKXLjX1OH3++eedLn/XXXfhpZdewp133tnlfX399ddYtGgRpk6disOHDwMAzOb/3u82duxYnDp1CiUlJbBYLNi7d2+X90HUV+zZs0fUaQDYuXNnh9Mt72Nrvp+3WcvnY2/atMlmuuUALytXrmyVoeVAMc8//7zN9JgxY+Dv33SbTkBAQKsPpgYMGIDY2FgATQVrQkKCTXtoaCimTJkCiUSCqVOnIiSkdQfEpEmTrB9IyeVym/v/7NlHZ+2OYM/7EFtvZWQB6IbK6ysR6quERCJxyvZV/mEYGZGIn8pzUFanc8o+iIjcxb333otvv/0WGo0GP/zwA1QqVYfLT5s2DVVVVTb3E9rr8ccfx3333YfU1FScOHEC0dHRyM/Pt7aHh4dj+fLl+M1vfoO5c+e2upSLiHpfc69fe/f7NvcCtuz9a9bcC9jeqMPNvYBt9f41a+4FbNn712zp0qWQSqXtPjbm6aefhp+fX7s9b/PmzcOwYcM67JFq7gVs2ftn7z46a3cEe96H2Hojo0T45bUkbi4/Px9TpkzBoUOHEBPTsweki0lbW97uKKA/lefgHyc/xOCwBNwUd4NNW3uDs6j8w7q8n7OlF/DuqY8wut8w3BA9yqatq/shInIGV/ydLwgCDh8+jA8++AB/+ctfxI5jwxHHq/l+LFe4BzB4UpTT9lF1uOlZu87aR9XhQiRGDuI9gHZwhe85InfT2e97DgLjZmoMtTBaTAjzc263tbdcAbV/GAr0xTYFIBERte+VV17Bl19+2eqyLiIiIlfBS0DdTHldJQAgzFfp9H1FB0VCW6tDo8ng9H0REfUFzz//PD7//HOn3L9CRETkCCwA3YyuvgIAEOIb7PR9RQdFQoCAouoSp++LiIiIiIicjwWgmymvr0SQdwC8ZF5O35faPwxyqRz5+mKn74uIiIiIiJyPBaCb0dVVOv3+v2YyqQz9AtUoYAFIRERERNQnsAB0IwaTAVWN1Qjthfv/mkUHRqCqsRq1hrpe2ycRERERETkHC0A3UlyrBdA7A8A0iwxUN+27Rttr+yQiIiIiIudgAehGiqpLAQChvXQJKACE+4ZALpWhhAUgEREREZHbYwHoRoqqS+EllSNQ4d9r+5RKpVD5h7EHkIiIiIioD2AB6EaKakoR6quERCLp1f1GBqhQXlcJo9nYq/slIiIiIiLHYgHoJgRBQFF1KUL9lL2+74gAFQQIKK0t7/V9ExERERGR47AAdBNVDXrUmxqg8g/r9X1H+IcD4EAwRERERETujgWgmyipLQPw32KsN3nLFQj1VbIAJCIiIiJycywA3URJTRl85T5Q+gSJsv+owAgUV5eiwdQoyv6JiIiIiKjnWAC6iZKaMsQpo3t9AJhmCSGxMAsWXCi7LMr+iYiIiIio51gAuoFGkwEVDVXoHxwtWoaIgHD4yL1xtvSCaBmIiIiIiKhnWAC6gdKf7/+LV8aIlkEqkSJeGYNs7SWYLGbRchARERERUfexAHQDJTVlkECC2OAoUXPEh8Si0WxAob5Y1BxERERERNQ9LADdQGltGUJ8g+Ej9xY1R3RgBHzk3rikuypqDiIiIiIi6h4WgC5OEARoa3VQi/D8v5ZkUhnG9BuBKxXXOBooEREREZEbYgHo4qoNtWg0GxDuHyp2FABAcswYmAULLpZfETsKERERERF1EQtAF6etLQcAqPzE7wEEmp4HqPIPw3ntZQiCIHYcIiIiIiLqArnYAahj2lodpBIpQn2DxY5iNTR8EA5f/RalteWICAgHAJgtZmux+ku+Xj4IUPj3dkQiInKC22+/XewI5GH4PUfkeCwAXVxZnQ5hvkrIpDKxo1gNCInFkavf4WplgbUAbDQZcFHX+rLQUZHDWAASEfURt912m9gRyMPwe47I8Zx6CeiePXuQmpqKadOmYevWra3as7OzkZaWhpSUFDz//PMwmUwAgPz8fMyfPx+zZs3C/fffj4KCAmfGdFmCIEBbp4PKBQaA+SWFXIHIABXyqgrFjkJERERERF3gtAKwpKQE69atw/vvv4/du3dj+/btuHTpks0yS5YswYoVK7B//34IgoAdO3YAAF5//XXMmDEDmZmZmDZtGtatW+esmC6tqrEaRrPRZQaA+aXY4CiU11eg1lAndhQiIiIiIrKT0wrAo0ePIjk5GUqlEn5+fkhJScG+ffus7QUFBWhoaMDo0aMBAGlpadZ2i8WCmpoaAEB9fT18fHxabV+v1yM/P9/mVVzctx5Q3nxPndpFBoD5pf4/P5Q+T18kchIiIiIiIrKX0+4BLC0thUqlsk6r1WqcPn263XaVSoWSkhIAwBNPPIF58+bhvffeg9FoxPbt21ttf8uWLVi/fr2z4ruEivoqSCVSKH2DxI7SSohvMPy9/JBXVYjE8IFixyEiIiIiIjs4rQC0WCyQSCTWaUEQbKY7al+6dCn+8Ic/YOrUqdi/fz8ee+wxfPLJJzbLp6enY86cOTb7LC4uxvz58531lnpdZYMeQd4BkEpc72kdEokEscFRuKzLhcViETsOERERERHZwWmVRWRkJLRarXVaq9VCrVa3215WVga1Wg2dToecnBxMnToVAJCSkgKtVouKigqb7QcFBSEmJsbmFRkZ6ay3I4qqhmoE+7he71+z6KAIGC0mlNVXdL4wERERERGJzmkF4MSJE3Hs2DHodDrU19fjwIEDmDRpkrU9Ojoa3t7eOHHiBAAgMzMTkyZNQkhICLy9vXH8+HEAwIkTJ+Dv74/QUNcbCMWZLIIFVY3VUPoEih2lXf0Cmgr64upSkZMQEREREZE9nHYJaEREBBYvXowFCxbAaDRi7ty5SEpKQkZGBhYtWoSRI0di7dq1WL58OWpqajB8+HAsWLAAEokE69evx6pVq9DQ0AB/f3+8+eabzorpsmoMdbAIFgR7u24PoJ/CF0HeASiu0Xa+MBERERERic6pD4LXaDTQaDQ28zZv3mz9OjExETt37my1XlJSEj788ENnRnN5lQ16AHDpHkAAiAxQ42pVASyCIHYUIiIiIiLqhOuNLkIAgKqfC0BXvgcQACIDVWg0NUJbWyZ2FCIiIiIi6gQLQBdV2aCHt0wBH7m32FE61C+g6VEeORV5IichIiIiIqLOOPUSUOq+phFAA20efeGKgrwD4Sv3wZXKPIT7h4gdh4j6sLKyMvz444+YMmUK/vSnP1kHESMiIiL7sQfQRVU16F3+8k+g6XmAUUERuFh+BQLvAyQiJ1q2bBny8vJw7NgxHDlyxPq4ICIiIrIfC0AX1GBqRK2xHko3KAABoH9wFGoMtdDWlosdhYj6sMrKSvzmN7/B4cOHMXPmTEyfPl3sSERERG6HBaALKv25kAp28RFAm8UGR0ECCa5VFYodhYj6MKPRCKPRiCNHjmDixIloaGgQOxIREZHbYQHogkprmkbUVLrwMwB/yUfujXhlDK5WFYgdhYj6sClTpuDGG29ESEgIRowYgYULF4odiYiIyO2wAHRBJT8/UiHIJ0DkJPYbqhqM8roK1BjqxI5CRH3UokWL8Omnn+Ldd98FADz33HMiJyIiInI/HAXUBZXWlCFQ4Q+51H3+9wxTDcLei1/gWmUBhqkHix2HiPqgAwcO2EyXl/O+YyIioq5ynwrDg5TUlrnFCKC/pPYPR6ivEtnaSxiqGuTyj68gIvfz3nvvWb82Go04f/68iGmIiIjcEwtAFyMIAkpryjAoLF7sKF0ikUgwXH0djlz9DiU1WkQGqsWORER9zC8LQAD4z3/+gwceeECkNERERO6J9wC6mIqGKjSaDW7zCIhfGhQaD4XMC2dLfxI7ChF5gPj4eLEjEBERuR27egAff/xx3HvvvZg4caKz83i8Qn0JALjdJaAA4CWTIzF8IM6UXECtoQ7+Cj+xIxFRH/LLewAFQcCxY8dETENEROSe7CoAb7/9dmzYsAErV67E3XffjbvuugtKpdLJ0TxTYXVTAah0k2cAtjRUNRinS87jYnkuRvcbJnYcIupDfnkJqEQiga+vr4hpiIiI3JNdBeCdd96JO++8E5cvX8ZHH32EuXPnYsyYMbj//vuRlJTk7Ix9Vo2hFvVG2wcZ5+iuwksqh7+Xe/aeBfsEQu0fhks6FoBE5FhLliyxOefk5+fjq6++Ei8QERGRG7J7EBiLxYKrV68iNzcXZrMZYWFh+P3vf49bb70VixYtcmbGPqve2IAfi7Ns5l3U5SLcP9StR9EcFBqPo3knoKuvFDsKEfUBWVlZEAQBS5cuxWuvvQZBEAAAhYWFIicjsZirDKg67Lz//6bKRgBw2j7MVQYg0imbJiLqlF0F4Lp167Br1y7Exsbivvvuw+uvvw4vLy/U1dVh8uTJLAAdqKpBjwRlrNgxemRgaByO5f2AS+W5mJzA+0aJqGc++OADfP311ygtLcVjjz0mdhwS2YABA5y+jwrvCgBASEiIc3YQ2Tvvg4ioLXYVgDqdDps3b0ZiYqLNfD8/P7z22mtOCeaJTBYT9I01UPuHix2lR3y9fBATFIlLuqvWT+qJiLpr1apVAJo+jFy8eLF1fn5+PqZMmSJWLBJJRkaG2BGIiNyaXY+BMJvNrYq/5l6/m266yfGpPFRFvR4A+sQz9OJDYlFjqEVpbZnYUYioj1i8eDGysrJw/PhxfP/99zh58qTYkYiIiNxOhz2AL774IkpKSnDixAnodDrrfJPJhLy8PKeH8zTN98xFBqhQ1agXN0wPRQVGAACytZcQEaBqcxlfLx8EKPx7MxYRubHly5fj0KFDaGxshFqtxtWrV8WORERE5HY6LADnzp2Lixcv4sKFC0hJSbHOl8lkGD16tLOzeRxdfSVkEhnC/ULcvgAM8g6Av5cfLpTlIMQ3uM1lRkUOYwFIRHY7evQoDh06hJUrV2LhwoU4ffo0nnrqKbFjERERuZUOC8CRI0di5MiR+NWvfoWIiIjeyuSxdPWVCPENglRi15W5Lk0ikSAqKAKXdVcxIWa0W49qSkSuQaVSwc/PDwMGDMBPP/3EDyKJiIi6ocMC8IknnsDrr7+OBx98sM32PXv2OCWUp9LVVyI2qJ/YMRwmKjACF8uvoKK+CqF+SrHjEJGb8/Lywvfff4+BAwfi8OHDiImJETsSERGR2+mwAGweaeuFF17olTCerMHYgHpjA0J9lWJHcZjm+wALq0tYABJRjy1ZsgTvvvsu1qxZg02bNiEtLU3sSERERG6nw2sNR4wYAQAYP348+vXrh/Hjx6Ourg7ff/89hg4d2isBPYWuvgoA+lQBGOjtj1BfJQqqS8SOQkR9gEQiwWuvvQYvLy/s2LEDu3btEjsSERGR27HrZrMVK1Zg8+bNuHz5MpYvX478/Hw899xzzs7mUZpHAG1vwBR3NSg0DkXVJbAIFrGjEJGbysrKwrlz57B06VLr1+fOneNo1ERERN1g14Pgz549i507d2LTpk2YM2cOnnrqKV5642C6+kp4yxTw8/IVO4pDDQqNx3cFP6K8rhIq/1Cx4xCRG/rggw/w9ddfo7S0FI899pjYcYiIiNyaXQWgIAiQSqX4+uuv8cgjjwAAGhoanBrM05TXVSDML6TPjZY5MDQOQNN9gCwAiag7Vq1aBQBYt24dFi9ebJ2fn5+PKVOmiBWLiIjILdl1CWj//v2RkZGB/Px8jB8/Hk899RSGDBni7Gwew2KxQFdfiXC/ELGjOFyQdyCUPkEo1BeLHYWI3NzDDz+MU6dOAWjqFfzTn/4kbiAiIiI3ZFcP4OrVq3Hw4EGMHTsWXl5eGDduHGbPnu3kaJ6joqEKZsGCcL++2UPW/DgIi8UCqdT9n3FIROJ47rnnEBsbC6lUirfffhu33Xab2JGIiIjcjl1/jfv5+WHcuHHQ6/U4d+4ckpKSkJOT4+xsHqO8rgIA+mQPINBUABotJmjrysWOQkRuLC8vD0899RS+/PJLzJkzB+np6WJHIiIicjt29QC+/vrr+Nvf/oawsDDrPIlEgkOHDjktmCcpq9NBLpUjyCdQ7ChOERWoBgDkVRUhIkAlchoiclcmkwkA8J///AdLly6F2WwWOREREZH7sasAzMzMxIEDBxAREeHsPB6p7OcBYKSSvnl5pI+XD6ICI3BJl4uxUSP73EA3RNQ7xowZg9TUVMhkMlx//fWYN2+e2JGIiIjcjl0VR79+/bpV/O3ZswepqamYNm0atm7d2qo9OzsbaWlpSElJwfPPP2/9dLe0tBQPPfQQZs+ejXnz5iE/P7/L+3YXgiCgvK6iz17+2WxQWDz0jTXQ1vIyUCLqnhdeeAF/+MMf8P7770MqleLuu++2tn333XciJiMiInIfdhWAN954I/74xz/ixIkT1gfwnjt3rsN1SkpKsG7dOrz//vvYvXs3tm/fjkuXLtkss2TJEqxYsQL79++HIAjYsWMHAOCZZ57B5MmTsXv3bsyaNQtr167t5ttzfVWN1TBaTH2+ABygjIVMIsVFXa7YUYjITclkMowbNw6BgU2XyycnJ1vbVq9eLVYsIiIit2LXJaC7du0CAOzbt886r7N7AI8ePYrk5GQolUoAQEpKCvbt22d9iG9BQQEaGhowevRoAEBaWhreeOMNTJ8+HefPn8ff//53AMBdd92FG2+8sctvzF2U1ekAoM+OANpMIVegvzIaObpruDH2+j57uSsRiUMQBLEjEBERuQW7CsAvvviiyxsuLS2FSvXfAT/UajVOnz7dbrtKpUJJSQny8vIQFRWFNWvW4Pjx41CpVHjhhRdabV+v10Ov19vMKy52v2fNVdRXQQIJlD5BYkdxusGhCbhSkYdrVYWIV8aIHYeI+hDeW0xERGQfu7phamtr8Yc//AHp6emorKzEihUrUFtb2+E6FovF5oQsCILNdHvtJpMJWVlZSE5OxkcffYQpU6Zg2bJlrba/ZcsWTJkyxeY1f/58e96OS6ls0CPIOwAyqUzsKE7XXxkFPy9fZJdeFDsKEREREZFHsqsAfOmllxAYGIjy8nJ4e3ujpqYGK1as6HCdyMhIaLVa67RWq4VarW63vaysDGq1GiqVCv7+/pg8eTIAYObMmTY9h83S09Nx6NAhm1dbA824usoGPZS+fb/3DwCkEimGqgYhT18EfWON2HGIiIiIiDyOXQVgdnY2Fi9eDLlcDl9fX6xduxbZ2dkdrjNx4kQcO3YMOp0O9fX1OHDgACZNmmRtj46Ohre3N06cOAGg6VETkyZNQv/+/REZGYl///vfAIAvv/wSw4cPb7X9oKAgxMTE2LwiIyPtfuOuwGwxo6qh2iMu/2yWGD4QEkiQrWUvIBE5Du8BJCIiso9dBaBUaruY2WxuNa+liIgILF68GAsWLMDs2bMxc+ZMJCUlISMjA2fOnAEArF27FqtXr8b06dNRV1eHBQsWAADefPNNvP3225g5cybeffddvPLKK915by6vvL4SFsHiUQWgv8IPccoYXCjLgdnChzgTkWNMmDBB7AhERERuwa5BYG644Qb86U9/QkNDA44cOYJ//vOfdp1sNRoNNBqNzbzNmzdbv05MTMTOnTtbrTdgwAC899579kRzayU1TZfAelIBCACDw+KRW5mHy7qriAxUd74CERGAnJwcbN68GZWVlRAEAQ0NDda2Z599VsRkRERE7sOuAvDpp5/Gpk2bEBgYiD//+c+46aab8Lvf/c7Z2fq8YmsBGCxykt4VE9QPMqkMJ4vO4VdxN4gdh4jcxLJly5CUlIQbbrgBEokEOp0Ox44dEzsW9bLNmzcjJyfHqfuoqKgAAISEOO8ZvQMGDEBGRobTtk9E1J5OC8CDBw/inXfewYULF+Dj44MhQ4bg+uuvh7e3d2/k69NKarTwlfvAW64QO0qv8pLJERsUhR+Ls2ARLK2eCVhjqEW9saHNdX29fBCg8O+NmETkYurr67F8+XLrdH5+Pv74xz+KmIjEkJOTg5/OnUO4zHmjZ5eZTAAAoaTEOds38xYIIhJPhwXgZ599hnXr1mHRokVITEyERCLBmTNn8PLLL6OxsRHTpk3rrZx9UklNmcdd/tksISQGuZV5uFSei+vCB9i01Rsb8GNxVpvrjYocxgKQyEPFxcWhtLTUZkRp8kzhMhlmBSqdtv3M6koAcNo+mrdPRCSGDgvAd999F//4xz8QFRVlnTdw4ECMGjUKzz33HAvAHhAEAcU1WsQpo8WOIor+wdGQSWT4Nv9kqwKQiKgtFosFM2fOxPDhw+Ht7W1zDyARERHZp8MCsLa21qb4a5aQkIDGxkanhfIE+sZq1BnrPbYH0FuuwHXhA3Ci8AzuH32X2HGIyA3cfvvtuP32263TvAeQiIio6zosAGUdXF/PZy71TIG+6b4CTy0AAWCE+jp8eO5fKKouRT+OBkpEnZgzZ47NdF5eHu8BJCIi6iK7ngNIjldYXQzA80YA/aUR6iEAgB8Kz4ichIjcwbZt23D99ddj6NChGDp0KG9DICIi6oYOewAvXLiA66+/vtV8QRBgMBicFsoT5OuLoZB5IUDhJ3YU0YT7hyImqB9+KDqDGUOmiB2HiFzcpk2b8Pe//x0bN27Ek08+iczMTPztb38TOxYREZFb6bAAPHjwYG/l8DiF+mJE+IdDIpGIHUVU10eNxL9+OoQ6Yz38vHzFjkNELkypVGLUqFEYOnQoysvLMX/+fBaAREREXdRhARgd7ZkjVPaGguoSxAXz+I6NGoFPzh/Aj8VZuDF2rNhxiMiFyeVyVFVVIS4uDqdPn0ZcXJzYkYiIiNwO7wEUQaPJgLJaHSICwsWOIrrrwgYgxCcYR3K/EzsKEbm4u+++Gw8//DBuvfVWbN++HY8++qjYkYiIiNwOC0ARFFWXQICAyACOfCmTynBz/AT8UHQWlQ16seMQkQubO3cu/va3v0GpVGL79u34n//5H7EjERERuR0WgCIo+HkEUPYANpmccCMsgoW9gETUIYvFgq1bt+L+++/Hk08+icuXL4sdiYiIyO2wABRBgb4EEkig9g8TO4pLiA6KxOCwBHyVe4zPlySidr322mv45ptvkJ6ejv/93/9FVlaW2JGIiIjcToeDwJBzFOiLofYPg5fMS+woLmNywo3YdPx9ZGsvQeUfKnYcInJBR44cwUcffQQvr6bfnYMGDcIdd9whcioiIiL3wh5AERTqixEdFCl2DJdyc9wEBHkH4OPsfWJHISIXJQiCtfgDAIVCIWIaIiIi98QCsJdZLBYU1pQiigWgDW+5AjOHTMWPxVm4WlkgdhwickGJiYl45ZVXcO3aNeTl5WHDhg1iRyIiInI7LAB7WVmdDkazEdGBEWJHcTnTBk2Cv5cv9l/6t9hRiMgFvfjii9Dr9bj33ntx9913o6qqSuxIREREbof3APayfH3TCKC8BLQ1Py9f3D5oEjKzD2CE+jr4K/zEjkRELkCj0dhMh4Y23SfMUUCJiIi6jgVgLyus/m8B2GBqFDmN65mcMBG7s/fjYvkVjO43XOw4ROQCXnjhhTbna7Va/N///V8vpyEiInJvLAB7WYG+BIHeAQj0DmAB2IZ+gWoMDI3DhbIcjIocBolEInYkIhLZ+PHj25yfn5/fy0mIiIjcH+8B7GWF1cW8/68TyTHXo6qxGiW1ZWJHISIiIiLqU1gA9rJ8fTGig/qJHcOlXR81AnKpHBfLr4gdhYiIiIioT2EB2Iv0jTWobqxBdBB7ADviI/dGbHA/XK0sgCAIYschIiIiIuozWAD2okJ9CQAgKpAjgHYmLjgadcZ6lNdViB2FiIiIiKjPYAHYiwr0RQDAHkA7xAZHAQCuVvGh8EREREREjsICsBcVVJfAS+YFlV+Y2FFcnq+XDyL8w3GtkgUgEREREZGj8DEQTlZjqEW9sQEAkKO7CrV/GMrrmy5rNJiNYkZzef2V0fi+4EfUGerhp/AVOw4Rkcf74osvAAC33XabyEnIU/B7jsjxWAA6Wb2xAT8WZwEAcivzER0UYZ0eHJogZjSXFxfcVABeqypAomoQAMBsMUNbW95qWV8vHwQo/Hs7IhGRRzl48CAA/jFOvYffc0SOxwKwlzSYGlFnrEeor1LsKG4jxDcYAQo/XK0qtBaAjSYDLupaPx5iVOQwFoBERERERJ3gPYC9RFdfCQAsALtAIpGgf3A0CvRFMFnMYschIiIiInJ7LAB7CQvA7olTRsNkMaOwukTsKEREREREbo8FYC/R1VXBW6aAnxcHM+mKfoERkEvlHA2UiIiIiMgBWAD2kor6SoT6KiGRSMSO4lbkUhligiJxraoAgiCIHYeIiIiIyK05tQDcs2cPUlNTMW3aNGzdurVVe3Z2NtLS0pCSkoLnn38eJpPJpj0rKwsjRoxwZsReIQgCdPWVCPVTih3FLcUpo1FjqENpbZnYUYiIiIiI3JrTCsCSkhKsW7cO77//Pnbv3o3t27fj0qVLNsssWbIEK1aswP79+yEIAnbs2GFtq6+vx6pVq2A0uv+z8qoNtTBaTLz/r5sSQvrDSypHtvZS5wsTEREREVG7nFYAHj16FMnJyVAqlfDz80NKSgr27dtnbS8oKEBDQwNGjx4NAEhLS7NpX7NmDdLT050Vr1f9dwCYYHGDuCmFzAuDwuJxWXcNdcZ6seMQEREREbktpz0HsLS0FCqVyjqtVqtx+vTpdttVKhVKSppGejx06BAaGhowffr0drev1+uh1+tt5hUXFzsqvkPp6ioBACHsAey2oapByNZewg+FZxERGC52HCIiIiIit+S0AtBisdgMeCIIgs10e+1arRYbN27EP/7xjw63v2XLFqxfv97huZ1BV1+JQIU/FDIvsaO4rXC/UKj8w3As/wfMSrydg+kQEREREXWD0wrAyMhIHD9+3Dqt1WqhVqtt2rVarXW6rKwMarUaX331FSorKzF//nxr26xZs7B161YEBARY56Wnp2POnDk2+ywuLrZZz1VU1FdxABgHGKG+Dl9eOYZ8fRFig6PEjkNERERE5HacVgBOnDgRb775JnQ6HXx9fXHgwAGsWrXK2h4dHQ1vb2+cOHECY8eORWZmJiZNmoRf//rX+PWvf21dbsiQIcjMzGy1/aCgIAQFBTkrvsMYzSZUNugRHxIjdhS3NyCkP04UnsHpkvMsAImIiIiIusFpg8BERERg8eLFWLBgAWbPno2ZM2ciKSkJGRkZOHPmDABg7dq1WL16NaZPn466ujosWLDAWXFEU1yjhQCBI4A6gEwqw69ix6FAX2wdWIeIiIiIiOzntB5AANBoNNBoNDbzNm/ebP06MTERO3fu7HAbFy5ccEq23lJY3TQwDQtAx0iOvR4Hco7gbMkFTIqfIHYcIiIiIiK34tQHwRNQqC+BVCJFsHeg2FH6BD8vXwwM6Y/Luqswmk1ixyEiIiIicissAJ2ssLoEIT7BkEp5qB1lSPhAGC0m5FRcEzsKEREREZFbYVXiZAX6YoT68QHwjhQZoEKwdyAulF0WOwoRERERkVthAehENYZaVDVW8/4/B5NIJBgSPhDFNVpUNujFjkNERERE5DZYADpRob4EAKD0YQ+go10XngAJJNZeQLPFDG1teZuvGkOtyGmJiIiIiFyDU0cB9XRF1aUAgGAfDgDjaH5evuivjMJPZVdwQ9QoNJoMuKi70uayoyKHIUDh38sJiYiIiIhcD3sAnaiopmkE0CBFgNhR+qQh4QNRb2rAtapCsaMQEREREbkFFoBOVFhdinC/EI4A6iT9g6Pg6+WD8xwMhoiIiIjILqxMnKiouhRq/3CxY/RZUokUQ8IGIK+qEGV1FWLHISIiol62cOFCaDQaPP744222r1q1ChqNBi+//HKb7X/5y1+g0WiwadOmbq0PAFu2bIFGo8F7773XZvvevXuh0Wiwb9++brXrdDosW7YMFRXt/61z8uRJzJo1Cz/++GOb7Tk5Objnnntw5Urbt8t0xp71O8tpz/voqd7YR1/AAtBJLIIFxdWlUPuHiR2lTxuhHgKpRIrPLx8ROwoRuZiamhqsXLkSM2fOxKxZs3D//ffj3LlzAIBvv/0W999/v2jZdu3ahWXLlrXZ9sknn+DOO+/EjBkzoNFo8NZbb8FkMgEAzGYzHnjgAaSkpODQoUNIS0vDzJkzu/1HHZG7u3at6ZnAubm5bbZ/9913AIBvvvmmzfZ//etfAIA9e/Z0a30A2LlzJwBgx44dbbb/5S9/AQBs2LChW+3btm1DVlYWtm3b1m6GV199FRaLBWvWrGmzfe3atairq8PatWvb3UZH7Fm/s5z2vI+e6o199AUsAJ2kor4KjWYD1AHsAXQmP4UvhqkH44eis3wkBBFZWSwWZGRkIDg4GLt370ZmZiYWLlyIjIwMl/5keNeuXdi8eTPWr1+Pf/3rX/jggw+QnZ2NFStWAABKSkpw4cIF7N+/H0FBQVAoFPj000+RkJAgcnKi3rdw4UKb6Za9gKtWrbKZbtmL11x4NWvZC9jZ+kBT798vtewF3Lt3LwRBAAAIgtCql6+zdp1Oh0OHDkEQBHz++edt/v46efIkamubRjyvqalp1QuYk5ODvLw8AE0Fc1c/MLJn/c5y2vM+eqo39tFXcBRQJymqbnoEhNo/DA2mRpHT9G2jI4fhQtllHC84jakDbxI7DhG5gG+//RZFRUVYtGiR9T7s5ORkrF69GhaLBUDTHwsZGRm4du0aEhIS8MYbb0ChUGDdunU4duwYqqqqoFarsW7dOoSHhyM5ORkjRoyAVqvFzp078cYbb2D//v0ICQmBSqXCbbfdhrS0NOzevRtbtmyBxWLB8OHD8eKLL8Lb2xu7d+/Gxo0bERAQgOjoaPj5+bXKvX79eqxevRr9+/cHAAQEBODll1/GzTffjIULF+KRRx5BZWUlpkyZAqlUirKyMjzyyCOt/pDV6/XQ620/FCsuLu7xca2srIROp8Ozzz7b4211V05ODhQ//z90V3UWCypzckQ9ju4iJycHoaGhbbY19/41a9kL2Nx716xlL15z71+zPXv24KGHHrJ7feC/vX/NduzYYXN1QcufzQ0bNmD69Ol2t2/bts36O8tisWDbtm149NFHbdZ59dVXbabXrFmDDz74wDrdstdu7dq1eOutt1q9l/bYs35nOe15Hz3VG/voK9gD6CSFPz8CgvcAOp+vlw9uiU9GTsU15HFEUCICkJWVhcTExFaDcN1yyy0IC2u6NL+wsBArVqzAZ599hrKyMhw9ehRXr15FTk4Otm3bhv3796Nfv3745JNPAAAVFRXIyMhAZmYmjhw5ghMnTuDTTz/Fpk2bkJWVBQC4ePEiduzYgW3btiEzMxNhYWF45513UFJSgrVr12Lr1q3Yvn279dP6X9LpdCgoKEBSUpLN/ODgYAwaNAjnzp3Dxo0boVarcejQIbz00ksYMWJEqz8ggaZeiSlTpti85s+f75BjS0T2a+7d6+70V199Zb0E3GQy4csvv2y1j5a/T2pqamymm3vvmrUsnDtjz/qd5bTnffRUb+yjr2APoJMUVZfCW6ZoegZgldhp+r7bEibiu4If8Z+r32Pu8BnwkvFbm8iTSaVSeHt7d7hMYmIiYmNjAQADBw5ERUUFbr31VixduhQffvghrly5glOnTll74wBg1KhRAICjR4/ijjvugEKhgEKhwNSpUwE09TxevXoVd999NwDAaDRi2LBhOHnyJMaMGYPw8KYPBTUaTbv3FJnN5lbzjEYjJBKJ3e8/PT0dc+bMsZlXXFzc4yJQqVRCqVRi9erVPdpOTzz77LPQnT8v2v4dwU8qRcyAAaIeR3fh7r2kEonEpqhr+XPcWfutt96KgwcPwmQyQS6XY/Lkya324e/vb1MEBgTYPn4sNjbWpoj75e80e9izfmc57XkfPdUb++gr2APoJEXVJYgMVEMq4SHuDXKpHDfH3YBqQy1OFp0TOw4RiWzEiBHIyspq9Wn6//t//89aeMnl//2gqPmPsLNnz+KBBx6AxWJBSkoKpk6darMNHx8fAE0FpqWNyxDNZjPuuOMOZGZmIjMzEx9++CFWrFjR6o+8X+67WWhoKPr374+TJ0/azNfpdMjLy8OwYcPsfv9BQUGIiYmxeUVGRtq9PpE7aFmIxMfH20yPHz/eZjo5OdlmesaMGTbTGo2mS+sDwNy5c22mmz/8afbII4/YTP/ud7/rUvu8efOsVzJIpVLMmzevVYalS5faTLccYOrpp5/ucLoz9qzfWU573kdP9cY++gpWJ05SVF2KfoFqsWN4lKjACAwMjcOZ0vOoNdSJHYeIRDRu3DiEhYVh/fr11h61I0eOYNeuXRg0aFC7633//fcYP3487r33XsTHx+Orr75qs0du4sSJOHDgAAwGA2pqavDVV19BIpFgwoQJOHjwIMrLyyEIAn7/+99jy5YtGDt2LE6dOoWSkhJYLBbs3bu3zf0/+eSTeOWVV6yfttfW1mL58uVITU1FdHS0A44MUd/R8j60N99802b6hRdesJl+/vnnbaZbFl+/vP/PnvWBpt72X2o5unBqaqq1V08ikdjc32dPe2hoKKZMmQKJRIKpU6ciJCSkVYYxY8bA398fQFPvX/OVCs0GDBhgvdqhf//+XR40yp71O8tpz/voqd7YR1/BAtAJTBYzSmrLEMUCsNfdEJUEi2DBD0VnxY5CRCKSSCTYsGEDrl27hpkzZ0Kj0WDz5s3YtGmT9TLMtqSmpuL8+fPQaDRYsGABRowYgfz8/FbL3XrrrRg3bhzmzJmDhx56CGq1Gt7e3khMTMRjjz2G9PR0zJgxAxaLBQ899BDCw8OxfPly/OY3v8HcuXNbXaLVbMaMGXjiiSfwxBNPYObMmZg7dy6GDRuGP/zhDw47NkR9SXMvYMvev2bNvXht9d4B/+0FbNn7Z+/6wH97AVv2/jVrLjRb9u7Z2z5v3jwMGzaswx6tpUuXQiqVtvt4maeffhp+fn5d7v3ryvqd5bTnffRUb+yjL5AILa+PcWP5+fmYMmUKDh06hJiYGNFyFFaX4Mm9v8fC8ekYph6MH4uz2lxucGgCLupaD6Xb1fkdtY2KHAZVO88i1NaWt5mtO/vpTub2srWXy979fH3tOLJKL+LuETMQ7BPU4TEgIvcl5u/8kydPIjc3F3PmzIHRaMQ999yDV155BYmJib2aoysccbya78dyhXsAZwUqnbaPzOpKAHDaPjKrKxGamMh7AO3gCt9zRO6ms9/37AF0gqKfRwDlJaDiGNNvOKQSCX4szhY7ChH1UQkJCfj0009x5513Ii0tDTNmzHDp4o+IiKgZh0p0guZnAEYFRqDe1CByGs/j5+WL68IH4EJZDsZFJXW+AhFRFymVSrzzzjtixyAiIuoy9gA6QWF1KQIV/gjw9hc7isdKihgKQRBwpvQCzBYztLXlrV41htbP4SIiIiIi6svYA+gERdUl6BcYIXYMjxbsE4iEkFhkaS+ior4KBdXFrZYZFTkMAQoW6URERETkOdgD6AR8BIRruL7fCBjNRnyRc1TsKERERERELoEFoIM1GBugq69kAegCQv2UuC4sAV/nfc/LPYmIiIiIwALQ4YprtACaBoAh8Y2NSoIgAN/l/yh2FCIiIiIi0bEAdLBCPgLCpQR6++PWhGRc0uXiSkWe2HGIiIiIiETFAtDBmh8BERnAAtBV3D7gZqj8QnE491vUGurEjkNEREREJBoWgA5WUF2CML8QeMsVYkehn8mkMkweMBFmwYyvcr+BIAhiRyIiIiIiEgULQAcrqCpCbFA/sWNQC0qfICTHXo8CfTHOll4QOw4RERERkShYADqQxWJBfnUxYlgAuqSh4YPQPzgK3+WfQmV9ldhxiIiIiIh6HQtAB9LWlcNoNiImmAWgK5JIJJgUPwEyqQxH837gpaBERERE5HFYADpQvr4YANgD6ML8vHxxfb+RyNcX8VJQIiIiIvI4LAAdKL+qCAAQHRQpchLqyAj1dVD6BGHnub0wmo1ixyEiIiIi6jUsAB2oQF+MEJ9g+Cv8xI5CHZBKpZgYOxZldTrsOLsH2tpym1eNoVbsiERERERETuHUAnDPnj1ITU3FtGnTsHXr1lbt2dnZSEtLQ0pKCp5//nmYTCYAwIkTJzB37lzMmjUL6enpKCgocGZMh8nXFyEmmL1/7iAmuB+Gq67Dv376EkevHcePxVnWV72xQex4RERERERO4bQCsKSkBOvWrcP777+P3bt3Y/v27bh06ZLNMkuWLMGKFSuwf/9+CIKAHTt2WOe/9NJLyMzMhEajwUsvveSsmA4jCALy9UWI5v1/bkMzZCoEwYKjeSc4IAwREREReQSnFYBHjx5FcnIylEol/Pz8kJKSgn379lnbCwoK0NDQgNGjRwMA0tLSsG/fPhgMBjzxxBNITEwEAAwZMgRFRUWttq/X65Gfn2/zKi4udtbb6VR5fQUaTI0cAMaNhPmFYGxUEq5U5CFLe1HsOERERERETid31oZLS0uhUqms02q1GqdPn263XaVSoaSkBAqFArNmzQLQ9Fy99evXY+rUqa22v2XLFqxfv95Z8buseQCYGA4A41ZGRQ5FUU0pjuX9AJVfKNQB4WJHIiIiIiJyGqcVgBaLBRKJxDotCILNdGftBoMBy5Ytg8lkwsMPP9xq++np6ZgzZ47NvOLiYsyfP9+Rb8NuuZX5AIA4ZYwo+6fukUgkmJxwIz7O2of9lw9jztAUsSMRERERETmN0y4BjYyMhFartU5rtVqo1ep228vKyqzttbW1ePDBB2EymbBx40Z4eXm12n5QUBBiYmJsXpGR4vW+5VRcg9o/jCOAuiEfuTdSBt8Ck9mE/RcPw2A2iB2JiIiIiMgpnFYATpw4EceOHYNOp0N9fT0OHDiASZMmWdujo6Ph7e2NEydOAAAyMzOt7UuWLEFcXBz+/Oc/Q6FQOCuiQ+VW5CEhpL/YMaibQn2VmDLwJpTXV2B39gGx4xARuaTbb78dt99+u9gxyIPwe47I8Zx2CWhERAQWL16MBQsWwGg0Yu7cuUhKSkJGRgYWLVqEkSNHYu3atVi+fDlqamowfPhwLFiwAFlZWTh06BAGDRpkvcRTrVZj8+bNzoraY3WGehTXaHFrwo1iR6Ee6B8chRHqIfh37jf4Vf8bMLrfMLEjERG5lNtuu03sCORh+D1H5HhOKwABQKPRQKPR2Mz7ZSGXmJiInTt32rQPGzYMFy5ccGYsh8utzAMAJITEipyEemp8zCiU1VVg4/fvYt0dL8LPy1fsSEREREREDuPUB8F7iisVTQVgkHcgtLXlNi+D2ShyOuoKuVSO+0elobJej21nPhE7DhERERGRQzm1B9BTXKnIQ7B3IK5UXGvVNjg0QYRE1BPxITFIGXQL9l/8NybFTcCgsHixIxEREREROQR7AB3gSmUeYoOjxI5BDjQv6U4ofYPw1ndb0GjiqKBERERE1DewAOyhRpMBBfpixAT3EzsKOZCfly8Wjk9Hgb4YW0799z7VGkNtq8t8tbXlqDHUipiWiIiIiMg+vAS0h65UXINFsCBeGQOLYBE7DjlQUuRQ3Jk4DZ+cP4Ch4YNwc/x41Bsb8GNxVqtlR0UOQ4DCX4SURERERET2Yw9gD10szwUAxCtjxA1CTjFvhAbDVIOx4ft32yz8iIiIiIjcCQvAHrqouwKVfxgCvQPEjkJOIJfJ8cxNjyImqB/Wfr0JVyvzxY5ERERERNRtLAB76GL5FQwOjRc7BjmRn8IXz016DEHeAdjw3buobNCLHYmIiIiIqFtYAPZARX0VyusqMCiMj3ro60J8g/H8LY8DAD776UvUGxtETkRERERE1HUsAHvgYvkVAMBgPifOI0QFRuDRGxagztiAA5cOw2Qxix2JiIiIiKhLWAD2wCVdLmRSGRKUsWJHoV4SHxKDyQk3oqS2DIdzv4EgCGJHIiIiIiKyGwvAHrhYfgXxwTFQyBViR6FeNCC0P26IHoVLuqv4oeis2HGIiIiIiOzG5wB2k8ViwWXdVdwSnyx2FBLB6MhhqGrQ40ThGShkXhihHgJtbXmby/p6+fAZgURERETkElgAdlO+vggNpkYM5gAwHkkikeDmuPEwmI04lvcD5FI5hoQPgFTSulOdD4knIiIiIlfBS0C7qXkAmEEcAMZjyaQyTB14E4arr8ORq99h38V/o8HUKHYsIiIiIqJ2sQDspou6XPgr/NAvQC12FBKRVCLFr/qPw9xhqSisLsHu7P3QN1SLHYuIiIiIqE0sALvpUnkuBofGQyKRiB2FXMCEmDGYOWQKGk0GZJ4/CG2tTuxIREREREStsADshgZjA/L0hXwAPNmIDFBhVuLtkEll+PTC58ivKhI7EhERERGRDRaA3XC54hoEQeAD4KkVpW8wZiXejiDvAHx26SucLj4Pi2AROxYREREREQCOAtot1gFgQuPFDUIuyV/hB82Qqfgy9xt8k/8DKhqqMHdYKqKCImyW4+MhiIiIiKi3sQDshmztRUQHRiLQO0DsKOSiFHIFpg28GdnaSzheeBovH34Tg0LjMS46CUE/f9/w8RBERERE1NtYAHaR2WJGtvYSJsVNEDsKuTiJRIJh6sGYOuAm7Mreh3OlPyGn4hqGhA/AmH7DxY5HRERERB6IBWAXXanIQ4OpEcPU14kdhdyEv8IPybFjMDJiCH4oOosLZTlNL20Oboq7AYPC4ls9QJ6XhxIRERGRM7AA7KJzpT8BAIarB4uchNyNv8IPN8eNx+jI4ThTko0s7UWcKDoDXy8fDA5NwHD1dQj0bir6eHkoEVH7ysxmZFZXOm/7JhMAOG0fZWYzQp2yZSKizrEA7KIs7U+ICeqHYJ8gsaOQmwr09sfE/uNw78jZ+OLK17isu4ozJedxpuQ8hqkH44boUWJHJCJyWQMGDHD6PiQVFQCAkJAQp2w/FL3zPoiI2sICsAus9//F8/4/6jmFzAsDQ+MwMDQONY21OFWchXOlPyG3Mh/B3oFQ+YeJHZGIyOVkZGSIHYGIyK3xOYBdcFl3ten+PxXv/yPHCvD2x01xN2BW4u2QS2R445u/4/3Tu2EwG8WORkRERER9CAvALvgm7wfIpXKMihwqdhTqoyICVEgbNh03xl6P3dn7sWT/SzhVlAVBEMSORkRERER9AC8BtZNFsOBY3g8YFTkU/go/seNQH+Yl88K8kXfi+qgR+ODMJ3jl8JtICInFHYMnY2zUSD5/koiIiIi6jT2Advqp7ArK6yswMXac2FHIAzSaDDCYjZidOA039b8B2tpybPjuXfzhq9dx9NpxmCxmsSMSERERkRtiD6CdjuYdh5fMC+Oik8SOQh5EJpVhmHowhoQPwE/lV5CtvYQ/H3sHSp8gTIwdi3HRSRgUlgAfubfYUYmIiIjIDbAAtIPBbMQ3eT9gTL/h8PXyETsOeSCZVIahqkG4e8RM5FUV4avcYzhw+Qj2XvwSMokU/ZXRSFDGIia4H6KDIhHhr4KXrOnHmw+VJyIiIqJmLADt8NlPX6KyQY+UQbeIHYU8nFQixbjoJIyLTkKdsR4Xyi7jvPYyTpdk49+538IsNF0aKpFIEKQIQKC3P/oHR0PlH4owv1Co/EKhDgiHj9ybhSERERGRB2IB2ImqBj12ZX2G66NGYmREothxiKz8vHwxpt8IjOk3AlNrb8LJorOoaqhGeX0FdHWV0DfWoLqxBj8WZ6PWWGezrr+XL6KDmnoLVf6hCPf7+eUfinDfEMhl/NVARERE1Bc59a+8PXv2YOPGjTCZTEhPT8f8+fNt2rOzs/H888+jtrYW48aNw8qVKyGXy1FYWIglS5agvLwcCQkJWLt2Lfz9e7+nwmQx450ftsNgNmDBqLRe3z9RV0glUoT4BiPENxgI/e/8waEJOKf9CTWNtahqrEZlgx6VDXo0mg04UXga+sYam+1IIEGQTyDU/mEI9wv9RYEYgnC/MIT7h8Dfyw8SiaSX3yERERER9ZTTCsCSkhKsW7cOu3btgkKhwLx58zBhwgQMGjTIusySJUvw0ksvYfTo0XjuueewY8cO3HfffVi5ciXuu+8+zJgxA2+99RY2bNiAJUuWOCtqmyrqq7Dhuy34sTgb9yXNRlRQZK/un8iRFDIvhPopEeqntM4bHJqAi7orMFnMqDXUocZQ+/OrDnKpHJUNVbhUnovvC061GnXUV+6DYJ9AKGQKeMnkUMgUUMjkkEvlkEqkkEgkkOLnfyUSeMsU8PHygY/cu+nyU/nPX3s1fa2QKSCXyiCXyn/+t+lr2S++Vsi8IJPKevnIEREREfUtTisAjx49iuTkZCiVSgBASkoK9u3bh8ceewwAUFBQgIaGBowePRoAkJaWhjfeeAO//vWv8f333+Ott96yzv+f//mfVgWgXq+HXq+3mVdQUAAAKC4u7nbuRrMB75zYjiztT5BCgnuTZmNc4HDk5+d3uJ6uvhLl2rJW8wMbfFFe1Xp+R21dnd9RW5GlCI2+9S6Zub1s7eXq7n66uo7Yx6w72RxxzHwghw+CES4LRnxwLHKr8gBfQBAENJgaUWeoQ5BPEPSNNahq0KPWUA+z2QSj0Ih6Sy1MZjNMFhOE5v8EAQKa1jdajGg0GdBoMgDo/kPtZVI5fOTe8JYr4CP7+V+5oqnwlEohlcgggxRSqaTp65+L0WY2fZaSX34pafPr9law7ftse12JpGnql/9al5JIIIEEEgl+/lfS7vY77mhtJ7cd2lu+/f05tsdX6ROIsVFJPepJbv5dbzbzsSj2aD5OPTlHEhGR6+vs/Oi0ArC0tBQqlco6rVarcfr06XbbVSoVSkpKUFFRgYCAAMjlcpv5LW3ZsgXr169vc98tLzXtieX42mHbIiIix9NqtYiLixM7hsvTarUAHHuOJCIi19Xe+dFpBaDFYrH5ZFcQBJvp9tpbLgegzU+I09PTMWfOHJt5BoMBeXl5iI+Ph0xm/6VixcXFmD9/PrZu3YrISF7qaQ8es67jMesaHq+u87RjZjabodVqMWLECLGjuIURI0bgz3/+M5588kmP+R5xFk/7WXMWHkfH4bF0jL5yHDs7PzqtAIyMjMTx48et01qtFmq12qa9+dNIACgrK4NarUZoaCiqq6thNpshk8lardcsKCgIQUFBreYPGDCgR5ljYmK6vb4n4jHrOh6zruHx6jpPOmbs+bOfj48PRo4cCcCzvkecicfRMXgcHYfH0jH6wnHs6PwoddZOJ06ciGPHjkGn06G+vh4HDhzApEmTrO3R0dHw9vbGiRMnAACZmZmYNGkSvLy8MG7cOOzduxcAsHv3bpv1iIiIiIiIqHucVgBGRERg8eLFWLBgAWbPno2ZM2ciKSkJGRkZOHPmDABg7dq1WL16NaZPn466ujosWLAAAPDiiy9ix44dSE1NxfHjx/Hkk086KyYREREREZHHcOpzADUaDTQajc28zZs3W79OTEzEzp07W60XHR2N9957z5nRiIiIiIiIPI7TegDdSVBQEB577LE27ymktvGYdR2PWdfweHUdjxl1ht8jjsHj6Bg8jo7DY+kYnnIcJYIgdP+hXEREREREROQ22ANIRERERETkIVgAEhEREREReQgWgERERERERB6CBSCAPXv2IDU1FdOmTcPWrVvFjuOyampqMHPmTOTn5wMAjh49Co1Gg2nTpmHdunUip3M969evx4wZMzBjxgz88Y9/BMBj1pHXX38dqampmDFjBv7+978D4PGy16uvvoply5YB4DGj9vFc1zM8BzoGz42OwXOmY3nceVTwcMXFxcLkyZOFiooKoba2VtBoNMLFixfFjuVyTp06JcycOVMYPny4kJeXJ9TX1wu33HKLcO3aNcFoNAq//e1vha+++krsmC7j66+/Fu655x6hsbFRMBgMwoIFC4Q9e/bwmLXj22+/FebNmycYjUahvr5emDx5spCdnc3jZYejR48KEyZMEJYuXcqfS2oXz3U9w3OgY/Dc6Bg8ZzqWJ55HPb4H8OjRo0hOToZSqYSfnx9SUlKwb98+sWO5nB07duDFF1+EWq0GAJw+fRpxcXGIjY2FXC6HRqPhcfsFlUqFZcuWQaFQwMvLCwMHDkRubi6PWTvGjx+Pd999F3K5HOXl5TCbzdDr9TxenaisrMS6devwyCOPAODPJbWP57qe4TnQMXhudAyeMx3HU8+jHl8AlpaWQqVSWafVajVKSkpETOSaXn75ZYwbN846zePWscGDB2P06NEAgNzcXHz22WeQSCQ8Zh3w8vLCG2+8gRkzZuDGG2/k95gdVqxYgcWLF1ufV8RjRu3h90bP8BzoGDw3Og7PmY7hqedRjy8ALRYLJBKJdVoQBJtpahuPm30uXryI3/72t3jmmWcQGxvLY9aJRYsW4dixYygqKkJubi6PVwc+/PBD9OvXDzfeeKN1Hn8uqT383nAsHs+e4bnRMXjO7BlPPo/KxQ4gtsjISBw/ftw6rdVqrZd4UPsiIyOh1Wqt0zxurZ04cQKLFi3Cc889hxkzZuC7777jMWvH5cuXYTAYMHToUPj6+mLatGnYt28fZDKZdRkeL1t79+6FVqvFrFmzUFVVhbq6OhQUFPCYUZt4rnMsngO7j+fGnuM50zE8+Tzq8T2AEydOxLFjx6DT6VBfX48DBw5g0qRJYsdyeaNGjcKVK1dw9epVmM1mfPrppzxuv1BUVISFCxdi7dq1mDFjBgAes47k5+dj+fLlMBgMMBgMOHToEObNm8fj1YG///3v+PTTT5GZmYlFixbhtttuw9tvv81jRm3iuc6x+Pu8e3hudAyeMx3Dk8+jHt8DGBERgcWLF2PBggUwGo2YO3cukpKSxI7l8ry9vbFmzRo8/vjjaGxsxC233ILp06eLHctlvPPOO2hsbMSaNWus8+bNm8dj1o5bbrkFp0+fxuzZsyGTyTBt2jTMmDEDoaGhPF5dwJ9Lag/PdY7Fn7Xu4bnRMXjOdB5P+dmWCIIgiB2CiIiIiIiInM/jLwElIiIiIiLyFCwAiYiIiIiIPAQLQCIiIiIiIg/BApCIiIiIiMhDsAAkIiIiIiLyECwAiYiIiIiIPAQLQCIiIiIiIg/h8Q+CJ+oN27dvx3vvvQepVIrw8HC88MIL+Otf/wpvb2+cP38e5eXl+NWvfoXly5fDy8sLly9fxssvv4zKykqYzWbcf//9mDt3Lr799lusW7cOsbGxuHjxIkwmE1auXImxY8d2uP+dO3di+/btMBqNqKqqQkZGBu677z4AwF//+ld8/PHHkMvliIuLw5o1axAYGNjufCIiIkfh+ZFIBAIROdXRo0eFqVOnCuXl5YIgCMJHH30k3HHHHcIzzzwjzJ49W6ipqREaGxuF+fPnC++9955gNBqF1NRU4ezZs4IgCIJerxfuuOMO4eTJk8I333wjDB06VMjKyhIEQRDeeecdYf78+R3uv6amRrj77rsFnU4nCIIgnDx5Uhg9erQgCILw+eefC9OmTRMqKysFQRCEV155RdiwYUO784mIiByF50cicbAHkMjJjhw5gtTUVISGhgIA0tLS8PLLL2PkyJGYM2cO/P39AQCzZs3CoUOHkJycjGvXruG5556zbqOhoQFZWVkYOHAgoqKiMHToUADAsGHD8PHHH3e4f39/f/zlL3/Bv//9b+Tm5uL8+fOoq6sDABw7dgzTp09HcHAwAODZZ58FALz00kttziciInIUnh+JxMECkMjJLBZLq3mCIMBkMkEmk9nMk0qlMJvNCAwMRGZmprWtrKwMgYGBOHXqFHx8fKzzJRIJBEHocP/FxcW45557cPfdd2Ps2LGYPn06vvzySwCATCaDRCKxLqvX66HX69udHxMT0/UDQERE1AaeH4nEwUFgiJzs5ptvxt69e6HT6QAAH330EZRKJWQyGT777DMYDAY0Njbi448/xuTJk5GQkAAfHx/rCa6oqAgzZ87E2bNnu7X/s2fPIjQ0FL/73e9w0003WU9uZrMZEydOxMGDB1FTUwMAePPNN/GPf/yj3flERESOwvMjkTjYA0jkZL/61a/wm9/8Bunp6bBYLAgNDcVf//pXvPPOO/Dx8cF9990HvV6PlJQU3HXXXZBKpdiwYQNefvllvP322zCZTHjiiScwduxYfPvtt93a/86dOzF9+nRIJBKMHz8eoaGhuHr1Km655RZcunQJ9957LwBg0KBBWLVqFQICAtqcT0RE5Cg8PxKJQyJ01j9ORE6xbNkyDB48GA888IDYUYiIiFwGz49EzsUeQKI+4O2338aePXvabHvggQdw55139nIiIiIi8fH8SNQaewCJiIiIiIg8BAeBISIiIiIi8hAsAImIiIiIiDwEC0AiIiIiIiIPwQKQiIiIiIjIQ7AAJCIiIiIi8hD/H3fbQ7k3eFx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69" y="921574"/>
            <a:ext cx="5689074" cy="53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AAAAE/CAYAAAAXN63eAAAAOXRFWHRTb2Z0d2FyZQBNYXRwbG90bGliIHZlcnNpb24zLjMuMiwgaHR0cHM6Ly9tYXRwbG90bGliLm9yZy8vihELAAAACXBIWXMAAAsTAAALEwEAmpwYAABXCUlEQVR4nO3deXxTZd428CtL071Nl6SlC21ZpGwFBKEyiiJIsRCByijKI51ntC6DojyKoCIOgwrO4MuoCDOgM4MOCohIxUEWUQdGcAFBlhYESqF706Ztumc77x+1GdM1bZOepLm+fvKh59xnuXJse/rLfc59JIIgCCAiIiIiIqI+Typ2ACIiIiIiIuodLACJiIiIiIg8BAtAIiIiIiIiD8ECkIiIiIiIyEOwACQiIvIAJpMJ+fn5MJlMYkchIiIn6uz3vbyX8zhVQ0MDzp49C5VKBZlMJnYcIiJyIrPZDK1WixEjRsDHx0fsOC6voKAA06ZNw9atWxEZGSl2HCIicpLi4mLMnz8fBw4cQFxcXKv2PlUAnj17FvPnzxc7BhER9aKtW7di3LhxYsdweVqtFgB4niQi8hBarbbvF4AqlQoA+OkmEZEHaP6Es/l3P3WM50giIs/Q2fmxTxWAzZd9RkZGIiYmRuQ0RETUG3jJv314jiQi8iztnR85CAwREREREZGHYAFIRERERETkIVgAEhEREREReQgWgERERERERB6CBSAREREREZGHYAFIRERERETkIVgAEhEREREReQgWgERERERERB7CqQXgnj17kJqaimnTpmHr1q3tLvfMM89g165d1ukTJ05g7ty5mDVrFtLT01FQUODMmERERERERB5B7qwNl5SUYN26ddi1axcUCgXmzZuHCRMmYNCgQTbLvPjiizh27BiSk5Ot85csWYINGzYgMTERO3fuxEsvvYSNGzc6K2qfUGOoRb2xodV8Xy8fBCj8RUhERETkeJs3b0ZOTo5T91FRUQEACAkJcdo+BgwYgIyMDKdtn4ioPU4rAI8ePYrk5GQolUoAQEpKCvbt24fHHnvMusyePXswZcoU6zIAYDAY8MQTTyAxMREAMGTIEPzzn/9stX29Xg+9Xm8zr7i42PFvxE3UGxvwY3FWq/mjIoexACQioj4jJycH5y5kQRascNo+TJWNAICSxnKnbN9cZXDKdomI7OG0ArC0tBQqlco6rVarcfr0aZtlHnzwQQBNl3w2UygUmDVrFgDAYrFg/fr1mDp1aqvtb9myBevXr3dGdCIiInJhsmAFgidFOW37VYcLAcBp+2jePhGRGJxWAFosFkgkEuu0IAg2050xGAxYtmwZTCYTHn744Vbt6enpmDNnjs284uJizJ8/v/uhiYiIiIiI+jCnFYCRkZE4fvy4dVqr1UKtVtu1bm1tLR599FEolUps3LgRXl5erZYJCgpCUFCQw/K6g/bu8wMAg9nYy2mIiIiIiMjdOK0AnDhxIt58803odDr4+vriwIEDWLVqlV3rLlmyBHFxcVi5ciWkUj6poll79/kBwODQhF5OQ0RERERE7sZpBWBERAQWL16MBQsWwGg0Yu7cuUhKSkJGRgYWLVqEkSNHtrleVlYWDh06hEGDBlkv8VSr1di8ebOzonosjhxKRERERORZnFYAAoBGo4FGo7GZ11Yht2bNGuvXw4YNw4ULF5wZi37GkUOJiIiIiDwLr68kIiIiIiLyECwAiYiIiIiIPAQLQCIiIiIiIg/BApCIiIiIiMhDsAAkIiIiIiLyECwAiYiIiIiIPAQLQCIiIiIiIg/BApCIiIiIiMhDsAAkIiIiIiLyECwAiYiIiIiIPAQLQCIiIiIiIg/BApCIiIiIiMhDyMUOQK7HbDFDW1veZpuvlw8CFP69nIiIiIiIiByBBSC10mgy4KLuSpttoyKHsQAkIiIiInJTvASUiIiIiIjIQ7AAJCIiIiIi8hAsAImIiIiIiDwEC0AiIiIiIiIPwQKQiIiIiIjIQ7AAJCIiIrt88cUX+OKLL8SOQR6E33NEjsfHQBAREZFdDh48CAC47bbbRE5CnoLfc0SOxx5AIiIiIiIiD8ECkIiIiIiIyEOwACQiIiIiIvIQLACJiIiIiIg8BAtAIiIiIiIiD8ECkIiIiIiIyEOwACQiIiIiIvIQLACJiIiIiIg8BAtAIiIiIiIiD8ECkIiIiIiIyEOwACQiIiIiIvIQLAD7sJKaMhTqS8SOQURERERELoIFYB91qTwXn5w/iD99/RecLTkvdhwiIiIiInIBTi0A9+zZg9TUVEybNg1bt25td7lnnnkGu3btsk4XFhZi/vz5mD59Oh599FHU1tY6M2afc1l3FV9cOYrIABXC/EKw+sgGZGsvih2LiIiIiIhE5rQCsKSkBOvWrcP777+P3bt3Y/v27bh06VKrZR555BHs37/fZv7KlStx3333Yd++fRgxYgQ2bNjgrJh9TnVjDQ7nfouIABXuGHwrnrzxAYT6KrHxu/dgMBnEjkdERERERCJyWgF49OhRJCcnQ6lUws/PDykpKdi3b5/NMnv27MGUKVNwxx13WOcZjUZ8//33SElJAQCkpaW1Wg8A9Ho98vPzbV7FxcXOejtuwWQx48srxwAAtyVMhFwmR4DCHw+Nuw/FNVrsyv7MuqzFYoFFsIgVlYiIiIiIRCB31oZLS0uhUqms02q1GqdPn7ZZ5sEHHwQAnDhxwjqvoqICAQEBkMuboqlUKpSUtB7IZMuWLVi/fr0zorudWkMddmV9hhNFZ2AwG3FrfDICvf2t7SMjEjEpfgJ2Zx9Aju4a/BV++KHwLAaGxiE5ZgykUt4KSkRERETkCZxWAFosFkgkEuu0IAg20+1pa7m21ktPT8ecOXNs5hUXF2P+/PndTOyefirLwX+uHYcgCBgQGovrwgYgOiiy1XK/HXMPgrwDcaLgNGqMdRiuvg7HC0+j0WzArfHJdv2/ISIiIiIi9+a0AjAyMhLHjx+3Tmu1WqjV6k7XCw0NRXV1NcxmM2QyWbvrBQUFISgoyKGZ3Y1FsOCb/JMI8Q3GA2Puga6hst1l/RS+WDD6LiwYfZd13paTH+JfP32B6MAIXBc+oBcSExERERGRmJx27d/EiRNx7Ngx6HQ61NfX48CBA5g0aVKn63l5eWHcuHHYu3cvAGD37t12reeJSmrK0GBqxKiIoQjzC+ny+ncMnowQn2BkcYRQIiIiIiKP4LQCMCIiAosXL8aCBQswe/ZszJw5E0lJScjIyMCZM2c6XPfFF1/Ejh07kJqaiuPHj+PJJ590Vky3dqUiDzKJFLHB/bq1vkQiwZDwgSitLYeurtKx4YiIiIiIyOU47RJQANBoNNBoNDbzNm/e3Gq5NWvW2ExHR0fjvffec2Y0tycIAnIr8xAd1A9eMq9ub+e6sHh8V3AK58suYWL/cQ5MSERERERErobDP7qp8roK1BjqkBAS06Pt+Hj5IF4Zg4vluTBZTA5KR0REROR8zZ0NLTsceqsdAObOnQuNRoO5c+e22b5w4UJoNBo8/vjjbbZnZGRAo9HgoYcearP9hRdegEajwYsvvthuhlWrVkGj0eDll19us/3kyZOYNWsWfvzxxzbbc3JycM899+DKlStttut0OixbtgwVFRXtZjh8+DA0Gg3+85//dGsfnbU7gj3vQ2y9kZEFoJu6VlUIAIgLju7xtoarr0Oj2YBs7aUeb4uIyB3l5+djxIgRmDVrls2rqKio3XXefPNNvPnmmwCAIUOG2L2v2267DampqZg1axbuvPNOpKWl4ZtvvulwnQ8++AAffPBBq/m7du3CsmXL7N43ETleY2Ojzb8tXbt2DQCQm5vbZnvzc6zb+31z6tQpAMAPP/zQbobvvvsOANr9XfLqq6/CYrG0uuqu2dq1a1FXV4e1a9e22b5t2zZkZWVh27Zt7WZYt24dAOC1117r1j46a3cEe96H2HojIwtAF1RjqIW2trzVy2A2Wpcpq9Mh2CcIPl4+Pd5fv0A1ogMjcKooC0YzewGJyDOp1WpkZmbavPr169491p3ZtGkTMjMz8cknn+Cxxx7D008/3eHy9957L+69916nZCFyVy175Xp7GkCrXr+W0wsXLrSZbtkLmJGRYTPdshfwhRdesJluqxdw1apVNtMtewFPnjyJ2tpaAEBNTU2rXsCcnBzk5eUBaCpWW/bA6XQ6HDp0CIIg4PPPP2+zZ+rw4cMwmZr+hjSZTK16ATvbR2ftjmDP+xBbb2V06j2A1D31xgb8WJzVav7g0ATr17r6SoT7hTpsn2OjkvDJhYM4V/oThqkGt7uc2WKGtra81XxfLx8EKPzbWIOIyL0tW7YM48ePR1paGoCm3r4LFy60Ws5isWDq1Kl45513kJCQgLq6Otxxxx04cOAAvL29293+hAkToNVqUVFRAa1Wi1WrVqGurg46nQ4PPfQQ7r33XmtP4+OPP47du3dj48aNCAgIQHR0NPz8/FptU6/XQ6/X28xr7mXoicrKSuh0Ojz77LM93lZ35eTkwCI1i7Z/R7A0mJGTkyPqcXQXOTk5CA113N87jtay16/ldHPvX7OWvYAtfy5b9gI29/41a6sXsLn3r1nLXsBXX33VZnrNmjU2VxS07HFbu3Yt3nrrLev0tm3bYLFYADT9ntu2bRseffRRm3Wae/+avfbaa7jpppvs3kdn7Y5gz/sQW29lZAHohoxmI/SNNbguzHHP7osMVCE2qB9OFJ7GdWED4Kdou2ex0WTARV3rT2VGRQ5jAUhEbq20tBSzZs2yTms0Gjz44IN2ry+VSjF79mx88skneOKJJ3DgwAHceuutHRZ/APDpp58iPj4eISEh2LBhA373u9/hxhtvRF5eHu68806bnr+SkhKsXbsWu3fvhlKpxMMPP9xmAbhlyxasX7/e7uxE1Hc19/41q6mpsZlu7nlr1rJo/eqrr2x697788stWRUlze3vTne2js3ZHsOd9iK23MrIAdEO6+koAQJif0qHbnTxgIg5cOox/nt6FSfETkBg+0KHbJyJyZc2XgPZEWloa/vd//xdPPPEEPv74Y/zf//1fm8s99NBD8PLygtFoRL9+/fDnP/8ZQFNv45EjR/DXv/4VP/30E+rq6mzWO3nyJMaMGYPw8HAATUVqW/f8pKenY86cOTbziouLMX/+/B69P6VSCaVSidWrV/doOz3x7LPP4nyxe9+zLvWRYUDkAFGPo7tgL2nP+fv72xSBAQEBNu2xsbE2BVj//v1t2m+99VYcPHgQJpMJcrkckydPbrUPuVxuU/TJ5bYlRmf76KzdEex5H2LrrYy8B9ANlf9cAIb6dv3h7x3xkXsj9brbMCg0HsfyfkCdsd6h2ycickcSiQSCIAAAjEZjh8vGxMQgKioKBw4cQHl5OUaNGtXmcs33AO7duxfvvPMOhg4dCgB48skncfDgQQwcOLDNZ+D+MgvQ+o+sZkFBQYiJibF5RUZG2vN2iagLWvbwt5xuWcjEx8fbTLf8uWx53/Ho0aNtpq+//vpWGcaPH28znZycbDO9dOlSm+mWA0e1vAe55fS8efMglTaVDFKpFPPmzWuVYfHixTbTTz31VJf20dm0I9jzPsTWWxlZALohXV0lFDIvBChaX/bTU3KpDGlDp8NsMeO7/LaHCiYi8iRKpRKXLjX1OH3++eedLn/XXXfhpZdewp133tnlfX399ddYtGgRpk6disOHDwMAzOb/3u82duxYnDp1CiUlJbBYLNi7d2+X90HUV+zZs0fUaQDYuXNnh9Mt72Nrvp+3WcvnY2/atMlmuuUALytXrmyVoeVAMc8//7zN9JgxY+Dv33SbTkBAQKsPpgYMGIDY2FgATQVrQkKCTXtoaCimTJkCiUSCqVOnIiSkdQfEpEmTrB9IyeVym/v/7NlHZ+2OYM/7EFtvZWQB6IbK6ysR6quERCJxyvZV/mEYGZGIn8pzUFanc8o+iIjcxb333otvv/0WGo0GP/zwA1QqVYfLT5s2DVVVVTb3E9rr8ccfx3333YfU1FScOHEC0dHRyM/Pt7aHh4dj+fLl+M1vfoO5c+e2upSLiHpfc69fe/f7NvcCtuz9a9bcC9jeqMPNvYBt9f41a+4FbNn712zp0qWQSqXtPjbm6aefhp+fX7s9b/PmzcOwYcM67JFq7gVs2ftn7z46a3cEe96H2Hojo0T45bUkbi4/Px9TpkzBoUOHEBPTsweki0lbW97uKKA/lefgHyc/xOCwBNwUd4NNW3uDs6j8w7q8n7OlF/DuqY8wut8w3BA9yqatq/shInIGV/ydLwgCDh8+jA8++AB/+ctfxI5jwxHHq/l+LFe4BzB4UpTT9lF1uOlZu87aR9XhQiRGDuI9gHZwhe85InfT2e97DgLjZmoMtTBaTAjzc263tbdcAbV/GAr0xTYFIBERte+VV17Bl19+2eqyLiIiIlfBS0DdTHldJQAgzFfp9H1FB0VCW6tDo8ng9H0REfUFzz//PD7//HOn3L9CRETkCCwA3YyuvgIAEOIb7PR9RQdFQoCAouoSp++LiIiIiIicjwWgmymvr0SQdwC8ZF5O35faPwxyqRz5+mKn74uIiIiIiJyPBaCb0dVVOv3+v2YyqQz9AtUoYAFIRERERNQnsAB0IwaTAVWN1Qjthfv/mkUHRqCqsRq1hrpe2ycRERERETkHC0A3UlyrBdA7A8A0iwxUN+27Rttr+yQiIiIiIudgAehGiqpLAQChvXQJKACE+4ZALpWhhAUgEREREZHbYwHoRoqqS+EllSNQ4d9r+5RKpVD5h7EHkIiIiIioD2AB6EaKakoR6quERCLp1f1GBqhQXlcJo9nYq/slIiIiIiLHYgHoJgRBQFF1KUL9lL2+74gAFQQIKK0t7/V9ExERERGR47AAdBNVDXrUmxqg8g/r9X1H+IcD4EAwRERERETujgWgmyipLQPw32KsN3nLFQj1VbIAJCIiIiJycywA3URJTRl85T5Q+gSJsv+owAgUV5eiwdQoyv6JiIiIiKjnWAC6iZKaMsQpo3t9AJhmCSGxMAsWXCi7LMr+iYiIiIio51gAuoFGkwEVDVXoHxwtWoaIgHD4yL1xtvSCaBmIiIiIiKhnWAC6gdKf7/+LV8aIlkEqkSJeGYNs7SWYLGbRchARERERUfexAHQDJTVlkECC2OAoUXPEh8Si0WxAob5Y1BxERERERNQ9LADdQGltGUJ8g+Ej9xY1R3RgBHzk3rikuypqDiIiIiIi6h4WgC5OEARoa3VQi/D8v5ZkUhnG9BuBKxXXOBooEREREZEbYgHo4qoNtWg0GxDuHyp2FABAcswYmAULLpZfETsKERERERF1EQtAF6etLQcAqPzE7wEEmp4HqPIPw3ntZQiCIHYcIiIiIiLqArnYAahj2lodpBIpQn2DxY5iNTR8EA5f/RalteWICAgHAJgtZmux+ku+Xj4IUPj3dkQiInKC22+/XewI5GH4PUfkeCwAXVxZnQ5hvkrIpDKxo1gNCInFkavf4WplgbUAbDQZcFHX+rLQUZHDWAASEfURt912m9gRyMPwe47I8Zx6CeiePXuQmpqKadOmYevWra3as7OzkZaWhpSUFDz//PMwmUwAgPz8fMyfPx+zZs3C/fffj4KCAmfGdFmCIEBbp4PKBQaA+SWFXIHIABXyqgrFjkJERERERF3gtAKwpKQE69atw/vvv4/du3dj+/btuHTpks0yS5YswYoVK7B//34IgoAdO3YAAF5//XXMmDEDmZmZmDZtGtatW+esmC6tqrEaRrPRZQaA+aXY4CiU11eg1lAndhQiIiIiIrKT0wrAo0ePIjk5GUqlEn5+fkhJScG+ffus7QUFBWhoaMDo0aMBAGlpadZ2i8WCmpoaAEB9fT18fHxabV+v1yM/P9/mVVzctx5Q3nxPndpFBoD5pf4/P5Q+T18kchIiIiIiIrKX0+4BLC0thUqlsk6r1WqcPn263XaVSoWSkhIAwBNPPIF58+bhvffeg9FoxPbt21ttf8uWLVi/fr2z4ruEivoqSCVSKH2DxI7SSohvMPy9/JBXVYjE8IFixyEiIiIiIjs4rQC0WCyQSCTWaUEQbKY7al+6dCn+8Ic/YOrUqdi/fz8ee+wxfPLJJzbLp6enY86cOTb7LC4uxvz58531lnpdZYMeQd4BkEpc72kdEokEscFRuKzLhcViETsOERERERHZwWmVRWRkJLRarXVaq9VCrVa3215WVga1Wg2dToecnBxMnToVAJCSkgKtVouKigqb7QcFBSEmJsbmFRkZ6ay3I4qqhmoE+7he71+z6KAIGC0mlNVXdL4wERERERGJzmkF4MSJE3Hs2DHodDrU19fjwIEDmDRpkrU9Ojoa3t7eOHHiBAAgMzMTkyZNQkhICLy9vXH8+HEAwIkTJ+Dv74/QUNcbCMWZLIIFVY3VUPoEih2lXf0Cmgr64upSkZMQEREREZE9nHYJaEREBBYvXowFCxbAaDRi7ty5SEpKQkZGBhYtWoSRI0di7dq1WL58OWpqajB8+HAsWLAAEokE69evx6pVq9DQ0AB/f3+8+eabzorpsmoMdbAIFgR7u24PoJ/CF0HeASiu0Xa+MBERERERic6pD4LXaDTQaDQ28zZv3mz9OjExETt37my1XlJSEj788ENnRnN5lQ16AHDpHkAAiAxQ42pVASyCIHYUIiIiIiLqhOuNLkIAgKqfC0BXvgcQACIDVWg0NUJbWyZ2FCIiIiIi6gQLQBdV2aCHt0wBH7m32FE61C+g6VEeORV5IichIiIiIqLOOPUSUOq+phFAA20efeGKgrwD4Sv3wZXKPIT7h4gdh4j6sLKyMvz444+YMmUK/vSnP1kHESMiIiL7sQfQRVU16F3+8k+g6XmAUUERuFh+BQLvAyQiJ1q2bBny8vJw7NgxHDlyxPq4ICIiIrIfC0AX1GBqRK2xHko3KAABoH9wFGoMtdDWlosdhYj6sMrKSvzmN7/B4cOHMXPmTEyfPl3sSERERG6HBaALKv25kAp28RFAm8UGR0ECCa5VFYodhYj6MKPRCKPRiCNHjmDixIloaGgQOxIREZHbYQHogkprmkbUVLrwMwB/yUfujXhlDK5WFYgdhYj6sClTpuDGG29ESEgIRowYgYULF4odiYiIyO2wAHRBJT8/UiHIJ0DkJPYbqhqM8roK1BjqxI5CRH3UokWL8Omnn+Ldd98FADz33HMiJyIiInI/HAXUBZXWlCFQ4Q+51H3+9wxTDcLei1/gWmUBhqkHix2HiPqgAwcO2EyXl/O+YyIioq5ynwrDg5TUlrnFCKC/pPYPR6ivEtnaSxiqGuTyj68gIvfz3nvvWb82Go04f/68iGmIiIjcEwtAFyMIAkpryjAoLF7sKF0ikUgwXH0djlz9DiU1WkQGqsWORER9zC8LQAD4z3/+gwceeECkNERERO6J9wC6mIqGKjSaDW7zCIhfGhQaD4XMC2dLfxI7ChF5gPj4eLEjEBERuR27egAff/xx3HvvvZg4caKz83i8Qn0JALjdJaAA4CWTIzF8IM6UXECtoQ7+Cj+xIxFRH/LLewAFQcCxY8dETENEROSe7CoAb7/9dmzYsAErV67E3XffjbvuugtKpdLJ0TxTYXVTAah0k2cAtjRUNRinS87jYnkuRvcbJnYcIupDfnkJqEQiga+vr4hpiIiI3JNdBeCdd96JO++8E5cvX8ZHH32EuXPnYsyYMbj//vuRlJTk7Ix9Vo2hFvVG2wcZ5+iuwksqh7+Xe/aeBfsEQu0fhks6FoBE5FhLliyxOefk5+fjq6++Ei8QERGRG7J7EBiLxYKrV68iNzcXZrMZYWFh+P3vf49bb70VixYtcmbGPqve2IAfi7Ns5l3U5SLcP9StR9EcFBqPo3knoKuvFDsKEfUBWVlZEAQBS5cuxWuvvQZBEAAAhYWFIicjsZirDKg67Lz//6bKRgBw2j7MVQYg0imbJiLqlF0F4Lp167Br1y7Exsbivvvuw+uvvw4vLy/U1dVh8uTJLAAdqKpBjwRlrNgxemRgaByO5f2AS+W5mJzA+0aJqGc++OADfP311ygtLcVjjz0mdhwS2YABA5y+jwrvCgBASEiIc3YQ2Tvvg4ioLXYVgDqdDps3b0ZiYqLNfD8/P7z22mtOCeaJTBYT9I01UPuHix2lR3y9fBATFIlLuqvWT+qJiLpr1apVAJo+jFy8eLF1fn5+PqZMmSJWLBJJRkaG2BGIiNyaXY+BMJvNrYq/5l6/m266yfGpPFRFvR4A+sQz9OJDYlFjqEVpbZnYUYioj1i8eDGysrJw/PhxfP/99zh58qTYkYiIiNxOhz2AL774IkpKSnDixAnodDrrfJPJhLy8PKeH8zTN98xFBqhQ1agXN0wPRQVGAACytZcQEaBqcxlfLx8EKPx7MxYRubHly5fj0KFDaGxshFqtxtWrV8WORERE5HY6LADnzp2Lixcv4sKFC0hJSbHOl8lkGD16tLOzeRxdfSVkEhnC/ULcvgAM8g6Av5cfLpTlIMQ3uM1lRkUOYwFIRHY7evQoDh06hJUrV2LhwoU4ffo0nnrqKbFjERERuZUOC8CRI0di5MiR+NWvfoWIiIjeyuSxdPWVCPENglRi15W5Lk0ikSAqKAKXdVcxIWa0W49qSkSuQaVSwc/PDwMGDMBPP/3EDyKJiIi6ocMC8IknnsDrr7+OBx98sM32PXv2OCWUp9LVVyI2qJ/YMRwmKjACF8uvoKK+CqF+SrHjEJGb8/Lywvfff4+BAwfi8OHDiImJETsSERGR2+mwAGweaeuFF17olTCerMHYgHpjA0J9lWJHcZjm+wALq0tYABJRjy1ZsgTvvvsu1qxZg02bNiEtLU3sSERERG6nw2sNR4wYAQAYP348+vXrh/Hjx6Ourg7ff/89hg4d2isBPYWuvgoA+lQBGOjtj1BfJQqqS8SOQkR9gEQiwWuvvQYvLy/s2LEDu3btEjsSERGR27HrZrMVK1Zg8+bNuHz5MpYvX478/Hw899xzzs7mUZpHAG1vwBR3NSg0DkXVJbAIFrGjEJGbysrKwrlz57B06VLr1+fOneNo1ERERN1g14Pgz549i507d2LTpk2YM2cOnnrqKV5642C6+kp4yxTw8/IVO4pDDQqNx3cFP6K8rhIq/1Cx4xCRG/rggw/w9ddfo7S0FI899pjYcYiIiNyaXQWgIAiQSqX4+uuv8cgjjwAAGhoanBrM05TXVSDML6TPjZY5MDQOQNN9gCwAiag7Vq1aBQBYt24dFi9ebJ2fn5+PKVOmiBWLiIjILdl1CWj//v2RkZGB/Px8jB8/Hk899RSGDBni7Gwew2KxQFdfiXC/ELGjOFyQdyCUPkEo1BeLHYWI3NzDDz+MU6dOAWjqFfzTn/4kbiAiIiI3ZFcP4OrVq3Hw4EGMHTsWXl5eGDduHGbPnu3kaJ6joqEKZsGCcL++2UPW/DgIi8UCqdT9n3FIROJ47rnnEBsbC6lUirfffhu33Xab2JGIiIjcjl1/jfv5+WHcuHHQ6/U4d+4ckpKSkJOT4+xsHqO8rgIA+mQPINBUABotJmjrysWOQkRuLC8vD0899RS+/PJLzJkzB+np6WJHIiIicjt29QC+/vrr+Nvf/oawsDDrPIlEgkOHDjktmCcpq9NBLpUjyCdQ7ChOERWoBgDkVRUhIkAlchoiclcmkwkA8J///AdLly6F2WwWOREREZH7sasAzMzMxIEDBxAREeHsPB6p7OcBYKSSvnl5pI+XD6ICI3BJl4uxUSP73EA3RNQ7xowZg9TUVMhkMlx//fWYN2+e2JGIiIjcjl0VR79+/bpV/O3ZswepqamYNm0atm7d2qo9OzsbaWlpSElJwfPPP2/9dLe0tBQPPfQQZs+ejXnz5iE/P7/L+3YXgiCgvK6iz17+2WxQWDz0jTXQ1vIyUCLqnhdeeAF/+MMf8P7770MqleLuu++2tn333XciJiMiInIfdhWAN954I/74xz/ixIkT1gfwnjt3rsN1SkpKsG7dOrz//vvYvXs3tm/fjkuXLtkss2TJEqxYsQL79++HIAjYsWMHAOCZZ57B5MmTsXv3bsyaNQtr167t5ttzfVWN1TBaTH2+ABygjIVMIsVFXa7YUYjITclkMowbNw6BgU2XyycnJ1vbVq9eLVYsIiIit2LXJaC7du0CAOzbt886r7N7AI8ePYrk5GQolUoAQEpKCvbt22d9iG9BQQEaGhowevRoAEBaWhreeOMNTJ8+HefPn8ff//53AMBdd92FG2+8sctvzF2U1ekAoM+OANpMIVegvzIaObpruDH2+j57uSsRiUMQBLEjEBERuQW7CsAvvviiyxsuLS2FSvXfAT/UajVOnz7dbrtKpUJJSQny8vIQFRWFNWvW4Pjx41CpVHjhhRdabV+v10Ov19vMKy52v2fNVdRXQQIJlD5BYkdxusGhCbhSkYdrVYWIV8aIHYeI+hDeW0xERGQfu7phamtr8Yc//AHp6emorKzEihUrUFtb2+E6FovF5oQsCILNdHvtJpMJWVlZSE5OxkcffYQpU6Zg2bJlrba/ZcsWTJkyxeY1f/58e96OS6ls0CPIOwAyqUzsKE7XXxkFPy9fZJdeFDsKEREREZFHsqsAfOmllxAYGIjy8nJ4e3ujpqYGK1as6HCdyMhIaLVa67RWq4VarW63vaysDGq1GiqVCv7+/pg8eTIAYObMmTY9h83S09Nx6NAhm1dbA824usoGPZS+fb/3DwCkEimGqgYhT18EfWON2HGIiIiIiDyOXQVgdnY2Fi9eDLlcDl9fX6xduxbZ2dkdrjNx4kQcO3YMOp0O9fX1OHDgACZNmmRtj46Ohre3N06cOAGg6VETkyZNQv/+/REZGYl///vfAIAvv/wSw4cPb7X9oKAgxMTE2LwiIyPtfuOuwGwxo6qh2iMu/2yWGD4QEkiQrWUvIBE5Du8BJCIiso9dBaBUaruY2WxuNa+liIgILF68GAsWLMDs2bMxc+ZMJCUlISMjA2fOnAEArF27FqtXr8b06dNRV1eHBQsWAADefPNNvP3225g5cybeffddvPLKK915by6vvL4SFsHiUQWgv8IPccoYXCjLgdnChzgTkWNMmDBB7AhERERuwa5BYG644Qb86U9/QkNDA44cOYJ//vOfdp1sNRoNNBqNzbzNmzdbv05MTMTOnTtbrTdgwAC899579kRzayU1TZfAelIBCACDw+KRW5mHy7qriAxUd74CERGAnJwcbN68GZWVlRAEAQ0NDda2Z599VsRkRERE7sOuAvDpp5/Gpk2bEBgYiD//+c+46aab8Lvf/c7Z2fq8YmsBGCxykt4VE9QPMqkMJ4vO4VdxN4gdh4jcxLJly5CUlIQbbrgBEokEOp0Ox44dEzsW9bLNmzcjJyfHqfuoqKgAAISEOO8ZvQMGDEBGRobTtk9E1J5OC8CDBw/inXfewYULF+Dj44MhQ4bg+uuvh7e3d2/k69NKarTwlfvAW64QO0qv8pLJERsUhR+Ls2ARLK2eCVhjqEW9saHNdX29fBCg8O+NmETkYurr67F8+XLrdH5+Pv74xz+KmIjEkJOTg5/OnUO4zHmjZ5eZTAAAoaTEOds38xYIIhJPhwXgZ599hnXr1mHRokVITEyERCLBmTNn8PLLL6OxsRHTpk3rrZx9UklNmcdd/tksISQGuZV5uFSei+vCB9i01Rsb8GNxVpvrjYocxgKQyEPFxcWhtLTUZkRp8kzhMhlmBSqdtv3M6koAcNo+mrdPRCSGDgvAd999F//4xz8QFRVlnTdw4ECMGjUKzz33HAvAHhAEAcU1WsQpo8WOIor+wdGQSWT4Nv9kqwKQiKgtFosFM2fOxPDhw+Ht7W1zDyARERHZp8MCsLa21qb4a5aQkIDGxkanhfIE+sZq1BnrPbYH0FuuwHXhA3Ci8AzuH32X2HGIyA3cfvvtuP32263TvAeQiIio6zosAGUdXF/PZy71TIG+6b4CTy0AAWCE+jp8eO5fKKouRT+OBkpEnZgzZ47NdF5eHu8BJCIi6iK7ngNIjldYXQzA80YA/aUR6iEAgB8Kz4ichIjcwbZt23D99ddj6NChGDp0KG9DICIi6oYOewAvXLiA66+/vtV8QRBgMBicFsoT5OuLoZB5IUDhJ3YU0YT7hyImqB9+KDqDGUOmiB2HiFzcpk2b8Pe//x0bN27Ek08+iczMTPztb38TOxYREZFb6bAAPHjwYG/l8DiF+mJE+IdDIpGIHUVU10eNxL9+OoQ6Yz38vHzFjkNELkypVGLUqFEYOnQoysvLMX/+fBaAREREXdRhARgd7ZkjVPaGguoSxAXz+I6NGoFPzh/Aj8VZuDF2rNhxiMiFyeVyVFVVIS4uDqdPn0ZcXJzYkYiIiNwO7wEUQaPJgLJaHSICwsWOIrrrwgYgxCcYR3K/EzsKEbm4u+++Gw8//DBuvfVWbN++HY8++qjYkYiIiNwOC0ARFFWXQICAyACOfCmTynBz/AT8UHQWlQ16seMQkQubO3cu/va3v0GpVGL79u34n//5H7EjERERuR0WgCIo+HkEUPYANpmccCMsgoW9gETUIYvFgq1bt+L+++/Hk08+icuXL4sdiYiIyO2wABRBgb4EEkig9g8TO4pLiA6KxOCwBHyVe4zPlySidr322mv45ptvkJ6ejv/93/9FVlaW2JGIiIjcToeDwJBzFOiLofYPg5fMS+woLmNywo3YdPx9ZGsvQeUfKnYcInJBR44cwUcffQQvr6bfnYMGDcIdd9whcioiIiL3wh5AERTqixEdFCl2DJdyc9wEBHkH4OPsfWJHISIXJQiCtfgDAIVCIWIaIiIi98QCsJdZLBYU1pQiigWgDW+5AjOHTMWPxVm4WlkgdhwickGJiYl45ZVXcO3aNeTl5WHDhg1iRyIiInI7LAB7WVmdDkazEdGBEWJHcTnTBk2Cv5cv9l/6t9hRiMgFvfjii9Dr9bj33ntx9913o6qqSuxIREREbof3APayfH3TCKC8BLQ1Py9f3D5oEjKzD2CE+jr4K/zEjkRELkCj0dhMh4Y23SfMUUCJiIi6jgVgLyus/m8B2GBqFDmN65mcMBG7s/fjYvkVjO43XOw4ROQCXnjhhTbna7Va/N///V8vpyEiInJvLAB7WYG+BIHeAQj0DmAB2IZ+gWoMDI3DhbIcjIocBolEInYkIhLZ+PHj25yfn5/fy0mIiIjcH+8B7GWF1cW8/68TyTHXo6qxGiW1ZWJHISIiIiLqU1gA9rJ8fTGig/qJHcOlXR81AnKpHBfLr4gdhYiIiIioT2EB2Iv0jTWobqxBdBB7ADviI/dGbHA/XK0sgCAIYschIiIiIuozWAD2okJ9CQAgKpAjgHYmLjgadcZ6lNdViB2FiIiIiKjPYAHYiwr0RQDAHkA7xAZHAQCuVvGh8EREREREjsICsBcVVJfAS+YFlV+Y2FFcnq+XDyL8w3GtkgUgEREREZGj8DEQTlZjqEW9sQEAkKO7CrV/GMrrmy5rNJiNYkZzef2V0fi+4EfUGerhp/AVOw4Rkcf74osvAAC33XabyEnIU/B7jsjxWAA6Wb2xAT8WZwEAcivzER0UYZ0eHJogZjSXFxfcVABeqypAomoQAMBsMUNbW95qWV8vHwQo/Hs7IhGRRzl48CAA/jFOvYffc0SOxwKwlzSYGlFnrEeor1LsKG4jxDcYAQo/XK0qtBaAjSYDLupaPx5iVOQwFoBERERERJ3gPYC9RFdfCQAsALtAIpGgf3A0CvRFMFnMYschIiIiInJ7LAB7CQvA7olTRsNkMaOwukTsKEREREREbo8FYC/R1VXBW6aAnxcHM+mKfoERkEvlHA2UiIiIiMgBWAD2kor6SoT6KiGRSMSO4lbkUhligiJxraoAgiCIHYeIiIiIyK05tQDcs2cPUlNTMW3aNGzdurVVe3Z2NtLS0pCSkoLnn38eJpPJpj0rKwsjRoxwZsReIQgCdPWVCPVTih3FLcUpo1FjqENpbZnYUYiIiIiI3JrTCsCSkhKsW7cO77//Pnbv3o3t27fj0qVLNsssWbIEK1aswP79+yEIAnbs2GFtq6+vx6pVq2A0uv+z8qoNtTBaTLz/r5sSQvrDSypHtvZS5wsTEREREVG7nFYAHj16FMnJyVAqlfDz80NKSgr27dtnbS8oKEBDQwNGjx4NAEhLS7NpX7NmDdLT050Vr1f9dwCYYHGDuCmFzAuDwuJxWXcNdcZ6seMQEREREbktpz0HsLS0FCqVyjqtVqtx+vTpdttVKhVKSppGejx06BAaGhowffr0drev1+uh1+tt5hUXFzsqvkPp6ioBACHsAey2oapByNZewg+FZxERGC52HCIiIiIit+S0AtBisdgMeCIIgs10e+1arRYbN27EP/7xjw63v2XLFqxfv97huZ1BV1+JQIU/FDIvsaO4rXC/UKj8w3As/wfMSrydg+kQEREREXWD0wrAyMhIHD9+3Dqt1WqhVqtt2rVarXW6rKwMarUaX331FSorKzF//nxr26xZs7B161YEBARY56Wnp2POnDk2+ywuLrZZz1VU1FdxABgHGKG+Dl9eOYZ8fRFig6PEjkNERERE5HacVgBOnDgRb775JnQ6HXx9fXHgwAGsWrXK2h4dHQ1vb2+cOHECY8eORWZmJiZNmoRf//rX+PWvf21dbsiQIcjMzGy1/aCgIAQFBTkrvsMYzSZUNugRHxIjdhS3NyCkP04UnsHpkvMsAImIiIiIusFpg8BERERg8eLFWLBgAWbPno2ZM2ciKSkJGRkZOHPmDABg7dq1WL16NaZPn466ujosWLDAWXFEU1yjhQCBI4A6gEwqw69ix6FAX2wdWIeIiIiIiOzntB5AANBoNNBoNDbzNm/ebP06MTERO3fu7HAbFy5ccEq23lJY3TQwDQtAx0iOvR4Hco7gbMkFTIqfIHYcIiIiIiK34tQHwRNQqC+BVCJFsHeg2FH6BD8vXwwM6Y/Luqswmk1ixyEiIiIicissAJ2ssLoEIT7BkEp5qB1lSPhAGC0m5FRcEzsKEREREZFbYVXiZAX6YoT68QHwjhQZoEKwdyAulF0WOwoRERERkVthAehENYZaVDVW8/4/B5NIJBgSPhDFNVpUNujFjkNERERE5DZYADpRob4EAKD0YQ+go10XngAJJNZeQLPFDG1teZuvGkOtyGmJiIiIiFyDU0cB9XRF1aUAgGAfDgDjaH5evuivjMJPZVdwQ9QoNJoMuKi70uayoyKHIUDh38sJiYiIiIhcD3sAnaiopmkE0CBFgNhR+qQh4QNRb2rAtapCsaMQEREREbkFFoBOVFhdinC/EI4A6iT9g6Pg6+WD8xwMhoiIiIjILqxMnKiouhRq/3CxY/RZUokUQ8IGIK+qEGV1FWLHISIiol62cOFCaDQaPP744222r1q1ChqNBi+//HKb7X/5y1+g0WiwadOmbq0PAFu2bIFGo8F7773XZvvevXuh0Wiwb9++brXrdDosW7YMFRXt/61z8uRJzJo1Cz/++GOb7Tk5Objnnntw5Urbt8t0xp71O8tpz/voqd7YR1/AAtBJLIIFxdWlUPuHiR2lTxuhHgKpRIrPLx8ROwoRuZiamhqsXLkSM2fOxKxZs3D//ffj3LlzAIBvv/0W999/v2jZdu3ahWXLlrXZ9sknn+DOO+/EjBkzoNFo8NZbb8FkMgEAzGYzHnjgAaSkpODQoUNIS0vDzJkzu/1HHZG7u3at6ZnAubm5bbZ/9913AIBvvvmmzfZ//etfAIA9e/Z0a30A2LlzJwBgx44dbbb/5S9/AQBs2LChW+3btm1DVlYWtm3b1m6GV199FRaLBWvWrGmzfe3atairq8PatWvb3UZH7Fm/s5z2vI+e6o199AUsAJ2kor4KjWYD1AHsAXQmP4UvhqkH44eis3wkBBFZWSwWZGRkIDg4GLt370ZmZiYWLlyIjIwMl/5keNeuXdi8eTPWr1+Pf/3rX/jggw+QnZ2NFStWAABKSkpw4cIF7N+/H0FBQVAoFPj000+RkJAgcnKi3rdw4UKb6Za9gKtWrbKZbtmL11x4NWvZC9jZ+kBT798vtewF3Lt3LwRBAAAIgtCql6+zdp1Oh0OHDkEQBHz++edt/v46efIkamubRjyvqalp1QuYk5ODvLw8AE0Fc1c/MLJn/c5y2vM+eqo39tFXcBRQJymqbnoEhNo/DA2mRpHT9G2jI4fhQtllHC84jakDbxI7DhG5gG+//RZFRUVYtGiR9T7s5ORkrF69GhaLBUDTHwsZGRm4du0aEhIS8MYbb0ChUGDdunU4duwYqqqqoFarsW7dOoSHhyM5ORkjRoyAVqvFzp078cYbb2D//v0ICQmBSqXCbbfdhrS0NOzevRtbtmyBxWLB8OHD8eKLL8Lb2xu7d+/Gxo0bERAQgOjoaPj5+bXKvX79eqxevRr9+/cHAAQEBODll1/GzTffjIULF+KRRx5BZWUlpkyZAqlUirKyMjzyyCOt/pDV6/XQ620/FCsuLu7xca2srIROp8Ozzz7b4211V05ODhQ//z90V3UWCypzckQ9ju4iJycHoaGhbbY19/41a9kL2Nx716xlL15z71+zPXv24KGHHrJ7feC/vX/NduzYYXN1QcufzQ0bNmD69Ol2t2/bts36O8tisWDbtm149NFHbdZ59dVXbabXrFmDDz74wDrdstdu7dq1eOutt1q9l/bYs35nOe15Hz3VG/voK9gD6CSFPz8CgvcAOp+vlw9uiU9GTsU15HFEUCICkJWVhcTExFaDcN1yyy0IC2u6NL+wsBArVqzAZ599hrKyMhw9ehRXr15FTk4Otm3bhv3796Nfv3745JNPAAAVFRXIyMhAZmYmjhw5ghMnTuDTTz/Fpk2bkJWVBQC4ePEiduzYgW3btiEzMxNhYWF45513UFJSgrVr12Lr1q3Yvn279dP6X9LpdCgoKEBSUpLN/ODgYAwaNAjnzp3Dxo0boVarcejQIbz00ksYMWJEqz8ggaZeiSlTpti85s+f75BjS0T2a+7d6+70V199Zb0E3GQy4csvv2y1j5a/T2pqamymm3vvmrUsnDtjz/qd5bTnffRUb+yjr2APoJMUVZfCW6ZoegZgldhp+r7bEibiu4If8Z+r32Pu8BnwkvFbm8iTSaVSeHt7d7hMYmIiYmNjAQADBw5ERUUFbr31VixduhQffvghrly5glOnTll74wBg1KhRAICjR4/ijjvugEKhgEKhwNSpUwE09TxevXoVd999NwDAaDRi2LBhOHnyJMaMGYPw8KYPBTUaTbv3FJnN5lbzjEYjJBKJ3e8/PT0dc+bMsZlXXFzc4yJQqVRCqVRi9erVPdpOTzz77LPQnT8v2v4dwU8qRcyAAaIeR3fh7r2kEonEpqhr+XPcWfutt96KgwcPwmQyQS6XY/Lkya324e/vb1MEBgTYPn4sNjbWpoj75e80e9izfmc57XkfPdUb++gr2APoJEXVJYgMVEMq4SHuDXKpHDfH3YBqQy1OFp0TOw4RiWzEiBHIyspq9Wn6//t//89aeMnl//2gqPmPsLNnz+KBBx6AxWJBSkoKpk6darMNHx8fAE0FpqWNyxDNZjPuuOMOZGZmIjMzEx9++CFWrFjR6o+8X+67WWhoKPr374+TJ0/azNfpdMjLy8OwYcPsfv9BQUGIiYmxeUVGRtq9PpE7aFmIxMfH20yPHz/eZjo5OdlmesaMGTbTGo2mS+sDwNy5c22mmz/8afbII4/YTP/ud7/rUvu8efOsVzJIpVLMmzevVYalS5faTLccYOrpp5/ucLoz9qzfWU573kdP9cY++gpWJ05SVF2KfoFqsWN4lKjACAwMjcOZ0vOoNdSJHYeIRDRu3DiEhYVh/fr11h61I0eOYNeuXRg0aFC7633//fcYP3487r33XsTHx+Orr75qs0du4sSJOHDgAAwGA2pqavDVV19BIpFgwoQJOHjwIMrLyyEIAn7/+99jy5YtGDt2LE6dOoWSkhJYLBbs3bu3zf0/+eSTeOWVV6yfttfW1mL58uVITU1FdHS0A44MUd/R8j60N99802b6hRdesJl+/vnnbaZbFl+/vP/PnvWBpt72X2o5unBqaqq1V08ikdjc32dPe2hoKKZMmQKJRIKpU6ciJCSkVYYxY8bA398fQFPvX/OVCs0GDBhgvdqhf//+XR40yp71O8tpz/voqd7YR1/BAtAJTBYzSmrLEMUCsNfdEJUEi2DBD0VnxY5CRCKSSCTYsGEDrl27hpkzZ0Kj0WDz5s3YtGmT9TLMtqSmpuL8+fPQaDRYsGABRowYgfz8/FbL3XrrrRg3bhzmzJmDhx56CGq1Gt7e3khMTMRjjz2G9PR0zJgxAxaLBQ899BDCw8OxfPly/OY3v8HcuXNbXaLVbMaMGXjiiSfwxBNPYObMmZg7dy6GDRuGP/zhDw47NkR9SXMvYMvev2bNvXht9d4B/+0FbNn7Z+/6wH97AVv2/jVrLjRb9u7Z2z5v3jwMGzaswx6tpUuXQiqVtvt4maeffhp+fn5d7v3ryvqd5bTnffRUb+yjL5AILa+PcWP5+fmYMmUKDh06hJiYGNFyFFaX4Mm9v8fC8ekYph6MH4uz2lxucGgCLupaD6Xb1fkdtY2KHAZVO88i1NaWt5mtO/vpTub2srWXy979fH3tOLJKL+LuETMQ7BPU4TEgIvcl5u/8kydPIjc3F3PmzIHRaMQ999yDV155BYmJib2aoysccbya78dyhXsAZwUqnbaPzOpKAHDaPjKrKxGamMh7AO3gCt9zRO6ms9/37AF0gqKfRwDlJaDiGNNvOKQSCX4szhY7ChH1UQkJCfj0009x5513Ii0tDTNmzHDp4o+IiKgZh0p0guZnAEYFRqDe1CByGs/j5+WL68IH4EJZDsZFJXW+AhFRFymVSrzzzjtixyAiIuoy9gA6QWF1KQIV/gjw9hc7isdKihgKQRBwpvQCzBYztLXlrV41htbP4SIiIiIi6svYA+gERdUl6BcYIXYMjxbsE4iEkFhkaS+ior4KBdXFrZYZFTkMAQoW6URERETkOdgD6AR8BIRruL7fCBjNRnyRc1TsKERERERELoEFoIM1GBugq69kAegCQv2UuC4sAV/nfc/LPYmIiIiIwALQ4YprtACaBoAh8Y2NSoIgAN/l/yh2FCIiIiIi0bEAdLBCPgLCpQR6++PWhGRc0uXiSkWe2HGIiIiIiETFAtDBmh8BERnAAtBV3D7gZqj8QnE491vUGurEjkNEREREJBoWgA5WUF2CML8QeMsVYkehn8mkMkweMBFmwYyvcr+BIAhiRyIiIiIiEgULQAcrqCpCbFA/sWNQC0qfICTHXo8CfTHOll4QOw4RERERkShYADqQxWJBfnUxYlgAuqSh4YPQPzgK3+WfQmV9ldhxiIiIiIh6HQtAB9LWlcNoNiImmAWgK5JIJJgUPwEyqQxH837gpaBERERE5HFYADpQvr4YANgD6ML8vHxxfb+RyNcX8VJQIiIiIvI4LAAdKL+qCAAQHRQpchLqyAj1dVD6BGHnub0wmo1ixyEiIiIi6jUsAB2oQF+MEJ9g+Cv8xI5CHZBKpZgYOxZldTrsOLsH2tpym1eNoVbsiERERERETuHUAnDPnj1ITU3FtGnTsHXr1lbt2dnZSEtLQ0pKCp5//nmYTCYAwIkTJzB37lzMmjUL6enpKCgocGZMh8nXFyEmmL1/7iAmuB+Gq67Dv376EkevHcePxVnWV72xQex4RERERERO4bQCsKSkBOvWrcP777+P3bt3Y/v27bh06ZLNMkuWLMGKFSuwf/9+CIKAHTt2WOe/9NJLyMzMhEajwUsvveSsmA4jCALy9UWI5v1/bkMzZCoEwYKjeSc4IAwREREReQSnFYBHjx5FcnIylEol/Pz8kJKSgn379lnbCwoK0NDQgNGjRwMA0tLSsG/fPhgMBjzxxBNITEwEAAwZMgRFRUWttq/X65Gfn2/zKi4udtbb6VR5fQUaTI0cAMaNhPmFYGxUEq5U5CFLe1HsOERERERETid31oZLS0uhUqms02q1GqdPn263XaVSoaSkBAqFArNmzQLQ9Fy99evXY+rUqa22v2XLFqxfv95Z8buseQCYGA4A41ZGRQ5FUU0pjuX9AJVfKNQB4WJHIiIiIiJyGqcVgBaLBRKJxDotCILNdGftBoMBy5Ytg8lkwsMPP9xq++np6ZgzZ47NvOLiYsyfP9+Rb8NuuZX5AIA4ZYwo+6fukUgkmJxwIz7O2of9lw9jztAUsSMRERERETmN0y4BjYyMhFartU5rtVqo1ep228vKyqzttbW1ePDBB2EymbBx40Z4eXm12n5QUBBiYmJsXpGR4vW+5VRcg9o/jCOAuiEfuTdSBt8Ck9mE/RcPw2A2iB2JiIiIiMgpnFYATpw4EceOHYNOp0N9fT0OHDiASZMmWdujo6Ph7e2NEydOAAAyMzOt7UuWLEFcXBz+/Oc/Q6FQOCuiQ+VW5CEhpL/YMaibQn2VmDLwJpTXV2B39gGx4xARuaTbb78dt99+u9gxyIPwe47I8Zx2CWhERAQWL16MBQsWwGg0Yu7cuUhKSkJGRgYWLVqEkSNHYu3atVi+fDlqamowfPhwLFiwAFlZWTh06BAGDRpkvcRTrVZj8+bNzoraY3WGehTXaHFrwo1iR6Ee6B8chRHqIfh37jf4Vf8bMLrfMLEjERG5lNtuu03sCORh+D1H5HhOKwABQKPRQKPR2Mz7ZSGXmJiInTt32rQPGzYMFy5ccGYsh8utzAMAJITEipyEemp8zCiU1VVg4/fvYt0dL8LPy1fsSEREREREDuPUB8F7iisVTQVgkHcgtLXlNi+D2ShyOuoKuVSO+0elobJej21nPhE7DhERERGRQzm1B9BTXKnIQ7B3IK5UXGvVNjg0QYRE1BPxITFIGXQL9l/8NybFTcCgsHixIxEREREROQR7AB3gSmUeYoOjxI5BDjQv6U4ofYPw1ndb0GjiqKBERERE1DewAOyhRpMBBfpixAT3EzsKOZCfly8Wjk9Hgb4YW0799z7VGkNtq8t8tbXlqDHUipiWiIiIiMg+vAS0h65UXINFsCBeGQOLYBE7DjlQUuRQ3Jk4DZ+cP4Ch4YNwc/x41Bsb8GNxVqtlR0UOQ4DCX4SURERERET2Yw9gD10szwUAxCtjxA1CTjFvhAbDVIOx4ft32yz8iIiIiIjcCQvAHrqouwKVfxgCvQPEjkJOIJfJ8cxNjyImqB/Wfr0JVyvzxY5ERERERNRtLAB76GL5FQwOjRc7BjmRn8IXz016DEHeAdjw3buobNCLHYmIiIiIqFtYAPZARX0VyusqMCiMj3ro60J8g/H8LY8DAD776UvUGxtETkRERERE1HUsAHvgYvkVAMBgPifOI0QFRuDRGxagztiAA5cOw2Qxix2JiIiIiKhLWAD2wCVdLmRSGRKUsWJHoV4SHxKDyQk3oqS2DIdzv4EgCGJHIiIiIiKyGwvAHrhYfgXxwTFQyBViR6FeNCC0P26IHoVLuqv4oeis2HGIiIiIiOzG5wB2k8ViwWXdVdwSnyx2FBLB6MhhqGrQ40ThGShkXhihHgJtbXmby/p6+fAZgURERETkElgAdlO+vggNpkYM5gAwHkkikeDmuPEwmI04lvcD5FI5hoQPgFTSulOdD4knIiIiIlfBS0C7qXkAmEEcAMZjyaQyTB14E4arr8ORq99h38V/o8HUKHYsIiIiIqJ2sQDspou6XPgr/NAvQC12FBKRVCLFr/qPw9xhqSisLsHu7P3QN1SLHYuIiIiIqE0sALvpUnkuBofGQyKRiB2FXMCEmDGYOWQKGk0GZJ4/CG2tTuxIREREREStsADshgZjA/L0hXwAPNmIDFBhVuLtkEll+PTC58ivKhI7EhERERGRDRaA3XC54hoEQeAD4KkVpW8wZiXejiDvAHx26SucLj4Pi2AROxYREREREQCOAtot1gFgQuPFDUIuyV/hB82Qqfgy9xt8k/8DKhqqMHdYKqKCImyW4+MhiIiIiKi3sQDshmztRUQHRiLQO0DsKOSiFHIFpg28GdnaSzheeBovH34Tg0LjMS46CUE/f9/w8RBERERE1NtYAHaR2WJGtvYSJsVNEDsKuTiJRIJh6sGYOuAm7Mreh3OlPyGn4hqGhA/AmH7DxY5HRERERB6IBWAXXanIQ4OpEcPU14kdhdyEv8IPybFjMDJiCH4oOosLZTlNL20Oboq7AYPC4ls9QJ6XhxIRERGRM7AA7KJzpT8BAIarB4uchNyNv8IPN8eNx+jI4ThTko0s7UWcKDoDXy8fDA5NwHD1dQj0bir6eHkoEVH7ysxmZFZXOm/7JhMAOG0fZWYzQp2yZSKizrEA7KIs7U+ICeqHYJ8gsaOQmwr09sfE/uNw78jZ+OLK17isu4ozJedxpuQ8hqkH44boUWJHJCJyWQMGDHD6PiQVFQCAkJAQp2w/FL3zPoiI2sICsAus9//F8/4/6jmFzAsDQ+MwMDQONY21OFWchXOlPyG3Mh/B3oFQ+YeJHZGIyOVkZGSIHYGIyK3xOYBdcFl3ten+PxXv/yPHCvD2x01xN2BW4u2QS2R445u/4/3Tu2EwG8WORkRERER9CAvALvgm7wfIpXKMihwqdhTqoyICVEgbNh03xl6P3dn7sWT/SzhVlAVBEMSORkRERER9AC8BtZNFsOBY3g8YFTkU/go/seNQH+Yl88K8kXfi+qgR+ODMJ3jl8JtICInFHYMnY2zUSD5/koiIiIi6jT2Advqp7ArK6yswMXac2FHIAzSaDDCYjZidOA039b8B2tpybPjuXfzhq9dx9NpxmCxmsSMSERERkRtiD6CdjuYdh5fMC+Oik8SOQh5EJpVhmHowhoQPwE/lV5CtvYQ/H3sHSp8gTIwdi3HRSRgUlgAfubfYUYmIiIjIDbAAtIPBbMQ3eT9gTL/h8PXyETsOeSCZVIahqkG4e8RM5FUV4avcYzhw+Qj2XvwSMokU/ZXRSFDGIia4H6KDIhHhr4KXrOnHmw+VJyIiIqJmLADt8NlPX6KyQY+UQbeIHYU8nFQixbjoJIyLTkKdsR4Xyi7jvPYyTpdk49+538IsNF0aKpFIEKQIQKC3P/oHR0PlH4owv1Co/EKhDgiHj9ybhSERERGRB2IB2ImqBj12ZX2G66NGYmREothxiKz8vHwxpt8IjOk3AlNrb8LJorOoaqhGeX0FdHWV0DfWoLqxBj8WZ6PWWGezrr+XL6KDmnoLVf6hCPf7+eUfinDfEMhl/NVARERE1Bc59a+8PXv2YOPGjTCZTEhPT8f8+fNt2rOzs/H888+jtrYW48aNw8qVKyGXy1FYWIglS5agvLwcCQkJWLt2Lfz9e7+nwmQx450ftsNgNmDBqLRe3z9RV0glUoT4BiPENxgI/e/8waEJOKf9CTWNtahqrEZlgx6VDXo0mg04UXga+sYam+1IIEGQTyDU/mEI9wv9RYEYgnC/MIT7h8Dfyw8SiaSX3yERERER9ZTTCsCSkhKsW7cOu3btgkKhwLx58zBhwgQMGjTIusySJUvw0ksvYfTo0XjuueewY8cO3HfffVi5ciXuu+8+zJgxA2+99RY2bNiAJUuWOCtqmyrqq7Dhuy34sTgb9yXNRlRQZK/un8iRFDIvhPopEeqntM4bHJqAi7orMFnMqDXUocZQ+/OrDnKpHJUNVbhUnovvC061GnXUV+6DYJ9AKGQKeMnkUMgUUMjkkEvlkEqkkEgkkOLnfyUSeMsU8PHygY/cu+nyU/nPX3s1fa2QKSCXyiCXyn/+t+lr2S++Vsi8IJPKevnIEREREfUtTisAjx49iuTkZCiVSgBASkoK9u3bh8ceewwAUFBQgIaGBowePRoAkJaWhjfeeAO//vWv8f333+Ott96yzv+f//mfVgWgXq+HXq+3mVdQUAAAKC4u7nbuRrMB75zYjiztT5BCgnuTZmNc4HDk5+d3uJ6uvhLl2rJW8wMbfFFe1Xp+R21dnd9RW5GlCI2+9S6Zub1s7eXq7n66uo7Yx6w72RxxzHwghw+CES4LRnxwLHKr8gBfQBAENJgaUWeoQ5BPEPSNNahq0KPWUA+z2QSj0Ih6Sy1MZjNMFhOE5v8EAQKa1jdajGg0GdBoMgDo/kPtZVI5fOTe8JYr4CP7+V+5oqnwlEohlcgggxRSqaTp65+L0WY2fZaSX34pafPr9law7ftse12JpGnql/9al5JIIIEEEgl+/lfS7vY77mhtJ7cd2lu+/f05tsdX6ROIsVFJPepJbv5dbzbzsSj2aD5OPTlHEhGR6+vs/Oi0ArC0tBQqlco6rVarcfr06XbbVSoVSkpKUFFRgYCAAMjlcpv5LW3ZsgXr169vc98tLzXtieX42mHbIiIix9NqtYiLixM7hsvTarUAHHuOJCIi19Xe+dFpBaDFYrH5ZFcQBJvp9tpbLgegzU+I09PTMWfOHJt5BoMBeXl5iI+Ph0xm/6VixcXFmD9/PrZu3YrISF7qaQ8es67jMesaHq+u87RjZjabodVqMWLECLGjuIURI0bgz3/+M5588kmP+R5xFk/7WXMWHkfH4bF0jL5yHDs7PzqtAIyMjMTx48et01qtFmq12qa9+dNIACgrK4NarUZoaCiqq6thNpshk8lardcsKCgIQUFBreYPGDCgR5ljYmK6vb4n4jHrOh6zruHx6jpPOmbs+bOfj48PRo4cCcCzvkecicfRMXgcHYfH0jH6wnHs6PwoddZOJ06ciGPHjkGn06G+vh4HDhzApEmTrO3R0dHw9vbGiRMnAACZmZmYNGkSvLy8MG7cOOzduxcAsHv3bpv1iIiIiIiIqHucVgBGRERg8eLFWLBgAWbPno2ZM2ciKSkJGRkZOHPmDABg7dq1WL16NaZPn466ujosWLAAAPDiiy9ix44dSE1NxfHjx/Hkk086KyYREREREZHHcOpzADUaDTQajc28zZs3W79OTEzEzp07W60XHR2N9957z5nRiIiIiIiIPI7TegDdSVBQEB577LE27ymktvGYdR2PWdfweHUdjxl1ht8jjsHj6Bg8jo7DY+kYnnIcJYIgdP+hXEREREREROQ22ANIRERERETkIVgAEhEREREReQgWgERERERERB6CBSCAPXv2IDU1FdOmTcPWrVvFjuOyampqMHPmTOTn5wMAjh49Co1Gg2nTpmHdunUip3M969evx4wZMzBjxgz88Y9/BMBj1pHXX38dqampmDFjBv7+978D4PGy16uvvoply5YB4DGj9vFc1zM8BzoGz42OwXOmY3nceVTwcMXFxcLkyZOFiooKoba2VtBoNMLFixfFjuVyTp06JcycOVMYPny4kJeXJ9TX1wu33HKLcO3aNcFoNAq//e1vha+++krsmC7j66+/Fu655x6hsbFRMBgMwoIFC4Q9e/bwmLXj22+/FebNmycYjUahvr5emDx5spCdnc3jZYejR48KEyZMEJYuXcqfS2oXz3U9w3OgY/Dc6Bg8ZzqWJ55HPb4H8OjRo0hOToZSqYSfnx9SUlKwb98+sWO5nB07duDFF1+EWq0GAJw+fRpxcXGIjY2FXC6HRqPhcfsFlUqFZcuWQaFQwMvLCwMHDkRubi6PWTvGjx+Pd999F3K5HOXl5TCbzdDr9TxenaisrMS6devwyCOPAODPJbWP57qe4TnQMXhudAyeMx3HU8+jHl8AlpaWQqVSWafVajVKSkpETOSaXn75ZYwbN846zePWscGDB2P06NEAgNzcXHz22WeQSCQ8Zh3w8vLCG2+8gRkzZuDGG2/k95gdVqxYgcWLF1ufV8RjRu3h90bP8BzoGDw3Og7PmY7hqedRjy8ALRYLJBKJdVoQBJtpahuPm30uXryI3/72t3jmmWcQGxvLY9aJRYsW4dixYygqKkJubi6PVwc+/PBD9OvXDzfeeKN1Hn8uqT383nAsHs+e4bnRMXjO7BlPPo/KxQ4gtsjISBw/ftw6rdVqrZd4UPsiIyOh1Wqt0zxurZ04cQKLFi3Cc889hxkzZuC7777jMWvH5cuXYTAYMHToUPj6+mLatGnYt28fZDKZdRkeL1t79+6FVqvFrFmzUFVVhbq6OhQUFPCYUZt4rnMsngO7j+fGnuM50zE8+Tzq8T2AEydOxLFjx6DT6VBfX48DBw5g0qRJYsdyeaNGjcKVK1dw9epVmM1mfPrppzxuv1BUVISFCxdi7dq1mDFjBgAes47k5+dj+fLlMBgMMBgMOHToEObNm8fj1YG///3v+PTTT5GZmYlFixbhtttuw9tvv81jRm3iuc6x+Pu8e3hudAyeMx3Dk8+jHt8DGBERgcWLF2PBggUwGo2YO3cukpKSxI7l8ry9vbFmzRo8/vjjaGxsxC233ILp06eLHctlvPPOO2hsbMSaNWus8+bNm8dj1o5bbrkFp0+fxuzZsyGTyTBt2jTMmDEDoaGhPF5dwJ9Lag/PdY7Fn7Xu4bnRMXjOdB5P+dmWCIIgiB2CiIiIiIiInM/jLwElIiIiIiLyFCwAiYiIiIiIPAQLQCIiIiIiIg/BApCIiIiIiMhDsAAkIiIiIiLyECwAiYiIiIiIPAQLQCIiIiIiIg/h8Q+CJ+oN27dvx3vvvQepVIrw8HC88MIL+Otf/wpvb2+cP38e5eXl+NWvfoXly5fDy8sLly9fxssvv4zKykqYzWbcf//9mDt3Lr799lusW7cOsbGxuHjxIkwmE1auXImxY8d2uP+dO3di+/btMBqNqKqqQkZGBu677z4AwF//+ld8/PHHkMvliIuLw5o1axAYGNjufCIiIkfh+ZFIBAIROdXRo0eFqVOnCuXl5YIgCMJHH30k3HHHHcIzzzwjzJ49W6ipqREaGxuF+fPnC++9955gNBqF1NRU4ezZs4IgCIJerxfuuOMO4eTJk8I333wjDB06VMjKyhIEQRDeeecdYf78+R3uv6amRrj77rsFnU4nCIIgnDx5Uhg9erQgCILw+eefC9OmTRMqKysFQRCEV155RdiwYUO784mIiByF50cicbAHkMjJjhw5gtTUVISGhgIA0tLS8PLLL2PkyJGYM2cO/P39AQCzZs3CoUOHkJycjGvXruG5556zbqOhoQFZWVkYOHAgoqKiMHToUADAsGHD8PHHH3e4f39/f/zlL3/Bv//9b+Tm5uL8+fOoq6sDABw7dgzTp09HcHAwAODZZ58FALz00kttziciInIUnh+JxMECkMjJLBZLq3mCIMBkMkEmk9nMk0qlMJvNCAwMRGZmprWtrKwMgYGBOHXqFHx8fKzzJRIJBEHocP/FxcW45557cPfdd2Ps2LGYPn06vvzySwCATCaDRCKxLqvX66HX69udHxMT0/UDQERE1AaeH4nEwUFgiJzs5ptvxt69e6HT6QAAH330EZRKJWQyGT777DMYDAY0Njbi448/xuTJk5GQkAAfHx/rCa6oqAgzZ87E2bNnu7X/s2fPIjQ0FL/73e9w0003WU9uZrMZEydOxMGDB1FTUwMAePPNN/GPf/yj3flERESOwvMjkTjYA0jkZL/61a/wm9/8Bunp6bBYLAgNDcVf//pXvPPOO/Dx8cF9990HvV6PlJQU3HXXXZBKpdiwYQNefvllvP322zCZTHjiiScwduxYfPvtt93a/86dOzF9+nRIJBKMHz8eoaGhuHr1Km655RZcunQJ9957LwBg0KBBWLVqFQICAtqcT0RE5Cg8PxKJQyJ01j9ORE6xbNkyDB48GA888IDYUYiIiFwGz49EzsUeQKI+4O2338aePXvabHvggQdw55139nIiIiIi8fH8SNQaewCJiIiIiIg8BAeBISIiIiIi8hAsAImIiIiIiDwEC0AiIiIiIiIPwQKQiIiIiIjIQ7AAJCIiIiIi8hD/H3fbQ7k3eFx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70498"/>
            <a:ext cx="5290185" cy="3512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854" y="3105765"/>
            <a:ext cx="5467985" cy="36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AAAAE/CAYAAAAXN63eAAAAOXRFWHRTb2Z0d2FyZQBNYXRwbG90bGliIHZlcnNpb24zLjMuMiwgaHR0cHM6Ly9tYXRwbG90bGliLm9yZy8vihELAAAACXBIWXMAAAsTAAALEwEAmpwYAABXCUlEQVR4nO3deXxTZd428CtL071Nl6SlC21ZpGwFBKEyiiJIsRCByijKI51ntC6DojyKoCIOgwrO4MuoCDOgM4MOCohIxUEWUQdGcAFBlhYESqF706Ztumc77x+1GdM1bZOepLm+fvKh59xnuXJse/rLfc59JIIgCCAiIiIiIqI+Typ2ACIiIiIiIuodLACJiIiIiIg8BAtAIiIiIiIiD8ECkIiIiIiIyEOwACQiIvIAJpMJ+fn5MJlMYkchIiIn6uz3vbyX8zhVQ0MDzp49C5VKBZlMJnYcIiJyIrPZDK1WixEjRsDHx0fsOC6voKAA06ZNw9atWxEZGSl2HCIicpLi4mLMnz8fBw4cQFxcXKv2PlUAnj17FvPnzxc7BhER9aKtW7di3LhxYsdweVqtFgB4niQi8hBarbbvF4AqlQoA+OkmEZEHaP6Es/l3P3WM50giIs/Q2fmxTxWAzZd9RkZGIiYmRuQ0RETUG3jJv314jiQi8iztnR85CAwREREREZGHYAFIRERERETkIVgAEhEREREReQgWgERERERERB6CBSAREREREZGHYAFIRERERETkIVgAEhEREREReQgWgERERERERB7CqQXgnj17kJqaimnTpmHr1q3tLvfMM89g165d1ukTJ05g7ty5mDVrFtLT01FQUODMmERERERERB5B7qwNl5SUYN26ddi1axcUCgXmzZuHCRMmYNCgQTbLvPjiizh27BiSk5Ot85csWYINGzYgMTERO3fuxEsvvYSNGzc6K2qfUGOoRb2xodV8Xy8fBCj8RUhERETkeJs3b0ZOTo5T91FRUQEACAkJcdo+BgwYgIyMDKdtn4ioPU4rAI8ePYrk5GQolUoAQEpKCvbt24fHHnvMusyePXswZcoU6zIAYDAY8MQTTyAxMREAMGTIEPzzn/9stX29Xg+9Xm8zr7i42PFvxE3UGxvwY3FWq/mjIoexACQioj4jJycH5y5kQRascNo+TJWNAICSxnKnbN9cZXDKdomI7OG0ArC0tBQqlco6rVarcfr0aZtlHnzwQQBNl3w2UygUmDVrFgDAYrFg/fr1mDp1aqvtb9myBevXr3dGdCIiInJhsmAFgidFOW37VYcLAcBp+2jePhGRGJxWAFosFkgkEuu0IAg2050xGAxYtmwZTCYTHn744Vbt6enpmDNnjs284uJizJ8/v/uhiYiIiIiI+jCnFYCRkZE4fvy4dVqr1UKtVtu1bm1tLR599FEolUps3LgRXl5erZYJCgpCUFCQw/K6g/bu8wMAg9nYy2mIiIiIiMjdOK0AnDhxIt58803odDr4+vriwIEDWLVqlV3rLlmyBHFxcVi5ciWkUj6poll79/kBwODQhF5OQ0RERERE7sZpBWBERAQWL16MBQsWwGg0Yu7cuUhKSkJGRgYWLVqEkSNHtrleVlYWDh06hEGDBlkv8VSr1di8ebOzonosjhxKRERERORZnFYAAoBGo4FGo7GZ11Yht2bNGuvXw4YNw4ULF5wZi37GkUOJiIiIiDwLr68kIiIiIiLyECwAiYiIiIiIPAQLQCIiIiIiIg/BApCIiIiIiMhDsAAkIiIiIiLyECwAiYiIiIiIPAQLQCIiIiIiIg/BApCIiIiIiMhDsAAkIiIiIiLyECwAiYiIiIiIPAQLQCIiIiIiIg/BApCIiIiIiMhDyMUOQK7HbDFDW1veZpuvlw8CFP69nIiIiIiIiByBBSC10mgy4KLuSpttoyKHsQAkIiIiInJTvASUiIiIiIjIQ7AAJCIiIiIi8hAsAImIiIiIiDwEC0AiIiIiIiIPwQKQiIiIiIjIQ7AAJCIiIrt88cUX+OKLL8SOQR6E33NEjsfHQBAREZFdDh48CAC47bbbRE5CnoLfc0SOxx5AIiIiIiIiD8ECkIiIiIiIyEOwACQiIiIiIvIQLACJiIiIiIg8BAtAIiIiIiIiD8ECkIiIiIiIyEOwACQiIiIiIvIQLACJiIiIiIg8BAtAIiIiIiIiD8ECkIiIiIiIyEOwACQiIiIiIvIQLAD7sJKaMhTqS8SOQURERERELoIFYB91qTwXn5w/iD99/RecLTkvdhwiIiIiInIBTi0A9+zZg9TUVEybNg1bt25td7lnnnkGu3btsk4XFhZi/vz5mD59Oh599FHU1tY6M2afc1l3FV9cOYrIABXC/EKw+sgGZGsvih2LiIiIiIhE5rQCsKSkBOvWrcP777+P3bt3Y/v27bh06VKrZR555BHs37/fZv7KlStx3333Yd++fRgxYgQ2bNjgrJh9TnVjDQ7nfouIABXuGHwrnrzxAYT6KrHxu/dgMBnEjkdERERERCJyWgF49OhRJCcnQ6lUws/PDykpKdi3b5/NMnv27MGUKVNwxx13WOcZjUZ8//33SElJAQCkpaW1Wg8A9Ho98vPzbV7FxcXOejtuwWQx48srxwAAtyVMhFwmR4DCHw+Nuw/FNVrsyv7MuqzFYoFFsIgVlYiIiIiIRCB31oZLS0uhUqms02q1GqdPn7ZZ5sEHHwQAnDhxwjqvoqICAQEBkMuboqlUKpSUtB7IZMuWLVi/fr0zorudWkMddmV9hhNFZ2AwG3FrfDICvf2t7SMjEjEpfgJ2Zx9Aju4a/BV++KHwLAaGxiE5ZgykUt4KSkRERETkCZxWAFosFkgkEuu0IAg20+1pa7m21ktPT8ecOXNs5hUXF2P+/PndTOyefirLwX+uHYcgCBgQGovrwgYgOiiy1XK/HXMPgrwDcaLgNGqMdRiuvg7HC0+j0WzArfHJdv2/ISIiIiIi9+a0AjAyMhLHjx+3Tmu1WqjV6k7XCw0NRXV1NcxmM2QyWbvrBQUFISgoyKGZ3Y1FsOCb/JMI8Q3GA2Puga6hst1l/RS+WDD6LiwYfZd13paTH+JfP32B6MAIXBc+oBcSExERERGRmJx27d/EiRNx7Ngx6HQ61NfX48CBA5g0aVKn63l5eWHcuHHYu3cvAGD37t12reeJSmrK0GBqxKiIoQjzC+ny+ncMnowQn2BkcYRQIiIiIiKP4LQCMCIiAosXL8aCBQswe/ZszJw5E0lJScjIyMCZM2c6XPfFF1/Ejh07kJqaiuPHj+PJJ590Vky3dqUiDzKJFLHB/bq1vkQiwZDwgSitLYeurtKx4YiIiIiIyOU47RJQANBoNNBoNDbzNm/e3Gq5NWvW2ExHR0fjvffec2Y0tycIAnIr8xAd1A9eMq9ub+e6sHh8V3AK58suYWL/cQ5MSERERERErobDP7qp8roK1BjqkBAS06Pt+Hj5IF4Zg4vluTBZTA5KR0REROR8zZ0NLTsceqsdAObOnQuNRoO5c+e22b5w4UJoNBo8/vjjbbZnZGRAo9HgoYcearP9hRdegEajwYsvvthuhlWrVkGj0eDll19us/3kyZOYNWsWfvzxxzbbc3JycM899+DKlStttut0OixbtgwVFRXtZjh8+DA0Gg3+85//dGsfnbU7gj3vQ2y9kZEFoJu6VlUIAIgLju7xtoarr0Oj2YBs7aUeb4uIyB3l5+djxIgRmDVrls2rqKio3XXefPNNvPnmmwCAIUOG2L2v2267DampqZg1axbuvPNOpKWl4ZtvvulwnQ8++AAffPBBq/m7du3CsmXL7N43ETleY2Ojzb8tXbt2DQCQm5vbZnvzc6zb+31z6tQpAMAPP/zQbobvvvsOANr9XfLqq6/CYrG0uuqu2dq1a1FXV4e1a9e22b5t2zZkZWVh27Zt7WZYt24dAOC1117r1j46a3cEe96H2HojIwtAF1RjqIW2trzVy2A2Wpcpq9Mh2CcIPl4+Pd5fv0A1ogMjcKooC0YzewGJyDOp1WpkZmbavPr169491p3ZtGkTMjMz8cknn+Cxxx7D008/3eHy9957L+69916nZCFyVy175Xp7GkCrXr+W0wsXLrSZbtkLmJGRYTPdshfwhRdesJluqxdw1apVNtMtewFPnjyJ2tpaAEBNTU2rXsCcnBzk5eUBaCpWW/bA6XQ6HDp0CIIg4PPPP2+zZ+rw4cMwmZr+hjSZTK16ATvbR2ftjmDP+xBbb2V06j2A1D31xgb8WJzVav7g0ATr17r6SoT7hTpsn2OjkvDJhYM4V/oThqkGt7uc2WKGtra81XxfLx8EKPzbWIOIyL0tW7YM48ePR1paGoCm3r4LFy60Ws5isWDq1Kl45513kJCQgLq6Otxxxx04cOAAvL29293+hAkToNVqUVFRAa1Wi1WrVqGurg46nQ4PPfQQ7r33XmtP4+OPP47du3dj48aNCAgIQHR0NPz8/FptU6/XQ6/X28xr7mXoicrKSuh0Ojz77LM93lZ35eTkwCI1i7Z/R7A0mJGTkyPqcXQXOTk5CA113N87jtay16/ldHPvX7OWvYAtfy5b9gI29/41a6sXsLn3r1nLXsBXX33VZnrNmjU2VxS07HFbu3Yt3nrrLev0tm3bYLFYADT9ntu2bRseffRRm3Wae/+avfbaa7jpppvs3kdn7Y5gz/sQW29lZAHohoxmI/SNNbguzHHP7osMVCE2qB9OFJ7GdWED4Kdou2ex0WTARV3rT2VGRQ5jAUhEbq20tBSzZs2yTms0Gjz44IN2ry+VSjF79mx88skneOKJJ3DgwAHceuutHRZ/APDpp58iPj4eISEh2LBhA373u9/hxhtvRF5eHu68806bnr+SkhKsXbsWu3fvhlKpxMMPP9xmAbhlyxasX7/e7uxE1Hc19/41q6mpsZlu7nlr1rJo/eqrr2x697788stWRUlze3vTne2js3ZHsOd9iK23MrIAdEO6+koAQJif0qHbnTxgIg5cOox/nt6FSfETkBg+0KHbJyJyZc2XgPZEWloa/vd//xdPPPEEPv74Y/zf//1fm8s99NBD8PLygtFoRL9+/fDnP/8ZQFNv45EjR/DXv/4VP/30E+rq6mzWO3nyJMaMGYPw8HAATUVqW/f8pKenY86cOTbziouLMX/+/B69P6VSCaVSidWrV/doOz3x7LPP4nyxe9+zLvWRYUDkAFGPo7tgL2nP+fv72xSBAQEBNu2xsbE2BVj//v1t2m+99VYcPHgQJpMJcrkckydPbrUPuVxuU/TJ5bYlRmf76KzdEex5H2LrrYy8B9ANlf9cAIb6dv3h7x3xkXsj9brbMCg0HsfyfkCdsd6h2ycickcSiQSCIAAAjEZjh8vGxMQgKioKBw4cQHl5OUaNGtXmcs33AO7duxfvvPMOhg4dCgB48skncfDgQQwcOLDNZ+D+MgvQ+o+sZkFBQYiJibF5RUZG2vN2iagLWvbwt5xuWcjEx8fbTLf8uWx53/Ho0aNtpq+//vpWGcaPH28znZycbDO9dOlSm+mWA0e1vAe55fS8efMglTaVDFKpFPPmzWuVYfHixTbTTz31VJf20dm0I9jzPsTWWxlZALohXV0lFDIvBChaX/bTU3KpDGlDp8NsMeO7/LaHCiYi8iRKpRKXLjX1OH3++eedLn/XXXfhpZdewp133tnlfX399ddYtGgRpk6disOHDwMAzOb/3u82duxYnDp1CiUlJbBYLNi7d2+X90HUV+zZs0fUaQDYuXNnh9Mt72Nrvp+3WcvnY2/atMlmuuUALytXrmyVoeVAMc8//7zN9JgxY+Dv33SbTkBAQKsPpgYMGIDY2FgATQVrQkKCTXtoaCimTJkCiUSCqVOnIiSkdQfEpEmTrB9IyeVym/v/7NlHZ+2OYM/7EFtvZWQB6IbK6ysR6quERCJxyvZV/mEYGZGIn8pzUFanc8o+iIjcxb333otvv/0WGo0GP/zwA1QqVYfLT5s2DVVVVTb3E9rr8ccfx3333YfU1FScOHEC0dHRyM/Pt7aHh4dj+fLl+M1vfoO5c+e2upSLiHpfc69fe/f7NvcCtuz9a9bcC9jeqMPNvYBt9f41a+4FbNn712zp0qWQSqXtPjbm6aefhp+fX7s9b/PmzcOwYcM67JFq7gVs2ftn7z46a3cEe96H2Hojo0T45bUkbi4/Px9TpkzBoUOHEBPTsweki0lbW97uKKA/lefgHyc/xOCwBNwUd4NNW3uDs6j8w7q8n7OlF/DuqY8wut8w3BA9yqatq/shInIGV/ydLwgCDh8+jA8++AB/+ctfxI5jwxHHq/l+LFe4BzB4UpTT9lF1uOlZu87aR9XhQiRGDuI9gHZwhe85InfT2e97DgLjZmoMtTBaTAjzc263tbdcAbV/GAr0xTYFIBERte+VV17Bl19+2eqyLiIiIlfBS0DdTHldJQAgzFfp9H1FB0VCW6tDo8ng9H0REfUFzz//PD7//HOn3L9CRETkCCwA3YyuvgIAEOIb7PR9RQdFQoCAouoSp++LiIiIiIicjwWgmymvr0SQdwC8ZF5O35faPwxyqRz5+mKn74uIiIiIiJyPBaCb0dVVOv3+v2YyqQz9AtUoYAFIRERERNQnsAB0IwaTAVWN1Qjthfv/mkUHRqCqsRq1hrpe2ycRERERETkHC0A3UlyrBdA7A8A0iwxUN+27Rttr+yQiIiIiIudgAehGiqpLAQChvXQJKACE+4ZALpWhhAUgEREREZHbYwHoRoqqS+EllSNQ4d9r+5RKpVD5h7EHkIiIiIioD2AB6EaKakoR6quERCLp1f1GBqhQXlcJo9nYq/slIiIiIiLHYgHoJgRBQFF1KUL9lL2+74gAFQQIKK0t7/V9ExERERGR47AAdBNVDXrUmxqg8g/r9X1H+IcD4EAwRERERETujgWgmyipLQPw32KsN3nLFQj1VbIAJCIiIiJycywA3URJTRl85T5Q+gSJsv+owAgUV5eiwdQoyv6JiIiIiKjnWAC6iZKaMsQpo3t9AJhmCSGxMAsWXCi7LMr+iYiIiIio51gAuoFGkwEVDVXoHxwtWoaIgHD4yL1xtvSCaBmIiIiIiKhnWAC6gdKf7/+LV8aIlkEqkSJeGYNs7SWYLGbRchARERERUfexAHQDJTVlkECC2OAoUXPEh8Si0WxAob5Y1BxERERERNQ9LADdQGltGUJ8g+Ej9xY1R3RgBHzk3rikuypqDiIiIiIi6h4WgC5OEARoa3VQi/D8v5ZkUhnG9BuBKxXXOBooEREREZEbYgHo4qoNtWg0GxDuHyp2FABAcswYmAULLpZfETsKERERERF1EQtAF6etLQcAqPzE7wEEmp4HqPIPw3ntZQiCIHYcIiIiIiLqArnYAahj2lodpBIpQn2DxY5iNTR8EA5f/RalteWICAgHAJgtZmux+ku+Xj4IUPj3dkQiInKC22+/XewI5GH4PUfkeCwAXVxZnQ5hvkrIpDKxo1gNCInFkavf4WplgbUAbDQZcFHX+rLQUZHDWAASEfURt912m9gRyMPwe47I8Zx6CeiePXuQmpqKadOmYevWra3as7OzkZaWhpSUFDz//PMwmUwAgPz8fMyfPx+zZs3C/fffj4KCAmfGdFmCIEBbp4PKBQaA+SWFXIHIABXyqgrFjkJERERERF3gtAKwpKQE69atw/vvv4/du3dj+/btuHTpks0yS5YswYoVK7B//34IgoAdO3YAAF5//XXMmDEDmZmZmDZtGtatW+esmC6tqrEaRrPRZQaA+aXY4CiU11eg1lAndhQiIiIiIrKT0wrAo0ePIjk5GUqlEn5+fkhJScG+ffus7QUFBWhoaMDo0aMBAGlpadZ2i8WCmpoaAEB9fT18fHxabV+v1yM/P9/mVVzctx5Q3nxPndpFBoD5pf4/P5Q+T18kchIiIiIiIrKX0+4BLC0thUqlsk6r1WqcPn263XaVSoWSkhIAwBNPPIF58+bhvffeg9FoxPbt21ttf8uWLVi/fr2z4ruEivoqSCVSKH2DxI7SSohvMPy9/JBXVYjE8IFixyEiIiIiIjs4rQC0WCyQSCTWaUEQbKY7al+6dCn+8Ic/YOrUqdi/fz8ee+wxfPLJJzbLp6enY86cOTb7LC4uxvz58531lnpdZYMeQd4BkEpc72kdEokEscFRuKzLhcViETsOERERERHZwWmVRWRkJLRarXVaq9VCrVa3215WVga1Wg2dToecnBxMnToVAJCSkgKtVouKigqb7QcFBSEmJsbmFRkZ6ay3I4qqhmoE+7he71+z6KAIGC0mlNVXdL4wERERERGJzmkF4MSJE3Hs2DHodDrU19fjwIEDmDRpkrU9Ojoa3t7eOHHiBAAgMzMTkyZNQkhICLy9vXH8+HEAwIkTJ+Dv74/QUNcbCMWZLIIFVY3VUPoEih2lXf0Cmgr64upSkZMQEREREZE9nHYJaEREBBYvXowFCxbAaDRi7ty5SEpKQkZGBhYtWoSRI0di7dq1WL58OWpqajB8+HAsWLAAEokE69evx6pVq9DQ0AB/f3+8+eabzorpsmoMdbAIFgR7u24PoJ/CF0HeASiu0Xa+MBERERERic6pD4LXaDTQaDQ28zZv3mz9OjExETt37my1XlJSEj788ENnRnN5lQ16AHDpHkAAiAxQ42pVASyCIHYUIiIiIiLqhOuNLkIAgKqfC0BXvgcQACIDVWg0NUJbWyZ2FCIiIiIi6gQLQBdV2aCHt0wBH7m32FE61C+g6VEeORV5IichIiIiIqLOOPUSUOq+phFAA20efeGKgrwD4Sv3wZXKPIT7h4gdh4j6sLKyMvz444+YMmUK/vSnP1kHESMiIiL7sQfQRVU16F3+8k+g6XmAUUERuFh+BQLvAyQiJ1q2bBny8vJw7NgxHDlyxPq4ICIiIrIfC0AX1GBqRK2xHko3KAABoH9wFGoMtdDWlosdhYj6sMrKSvzmN7/B4cOHMXPmTEyfPl3sSERERG6HBaALKv25kAp28RFAm8UGR0ECCa5VFYodhYj6MKPRCKPRiCNHjmDixIloaGgQOxIREZHbYQHogkprmkbUVLrwMwB/yUfujXhlDK5WFYgdhYj6sClTpuDGG29ESEgIRowYgYULF4odiYiIyO2wAHRBJT8/UiHIJ0DkJPYbqhqM8roK1BjqxI5CRH3UokWL8Omnn+Ldd98FADz33HMiJyIiInI/HAXUBZXWlCFQ4Q+51H3+9wxTDcLei1/gWmUBhqkHix2HiPqgAwcO2EyXl/O+YyIioq5ynwrDg5TUlrnFCKC/pPYPR6ivEtnaSxiqGuTyj68gIvfz3nvvWb82Go04f/68iGmIiIjcEwtAFyMIAkpryjAoLF7sKF0ikUgwXH0djlz9DiU1WkQGqsWORER9zC8LQAD4z3/+gwceeECkNERERO6J9wC6mIqGKjSaDW7zCIhfGhQaD4XMC2dLfxI7ChF5gPj4eLEjEBERuR27egAff/xx3HvvvZg4caKz83i8Qn0JALjdJaAA4CWTIzF8IM6UXECtoQ7+Cj+xIxFRH/LLewAFQcCxY8dETENEROSe7CoAb7/9dmzYsAErV67E3XffjbvuugtKpdLJ0TxTYXVTAah0k2cAtjRUNRinS87jYnkuRvcbJnYcIupDfnkJqEQiga+vr4hpiIiI3JNdBeCdd96JO++8E5cvX8ZHH32EuXPnYsyYMbj//vuRlJTk7Ix9Vo2hFvVG2wcZ5+iuwksqh7+Xe/aeBfsEQu0fhks6FoBE5FhLliyxOefk5+fjq6++Ei8QERGRG7J7EBiLxYKrV68iNzcXZrMZYWFh+P3vf49bb70VixYtcmbGPqve2IAfi7Ns5l3U5SLcP9StR9EcFBqPo3knoKuvFDsKEfUBWVlZEAQBS5cuxWuvvQZBEAAAhYWFIicjsZirDKg67Lz//6bKRgBw2j7MVQYg0imbJiLqlF0F4Lp167Br1y7Exsbivvvuw+uvvw4vLy/U1dVh8uTJLAAdqKpBjwRlrNgxemRgaByO5f2AS+W5mJzA+0aJqGc++OADfP311ygtLcVjjz0mdhwS2YABA5y+jwrvCgBASEiIc3YQ2Tvvg4ioLXYVgDqdDps3b0ZiYqLNfD8/P7z22mtOCeaJTBYT9I01UPuHix2lR3y9fBATFIlLuqvWT+qJiLpr1apVAJo+jFy8eLF1fn5+PqZMmSJWLBJJRkaG2BGIiNyaXY+BMJvNrYq/5l6/m266yfGpPFRFvR4A+sQz9OJDYlFjqEVpbZnYUYioj1i8eDGysrJw/PhxfP/99zh58qTYkYiIiNxOhz2AL774IkpKSnDixAnodDrrfJPJhLy8PKeH8zTN98xFBqhQ1agXN0wPRQVGAACytZcQEaBqcxlfLx8EKPx7MxYRubHly5fj0KFDaGxshFqtxtWrV8WORERE5HY6LADnzp2Lixcv4sKFC0hJSbHOl8lkGD16tLOzeRxdfSVkEhnC/ULcvgAM8g6Av5cfLpTlIMQ3uM1lRkUOYwFIRHY7evQoDh06hJUrV2LhwoU4ffo0nnrqKbFjERERuZUOC8CRI0di5MiR+NWvfoWIiIjeyuSxdPWVCPENglRi15W5Lk0ikSAqKAKXdVcxIWa0W49qSkSuQaVSwc/PDwMGDMBPP/3EDyKJiIi6ocMC8IknnsDrr7+OBx98sM32PXv2OCWUp9LVVyI2qJ/YMRwmKjACF8uvoKK+CqF+SrHjEJGb8/Lywvfff4+BAwfi8OHDiImJETsSERGR2+mwAGweaeuFF17olTCerMHYgHpjA0J9lWJHcZjm+wALq0tYABJRjy1ZsgTvvvsu1qxZg02bNiEtLU3sSERERG6nw2sNR4wYAQAYP348+vXrh/Hjx6Ourg7ff/89hg4d2isBPYWuvgoA+lQBGOjtj1BfJQqqS8SOQkR9gEQiwWuvvQYvLy/s2LEDu3btEjsSERGR27HrZrMVK1Zg8+bNuHz5MpYvX478/Hw899xzzs7mUZpHAG1vwBR3NSg0DkXVJbAIFrGjEJGbysrKwrlz57B06VLr1+fOneNo1ERERN1g14Pgz549i507d2LTpk2YM2cOnnrqKV5642C6+kp4yxTw8/IVO4pDDQqNx3cFP6K8rhIq/1Cx4xCRG/rggw/w9ddfo7S0FI899pjYcYiIiNyaXQWgIAiQSqX4+uuv8cgjjwAAGhoanBrM05TXVSDML6TPjZY5MDQOQNN9gCwAiag7Vq1aBQBYt24dFi9ebJ2fn5+PKVOmiBWLiIjILdl1CWj//v2RkZGB/Px8jB8/Hk899RSGDBni7Gwew2KxQFdfiXC/ELGjOFyQdyCUPkEo1BeLHYWI3NzDDz+MU6dOAWjqFfzTn/4kbiAiIiI3ZFcP4OrVq3Hw4EGMHTsWXl5eGDduHGbPnu3kaJ6joqEKZsGCcL++2UPW/DgIi8UCqdT9n3FIROJ47rnnEBsbC6lUirfffhu33Xab2JGIiIjcjl1/jfv5+WHcuHHQ6/U4d+4ckpKSkJOT4+xsHqO8rgIA+mQPINBUABotJmjrysWOQkRuLC8vD0899RS+/PJLzJkzB+np6WJHIiIicjt29QC+/vrr+Nvf/oawsDDrPIlEgkOHDjktmCcpq9NBLpUjyCdQ7ChOERWoBgDkVRUhIkAlchoiclcmkwkA8J///AdLly6F2WwWOREREZH7sasAzMzMxIEDBxAREeHsPB6p7OcBYKSSvnl5pI+XD6ICI3BJl4uxUSP73EA3RNQ7xowZg9TUVMhkMlx//fWYN2+e2JGIiIjcjl0VR79+/bpV/O3ZswepqamYNm0atm7d2qo9OzsbaWlpSElJwfPPP2/9dLe0tBQPPfQQZs+ejXnz5iE/P7/L+3YXgiCgvK6iz17+2WxQWDz0jTXQ1vIyUCLqnhdeeAF/+MMf8P7770MqleLuu++2tn333XciJiMiInIfdhWAN954I/74xz/ixIkT1gfwnjt3rsN1SkpKsG7dOrz//vvYvXs3tm/fjkuXLtkss2TJEqxYsQL79++HIAjYsWMHAOCZZ57B5MmTsXv3bsyaNQtr167t5ttzfVWN1TBaTH2+ABygjIVMIsVFXa7YUYjITclkMowbNw6BgU2XyycnJ1vbVq9eLVYsIiIit2LXJaC7du0CAOzbt886r7N7AI8ePYrk5GQolUoAQEpKCvbt22d9iG9BQQEaGhowevRoAEBaWhreeOMNTJ8+HefPn8ff//53AMBdd92FG2+8sctvzF2U1ekAoM+OANpMIVegvzIaObpruDH2+j57uSsRiUMQBLEjEBERuQW7CsAvvviiyxsuLS2FSvXfAT/UajVOnz7dbrtKpUJJSQny8vIQFRWFNWvW4Pjx41CpVHjhhRdabV+v10Ov19vMKy52v2fNVdRXQQIJlD5BYkdxusGhCbhSkYdrVYWIV8aIHYeI+hDeW0xERGQfu7phamtr8Yc//AHp6emorKzEihUrUFtb2+E6FovF5oQsCILNdHvtJpMJWVlZSE5OxkcffYQpU6Zg2bJlrba/ZcsWTJkyxeY1f/58e96OS6ls0CPIOwAyqUzsKE7XXxkFPy9fZJdeFDsKEREREZFHsqsAfOmllxAYGIjy8nJ4e3ujpqYGK1as6HCdyMhIaLVa67RWq4VarW63vaysDGq1GiqVCv7+/pg8eTIAYObMmTY9h83S09Nx6NAhm1dbA824usoGPZS+fb/3DwCkEimGqgYhT18EfWON2HGIiIiIiDyOXQVgdnY2Fi9eDLlcDl9fX6xduxbZ2dkdrjNx4kQcO3YMOp0O9fX1OHDgACZNmmRtj46Ohre3N06cOAGg6VETkyZNQv/+/REZGYl///vfAIAvv/wSw4cPb7X9oKAgxMTE2LwiIyPtfuOuwGwxo6qh2iMu/2yWGD4QEkiQrWUvIBE5Du8BJCIiso9dBaBUaruY2WxuNa+liIgILF68GAsWLMDs2bMxc+ZMJCUlISMjA2fOnAEArF27FqtXr8b06dNRV1eHBQsWAADefPNNvP3225g5cybeffddvPLKK915by6vvL4SFsHiUQWgv8IPccoYXCjLgdnChzgTkWNMmDBB7AhERERuwa5BYG644Qb86U9/QkNDA44cOYJ//vOfdp1sNRoNNBqNzbzNmzdbv05MTMTOnTtbrTdgwAC899579kRzayU1TZfAelIBCACDw+KRW5mHy7qriAxUd74CERGAnJwcbN68GZWVlRAEAQ0NDda2Z599VsRkRERE7sOuAvDpp5/Gpk2bEBgYiD//+c+46aab8Lvf/c7Z2fq8YmsBGCxykt4VE9QPMqkMJ4vO4VdxN4gdh4jcxLJly5CUlIQbbrgBEokEOp0Ox44dEzsW9bLNmzcjJyfHqfuoqKgAAISEOO8ZvQMGDEBGRobTtk9E1J5OC8CDBw/inXfewYULF+Dj44MhQ4bg+uuvh7e3d2/k69NKarTwlfvAW64QO0qv8pLJERsUhR+Ls2ARLK2eCVhjqEW9saHNdX29fBCg8O+NmETkYurr67F8+XLrdH5+Pv74xz+KmIjEkJOTg5/OnUO4zHmjZ5eZTAAAoaTEOds38xYIIhJPhwXgZ599hnXr1mHRokVITEyERCLBmTNn8PLLL6OxsRHTpk3rrZx9UklNmcdd/tksISQGuZV5uFSei+vCB9i01Rsb8GNxVpvrjYocxgKQyEPFxcWhtLTUZkRp8kzhMhlmBSqdtv3M6koAcNo+mrdPRCSGDgvAd999F//4xz8QFRVlnTdw4ECMGjUKzz33HAvAHhAEAcU1WsQpo8WOIor+wdGQSWT4Nv9kqwKQiKgtFosFM2fOxPDhw+Ht7W1zDyARERHZp8MCsLa21qb4a5aQkIDGxkanhfIE+sZq1BnrPbYH0FuuwHXhA3Ci8AzuH32X2HGIyA3cfvvtuP32263TvAeQiIio6zosAGUdXF/PZy71TIG+6b4CTy0AAWCE+jp8eO5fKKouRT+OBkpEnZgzZ47NdF5eHu8BJCIi6iK7ngNIjldYXQzA80YA/aUR6iEAgB8Kz4ichIjcwbZt23D99ddj6NChGDp0KG9DICIi6oYOewAvXLiA66+/vtV8QRBgMBicFsoT5OuLoZB5IUDhJ3YU0YT7hyImqB9+KDqDGUOmiB2HiFzcpk2b8Pe//x0bN27Ek08+iczMTPztb38TOxYREZFb6bAAPHjwYG/l8DiF+mJE+IdDIpGIHUVU10eNxL9+OoQ6Yz38vHzFjkNELkypVGLUqFEYOnQoysvLMX/+fBaAREREXdRhARgd7ZkjVPaGguoSxAXz+I6NGoFPzh/Aj8VZuDF2rNhxiMiFyeVyVFVVIS4uDqdPn0ZcXJzYkYiIiNwO7wEUQaPJgLJaHSICwsWOIrrrwgYgxCcYR3K/EzsKEbm4u+++Gw8//DBuvfVWbN++HY8++qjYkYiIiNwOC0ARFFWXQICAyACOfCmTynBz/AT8UHQWlQ16seMQkQubO3cu/va3v0GpVGL79u34n//5H7EjERERuR0WgCIo+HkEUPYANpmccCMsgoW9gETUIYvFgq1bt+L+++/Hk08+icuXL4sdiYiIyO2wABRBgb4EEkig9g8TO4pLiA6KxOCwBHyVe4zPlySidr322mv45ptvkJ6ejv/93/9FVlaW2JGIiIjcToeDwJBzFOiLofYPg5fMS+woLmNywo3YdPx9ZGsvQeUfKnYcInJBR44cwUcffQQvr6bfnYMGDcIdd9whcioiIiL3wh5AERTqixEdFCl2DJdyc9wEBHkH4OPsfWJHISIXJQiCtfgDAIVCIWIaIiIi98QCsJdZLBYU1pQiigWgDW+5AjOHTMWPxVm4WlkgdhwickGJiYl45ZVXcO3aNeTl5WHDhg1iRyIiInI7LAB7WVmdDkazEdGBEWJHcTnTBk2Cv5cv9l/6t9hRiMgFvfjii9Dr9bj33ntx9913o6qqSuxIREREbof3APayfH3TCKC8BLQ1Py9f3D5oEjKzD2CE+jr4K/zEjkRELkCj0dhMh4Y23SfMUUCJiIi6jgVgLyus/m8B2GBqFDmN65mcMBG7s/fjYvkVjO43XOw4ROQCXnjhhTbna7Va/N///V8vpyEiInJvLAB7WYG+BIHeAQj0DmAB2IZ+gWoMDI3DhbIcjIocBolEInYkIhLZ+PHj25yfn5/fy0mIiIjcH+8B7GWF1cW8/68TyTHXo6qxGiW1ZWJHISIiIiLqU1gA9rJ8fTGig/qJHcOlXR81AnKpHBfLr4gdhYiIiIioT2EB2Iv0jTWobqxBdBB7ADviI/dGbHA/XK0sgCAIYschIiIiIuozWAD2okJ9CQAgKpAjgHYmLjgadcZ6lNdViB2FiIiIiKjPYAHYiwr0RQDAHkA7xAZHAQCuVvGh8EREREREjsICsBcVVJfAS+YFlV+Y2FFcnq+XDyL8w3GtkgUgEREREZGj8DEQTlZjqEW9sQEAkKO7CrV/GMrrmy5rNJiNYkZzef2V0fi+4EfUGerhp/AVOw4Rkcf74osvAAC33XabyEnIU/B7jsjxWAA6Wb2xAT8WZwEAcivzER0UYZ0eHJogZjSXFxfcVABeqypAomoQAMBsMUNbW95qWV8vHwQo/Hs7IhGRRzl48CAA/jFOvYffc0SOxwKwlzSYGlFnrEeor1LsKG4jxDcYAQo/XK0qtBaAjSYDLupaPx5iVOQwFoBERERERJ3gPYC9RFdfCQAsALtAIpGgf3A0CvRFMFnMYschIiIiInJ7LAB7CQvA7olTRsNkMaOwukTsKEREREREbo8FYC/R1VXBW6aAnxcHM+mKfoERkEvlHA2UiIiIiMgBWAD2kor6SoT6KiGRSMSO4lbkUhligiJxraoAgiCIHYeIiIiIyK05tQDcs2cPUlNTMW3aNGzdurVVe3Z2NtLS0pCSkoLnn38eJpPJpj0rKwsjRoxwZsReIQgCdPWVCPVTih3FLcUpo1FjqENpbZnYUYiIiIiI3JrTCsCSkhKsW7cO77//Pnbv3o3t27fj0qVLNsssWbIEK1aswP79+yEIAnbs2GFtq6+vx6pVq2A0uv+z8qoNtTBaTLz/r5sSQvrDSypHtvZS5wsTEREREVG7nFYAHj16FMnJyVAqlfDz80NKSgr27dtnbS8oKEBDQwNGjx4NAEhLS7NpX7NmDdLT050Vr1f9dwCYYHGDuCmFzAuDwuJxWXcNdcZ6seMQEREREbktpz0HsLS0FCqVyjqtVqtx+vTpdttVKhVKSppGejx06BAaGhowffr0drev1+uh1+tt5hUXFzsqvkPp6ioBACHsAey2oapByNZewg+FZxERGC52HCIiIiIit+S0AtBisdgMeCIIgs10e+1arRYbN27EP/7xjw63v2XLFqxfv97huZ1BV1+JQIU/FDIvsaO4rXC/UKj8w3As/wfMSrydg+kQEREREXWD0wrAyMhIHD9+3Dqt1WqhVqtt2rVarXW6rKwMarUaX331FSorKzF//nxr26xZs7B161YEBARY56Wnp2POnDk2+ywuLrZZz1VU1FdxABgHGKG+Dl9eOYZ8fRFig6PEjkNERERE5HacVgBOnDgRb775JnQ6HXx9fXHgwAGsWrXK2h4dHQ1vb2+cOHECY8eORWZmJiZNmoRf//rX+PWvf21dbsiQIcjMzGy1/aCgIAQFBTkrvsMYzSZUNugRHxIjdhS3NyCkP04UnsHpkvMsAImIiIiIusFpg8BERERg8eLFWLBgAWbPno2ZM2ciKSkJGRkZOHPmDABg7dq1WL16NaZPn466ujosWLDAWXFEU1yjhQCBI4A6gEwqw69ix6FAX2wdWIeIiIiIiOzntB5AANBoNNBoNDbzNm/ebP06MTERO3fu7HAbFy5ccEq23lJY3TQwDQtAx0iOvR4Hco7gbMkFTIqfIHYcIiIiIiK34tQHwRNQqC+BVCJFsHeg2FH6BD8vXwwM6Y/Luqswmk1ixyEiIiIicissAJ2ssLoEIT7BkEp5qB1lSPhAGC0m5FRcEzsKEREREZFbYVXiZAX6YoT68QHwjhQZoEKwdyAulF0WOwoRERERkVthAehENYZaVDVW8/4/B5NIJBgSPhDFNVpUNujFjkNERERE5DZYADpRob4EAKD0YQ+go10XngAJJNZeQLPFDG1teZuvGkOtyGmJiIiIiFyDU0cB9XRF1aUAgGAfDgDjaH5evuivjMJPZVdwQ9QoNJoMuKi70uayoyKHIUDh38sJiYiIiIhcD3sAnaiopmkE0CBFgNhR+qQh4QNRb2rAtapCsaMQEREREbkFFoBOVFhdinC/EI4A6iT9g6Pg6+WD8xwMhoiIiIjILqxMnKiouhRq/3CxY/RZUokUQ8IGIK+qEGV1FWLHISIiol62cOFCaDQaPP744222r1q1ChqNBi+//HKb7X/5y1+g0WiwadOmbq0PAFu2bIFGo8F7773XZvvevXuh0Wiwb9++brXrdDosW7YMFRXt/61z8uRJzJo1Cz/++GOb7Tk5Objnnntw5Urbt8t0xp71O8tpz/voqd7YR1/AAtBJLIIFxdWlUPuHiR2lTxuhHgKpRIrPLx8ROwoRuZiamhqsXLkSM2fOxKxZs3D//ffj3LlzAIBvv/0W999/v2jZdu3ahWXLlrXZ9sknn+DOO+/EjBkzoNFo8NZbb8FkMgEAzGYzHnjgAaSkpODQoUNIS0vDzJkzu/1HHZG7u3at6ZnAubm5bbZ/9913AIBvvvmmzfZ//etfAIA9e/Z0a30A2LlzJwBgx44dbbb/5S9/AQBs2LChW+3btm1DVlYWtm3b1m6GV199FRaLBWvWrGmzfe3atairq8PatWvb3UZH7Fm/s5z2vI+e6o199AUsAJ2kor4KjWYD1AHsAXQmP4UvhqkH44eis3wkBBFZWSwWZGRkIDg4GLt370ZmZiYWLlyIjIwMl/5keNeuXdi8eTPWr1+Pf/3rX/jggw+QnZ2NFStWAABKSkpw4cIF7N+/H0FBQVAoFPj000+RkJAgcnKi3rdw4UKb6Za9gKtWrbKZbtmL11x4NWvZC9jZ+kBT798vtewF3Lt3LwRBAAAIgtCql6+zdp1Oh0OHDkEQBHz++edt/v46efIkamubRjyvqalp1QuYk5ODvLw8AE0Fc1c/MLJn/c5y2vM+eqo39tFXcBRQJymqbnoEhNo/DA2mRpHT9G2jI4fhQtllHC84jakDbxI7DhG5gG+//RZFRUVYtGiR9T7s5ORkrF69GhaLBUDTHwsZGRm4du0aEhIS8MYbb0ChUGDdunU4duwYqqqqoFarsW7dOoSHhyM5ORkjRoyAVqvFzp078cYbb2D//v0ICQmBSqXCbbfdhrS0NOzevRtbtmyBxWLB8OHD8eKLL8Lb2xu7d+/Gxo0bERAQgOjoaPj5+bXKvX79eqxevRr9+/cHAAQEBODll1/GzTffjIULF+KRRx5BZWUlpkyZAqlUirKyMjzyyCOt/pDV6/XQ620/FCsuLu7xca2srIROp8Ozzz7b4211V05ODhQ//z90V3UWCypzckQ9ju4iJycHoaGhbbY19/41a9kL2Nx716xlL15z71+zPXv24KGHHrJ7feC/vX/NduzYYXN1QcufzQ0bNmD69Ol2t2/bts36O8tisWDbtm149NFHbdZ59dVXbabXrFmDDz74wDrdstdu7dq1eOutt1q9l/bYs35nOe15Hz3VG/voK9gD6CSFPz8CgvcAOp+vlw9uiU9GTsU15HFEUCICkJWVhcTExFaDcN1yyy0IC2u6NL+wsBArVqzAZ599hrKyMhw9ehRXr15FTk4Otm3bhv3796Nfv3745JNPAAAVFRXIyMhAZmYmjhw5ghMnTuDTTz/Fpk2bkJWVBQC4ePEiduzYgW3btiEzMxNhYWF45513UFJSgrVr12Lr1q3Yvn279dP6X9LpdCgoKEBSUpLN/ODgYAwaNAjnzp3Dxo0boVarcejQIbz00ksYMWJEqz8ggaZeiSlTpti85s+f75BjS0T2a+7d6+70V199Zb0E3GQy4csvv2y1j5a/T2pqamymm3vvmrUsnDtjz/qd5bTnffRUb+yjr2APoJMUVZfCW6ZoegZgldhp+r7bEibiu4If8Z+r32Pu8BnwkvFbm8iTSaVSeHt7d7hMYmIiYmNjAQADBw5ERUUFbr31VixduhQffvghrly5glOnTll74wBg1KhRAICjR4/ijjvugEKhgEKhwNSpUwE09TxevXoVd999NwDAaDRi2LBhOHnyJMaMGYPw8KYPBTUaTbv3FJnN5lbzjEYjJBKJ3e8/PT0dc+bMsZlXXFzc4yJQqVRCqVRi9erVPdpOTzz77LPQnT8v2v4dwU8qRcyAAaIeR3fh7r2kEonEpqhr+XPcWfutt96KgwcPwmQyQS6XY/Lkya324e/vb1MEBgTYPn4sNjbWpoj75e80e9izfmc57XkfPdUb++gr2APoJEXVJYgMVEMq4SHuDXKpHDfH3YBqQy1OFp0TOw4RiWzEiBHIyspq9Wn6//t//89aeMnl//2gqPmPsLNnz+KBBx6AxWJBSkoKpk6darMNHx8fAE0FpqWNyxDNZjPuuOMOZGZmIjMzEx9++CFWrFjR6o+8X+67WWhoKPr374+TJ0/azNfpdMjLy8OwYcPsfv9BQUGIiYmxeUVGRtq9PpE7aFmIxMfH20yPHz/eZjo5OdlmesaMGTbTGo2mS+sDwNy5c22mmz/8afbII4/YTP/ud7/rUvu8efOsVzJIpVLMmzevVYalS5faTLccYOrpp5/ucLoz9qzfWU573kdP9cY++gpWJ05SVF2KfoFqsWN4lKjACAwMjcOZ0vOoNdSJHYeIRDRu3DiEhYVh/fr11h61I0eOYNeuXRg0aFC7633//fcYP3487r33XsTHx+Orr75qs0du4sSJOHDgAAwGA2pqavDVV19BIpFgwoQJOHjwIMrLyyEIAn7/+99jy5YtGDt2LE6dOoWSkhJYLBbs3bu3zf0/+eSTeOWVV6yfttfW1mL58uVITU1FdHS0A44MUd/R8j60N99802b6hRdesJl+/vnnbaZbFl+/vP/PnvWBpt72X2o5unBqaqq1V08ikdjc32dPe2hoKKZMmQKJRIKpU6ciJCSkVYYxY8bA398fQFPvX/OVCs0GDBhgvdqhf//+XR40yp71O8tpz/voqd7YR1/BAtAJTBYzSmrLEMUCsNfdEJUEi2DBD0VnxY5CRCKSSCTYsGEDrl27hpkzZ0Kj0WDz5s3YtGmT9TLMtqSmpuL8+fPQaDRYsGABRowYgfz8/FbL3XrrrRg3bhzmzJmDhx56CGq1Gt7e3khMTMRjjz2G9PR0zJgxAxaLBQ899BDCw8OxfPly/OY3v8HcuXNbXaLVbMaMGXjiiSfwxBNPYObMmZg7dy6GDRuGP/zhDw47NkR9SXMvYMvev2bNvXht9d4B/+0FbNn7Z+/6wH97AVv2/jVrLjRb9u7Z2z5v3jwMGzaswx6tpUuXQiqVtvt4maeffhp+fn5d7v3ryvqd5bTnffRUb+yjL5AILa+PcWP5+fmYMmUKDh06hJiYGNFyFFaX4Mm9v8fC8ekYph6MH4uz2lxucGgCLupaD6Xb1fkdtY2KHAZVO88i1NaWt5mtO/vpTub2srWXy979fH3tOLJKL+LuETMQ7BPU4TEgIvcl5u/8kydPIjc3F3PmzIHRaMQ999yDV155BYmJib2aoysccbya78dyhXsAZwUqnbaPzOpKAHDaPjKrKxGamMh7AO3gCt9zRO6ms9/37AF0gqKfRwDlJaDiGNNvOKQSCX4szhY7ChH1UQkJCfj0009x5513Ii0tDTNmzHDp4o+IiKgZh0p0guZnAEYFRqDe1CByGs/j5+WL68IH4EJZDsZFJXW+AhFRFymVSrzzzjtixyAiIuoy9gA6QWF1KQIV/gjw9hc7isdKihgKQRBwpvQCzBYztLXlrV41htbP4SIiIiIi6svYA+gERdUl6BcYIXYMjxbsE4iEkFhkaS+ior4KBdXFrZYZFTkMAQoW6URERETkOdgD6AR8BIRruL7fCBjNRnyRc1TsKERERERELoEFoIM1GBugq69kAegCQv2UuC4sAV/nfc/LPYmIiIiIwALQ4YprtACaBoAh8Y2NSoIgAN/l/yh2FCIiIiIi0bEAdLBCPgLCpQR6++PWhGRc0uXiSkWe2HGIiIiIiETFAtDBmh8BERnAAtBV3D7gZqj8QnE491vUGurEjkNEREREJBoWgA5WUF2CML8QeMsVYkehn8mkMkweMBFmwYyvcr+BIAhiRyIiIiIiEgULQAcrqCpCbFA/sWNQC0qfICTHXo8CfTHOll4QOw4RERERkShYADqQxWJBfnUxYlgAuqSh4YPQPzgK3+WfQmV9ldhxiIiIiIh6HQtAB9LWlcNoNiImmAWgK5JIJJgUPwEyqQxH837gpaBERERE5HFYADpQvr4YANgD6ML8vHxxfb+RyNcX8VJQIiIiIvI4LAAdKL+qCAAQHRQpchLqyAj1dVD6BGHnub0wmo1ixyEiIiIi6jUsAB2oQF+MEJ9g+Cv8xI5CHZBKpZgYOxZldTrsOLsH2tpym1eNoVbsiERERERETuHUAnDPnj1ITU3FtGnTsHXr1lbt2dnZSEtLQ0pKCp5//nmYTCYAwIkTJzB37lzMmjUL6enpKCgocGZMh8nXFyEmmL1/7iAmuB+Gq67Dv376EkevHcePxVnWV72xQex4RERERERO4bQCsKSkBOvWrcP777+P3bt3Y/v27bh06ZLNMkuWLMGKFSuwf/9+CIKAHTt2WOe/9NJLyMzMhEajwUsvveSsmA4jCALy9UWI5v1/bkMzZCoEwYKjeSc4IAwREREReQSnFYBHjx5FcnIylEol/Pz8kJKSgn379lnbCwoK0NDQgNGjRwMA0tLSsG/fPhgMBjzxxBNITEwEAAwZMgRFRUWttq/X65Gfn2/zKi4udtbb6VR5fQUaTI0cAMaNhPmFYGxUEq5U5CFLe1HsOERERERETid31oZLS0uhUqms02q1GqdPn263XaVSoaSkBAqFArNmzQLQ9Fy99evXY+rUqa22v2XLFqxfv95Z8buseQCYGA4A41ZGRQ5FUU0pjuX9AJVfKNQB4WJHIiIiIiJyGqcVgBaLBRKJxDotCILNdGftBoMBy5Ytg8lkwsMPP9xq++np6ZgzZ47NvOLiYsyfP9+Rb8NuuZX5AIA4ZYwo+6fukUgkmJxwIz7O2of9lw9jztAUsSMRERERETmN0y4BjYyMhFartU5rtVqo1ep228vKyqzttbW1ePDBB2EymbBx40Z4eXm12n5QUBBiYmJsXpGR4vW+5VRcg9o/jCOAuiEfuTdSBt8Ck9mE/RcPw2A2iB2JiIiIiMgpnFYATpw4EceOHYNOp0N9fT0OHDiASZMmWdujo6Ph7e2NEydOAAAyMzOt7UuWLEFcXBz+/Oc/Q6FQOCuiQ+VW5CEhpL/YMaibQn2VmDLwJpTXV2B39gGx4xARuaTbb78dt99+u9gxyIPwe47I8Zx2CWhERAQWL16MBQsWwGg0Yu7cuUhKSkJGRgYWLVqEkSNHYu3atVi+fDlqamowfPhwLFiwAFlZWTh06BAGDRpkvcRTrVZj8+bNzoraY3WGehTXaHFrwo1iR6Ee6B8chRHqIfh37jf4Vf8bMLrfMLEjERG5lNtuu03sCORh+D1H5HhOKwABQKPRQKPR2Mz7ZSGXmJiInTt32rQPGzYMFy5ccGYsh8utzAMAJITEipyEemp8zCiU1VVg4/fvYt0dL8LPy1fsSEREREREDuPUB8F7iisVTQVgkHcgtLXlNi+D2ShyOuoKuVSO+0elobJej21nPhE7DhERERGRQzm1B9BTXKnIQ7B3IK5UXGvVNjg0QYRE1BPxITFIGXQL9l/8NybFTcCgsHixIxEREREROQR7AB3gSmUeYoOjxI5BDjQv6U4ofYPw1ndb0GjiqKBERERE1DewAOyhRpMBBfpixAT3EzsKOZCfly8Wjk9Hgb4YW0799z7VGkNtq8t8tbXlqDHUipiWiIiIiMg+vAS0h65UXINFsCBeGQOLYBE7DjlQUuRQ3Jk4DZ+cP4Ch4YNwc/x41Bsb8GNxVqtlR0UOQ4DCX4SURERERET2Yw9gD10szwUAxCtjxA1CTjFvhAbDVIOx4ft32yz8iIiIiIjcCQvAHrqouwKVfxgCvQPEjkJOIJfJ8cxNjyImqB/Wfr0JVyvzxY5ERERERNRtLAB76GL5FQwOjRc7BjmRn8IXz016DEHeAdjw3buobNCLHYmIiIiIqFtYAPZARX0VyusqMCiMj3ro60J8g/H8LY8DAD776UvUGxtETkRERERE1HUsAHvgYvkVAMBgPifOI0QFRuDRGxagztiAA5cOw2Qxix2JiIiIiKhLWAD2wCVdLmRSGRKUsWJHoV4SHxKDyQk3oqS2DIdzv4EgCGJHIiIiIiKyGwvAHrhYfgXxwTFQyBViR6FeNCC0P26IHoVLuqv4oeis2HGIiIiIiOzG5wB2k8ViwWXdVdwSnyx2FBLB6MhhqGrQ40ThGShkXhihHgJtbXmby/p6+fAZgURERETkElgAdlO+vggNpkYM5gAwHkkikeDmuPEwmI04lvcD5FI5hoQPgFTSulOdD4knIiIiIlfBS0C7qXkAmEEcAMZjyaQyTB14E4arr8ORq99h38V/o8HUKHYsIiIiIqJ2sQDspou6XPgr/NAvQC12FBKRVCLFr/qPw9xhqSisLsHu7P3QN1SLHYuIiIiIqE0sALvpUnkuBofGQyKRiB2FXMCEmDGYOWQKGk0GZJ4/CG2tTuxIREREREStsADshgZjA/L0hXwAPNmIDFBhVuLtkEll+PTC58ivKhI7EhERERGRDRaA3XC54hoEQeAD4KkVpW8wZiXejiDvAHx26SucLj4Pi2AROxYREREREQCOAtot1gFgQuPFDUIuyV/hB82Qqfgy9xt8k/8DKhqqMHdYKqKCImyW4+MhiIiIiKi3sQDshmztRUQHRiLQO0DsKOSiFHIFpg28GdnaSzheeBovH34Tg0LjMS46CUE/f9/w8RBERERE1NtYAHaR2WJGtvYSJsVNEDsKuTiJRIJh6sGYOuAm7Mreh3OlPyGn4hqGhA/AmH7DxY5HRERERB6IBWAXXanIQ4OpEcPU14kdhdyEv8IPybFjMDJiCH4oOosLZTlNL20Oboq7AYPC4ls9QJ6XhxIRERGRM7AA7KJzpT8BAIarB4uchNyNv8IPN8eNx+jI4ThTko0s7UWcKDoDXy8fDA5NwHD1dQj0bir6eHkoEVH7ysxmZFZXOm/7JhMAOG0fZWYzQp2yZSKizrEA7KIs7U+ICeqHYJ8gsaOQmwr09sfE/uNw78jZ+OLK17isu4ozJedxpuQ8hqkH44boUWJHJCJyWQMGDHD6PiQVFQCAkJAQp2w/FL3zPoiI2sICsAus9//F8/4/6jmFzAsDQ+MwMDQONY21OFWchXOlPyG3Mh/B3oFQ+YeJHZGIyOVkZGSIHYGIyK3xOYBdcFl3ten+PxXv/yPHCvD2x01xN2BW4u2QS2R445u/4/3Tu2EwG8WORkRERER9CAvALvgm7wfIpXKMihwqdhTqoyICVEgbNh03xl6P3dn7sWT/SzhVlAVBEMSORkRERER9AC8BtZNFsOBY3g8YFTkU/go/seNQH+Yl88K8kXfi+qgR+ODMJ3jl8JtICInFHYMnY2zUSD5/koiIiIi6jT2Advqp7ArK6yswMXac2FHIAzSaDDCYjZidOA039b8B2tpybPjuXfzhq9dx9NpxmCxmsSMSERERkRtiD6CdjuYdh5fMC+Oik8SOQh5EJpVhmHowhoQPwE/lV5CtvYQ/H3sHSp8gTIwdi3HRSRgUlgAfubfYUYmIiIjIDbAAtIPBbMQ3eT9gTL/h8PXyETsOeSCZVIahqkG4e8RM5FUV4avcYzhw+Qj2XvwSMokU/ZXRSFDGIia4H6KDIhHhr4KXrOnHmw+VJyIiIqJmLADt8NlPX6KyQY+UQbeIHYU8nFQixbjoJIyLTkKdsR4Xyi7jvPYyTpdk49+538IsNF0aKpFIEKQIQKC3P/oHR0PlH4owv1Co/EKhDgiHj9ybhSERERGRB2IB2ImqBj12ZX2G66NGYmREothxiKz8vHwxpt8IjOk3AlNrb8LJorOoaqhGeX0FdHWV0DfWoLqxBj8WZ6PWWGezrr+XL6KDmnoLVf6hCPf7+eUfinDfEMhl/NVARERE1Bc59a+8PXv2YOPGjTCZTEhPT8f8+fNt2rOzs/H888+jtrYW48aNw8qVKyGXy1FYWIglS5agvLwcCQkJWLt2Lfz9e7+nwmQx450ftsNgNmDBqLRe3z9RV0glUoT4BiPENxgI/e/8waEJOKf9CTWNtahqrEZlgx6VDXo0mg04UXga+sYam+1IIEGQTyDU/mEI9wv9RYEYgnC/MIT7h8Dfyw8SiaSX3yERERER9ZTTCsCSkhKsW7cOu3btgkKhwLx58zBhwgQMGjTIusySJUvw0ksvYfTo0XjuueewY8cO3HfffVi5ciXuu+8+zJgxA2+99RY2bNiAJUuWOCtqmyrqq7Dhuy34sTgb9yXNRlRQZK/un8iRFDIvhPopEeqntM4bHJqAi7orMFnMqDXUocZQ+/OrDnKpHJUNVbhUnovvC061GnXUV+6DYJ9AKGQKeMnkUMgUUMjkkEvlkEqkkEgkkOLnfyUSeMsU8PHygY/cu+nyU/nPX3s1fa2QKSCXyiCXyn/+t+lr2S++Vsi8IJPKevnIEREREfUtTisAjx49iuTkZCiVSgBASkoK9u3bh8ceewwAUFBQgIaGBowePRoAkJaWhjfeeAO//vWv8f333+Ott96yzv+f//mfVgWgXq+HXq+3mVdQUAAAKC4u7nbuRrMB75zYjiztT5BCgnuTZmNc4HDk5+d3uJ6uvhLl2rJW8wMbfFFe1Xp+R21dnd9RW5GlCI2+9S6Zub1s7eXq7n66uo7Yx6w72RxxzHwghw+CES4LRnxwLHKr8gBfQBAENJgaUWeoQ5BPEPSNNahq0KPWUA+z2QSj0Ih6Sy1MZjNMFhOE5v8EAQKa1jdajGg0GdBoMgDo/kPtZVI5fOTe8JYr4CP7+V+5oqnwlEohlcgggxRSqaTp65+L0WY2fZaSX34pafPr9law7ftse12JpGnql/9al5JIIIEEEgl+/lfS7vY77mhtJ7cd2lu+/f05tsdX6ROIsVFJPepJbv5dbzbzsSj2aD5OPTlHEhGR6+vs/Oi0ArC0tBQqlco6rVarcfr06XbbVSoVSkpKUFFRgYCAAMjlcpv5LW3ZsgXr169vc98tLzXtieX42mHbIiIix9NqtYiLixM7hsvTarUAHHuOJCIi19Xe+dFpBaDFYrH5ZFcQBJvp9tpbLgegzU+I09PTMWfOHJt5BoMBeXl5iI+Ph0xm/6VixcXFmD9/PrZu3YrISF7qaQ8es67jMesaHq+u87RjZjabodVqMWLECLGjuIURI0bgz3/+M5588kmP+R5xFk/7WXMWHkfH4bF0jL5yHDs7PzqtAIyMjMTx48et01qtFmq12qa9+dNIACgrK4NarUZoaCiqq6thNpshk8lardcsKCgIQUFBreYPGDCgR5ljYmK6vb4n4jHrOh6zruHx6jpPOmbs+bOfj48PRo4cCcCzvkecicfRMXgcHYfH0jH6wnHs6PwoddZOJ06ciGPHjkGn06G+vh4HDhzApEmTrO3R0dHw9vbGiRMnAACZmZmYNGkSvLy8MG7cOOzduxcAsHv3bpv1iIiIiIiIqHucVgBGRERg8eLFWLBgAWbPno2ZM2ciKSkJGRkZOHPmDABg7dq1WL16NaZPn466ujosWLAAAPDiiy9ix44dSE1NxfHjx/Hkk086KyYREREREZHHcOpzADUaDTQajc28zZs3W79OTEzEzp07W60XHR2N9957z5nRiIiIiIiIPI7TegDdSVBQEB577LE27ymktvGYdR2PWdfweHUdjxl1ht8jjsHj6Bg8jo7DY+kYnnIcJYIgdP+hXEREREREROQ22ANIRERERETkIVgAEhEREREReQgWgERERERERB6CBSCAPXv2IDU1FdOmTcPWrVvFjuOyampqMHPmTOTn5wMAjh49Co1Gg2nTpmHdunUip3M969evx4wZMzBjxgz88Y9/BMBj1pHXX38dqampmDFjBv7+978D4PGy16uvvoply5YB4DGj9vFc1zM8BzoGz42OwXOmY3nceVTwcMXFxcLkyZOFiooKoba2VtBoNMLFixfFjuVyTp06JcycOVMYPny4kJeXJ9TX1wu33HKLcO3aNcFoNAq//e1vha+++krsmC7j66+/Fu655x6hsbFRMBgMwoIFC4Q9e/bwmLXj22+/FebNmycYjUahvr5emDx5spCdnc3jZYejR48KEyZMEJYuXcqfS2oXz3U9w3OgY/Dc6Bg8ZzqWJ55HPb4H8OjRo0hOToZSqYSfnx9SUlKwb98+sWO5nB07duDFF1+EWq0GAJw+fRpxcXGIjY2FXC6HRqPhcfsFlUqFZcuWQaFQwMvLCwMHDkRubi6PWTvGjx+Pd999F3K5HOXl5TCbzdDr9TxenaisrMS6devwyCOPAODPJbWP57qe4TnQMXhudAyeMx3HU8+jHl8AlpaWQqVSWafVajVKSkpETOSaXn75ZYwbN846zePWscGDB2P06NEAgNzcXHz22WeQSCQ8Zh3w8vLCG2+8gRkzZuDGG2/k95gdVqxYgcWLF1ufV8RjRu3h90bP8BzoGDw3Og7PmY7hqedRjy8ALRYLJBKJdVoQBJtpahuPm30uXryI3/72t3jmmWcQGxvLY9aJRYsW4dixYygqKkJubi6PVwc+/PBD9OvXDzfeeKN1Hn8uqT383nAsHs+e4bnRMXjO7BlPPo/KxQ4gtsjISBw/ftw6rdVqrZd4UPsiIyOh1Wqt0zxurZ04cQKLFi3Cc889hxkzZuC7777jMWvH5cuXYTAYMHToUPj6+mLatGnYt28fZDKZdRkeL1t79+6FVqvFrFmzUFVVhbq6OhQUFPCYUZt4rnMsngO7j+fGnuM50zE8+Tzq8T2AEydOxLFjx6DT6VBfX48DBw5g0qRJYsdyeaNGjcKVK1dw9epVmM1mfPrppzxuv1BUVISFCxdi7dq1mDFjBgAes47k5+dj+fLlMBgMMBgMOHToEObNm8fj1YG///3v+PTTT5GZmYlFixbhtttuw9tvv81jRm3iuc6x+Pu8e3hudAyeMx3Dk8+jHt8DGBERgcWLF2PBggUwGo2YO3cukpKSxI7l8ry9vbFmzRo8/vjjaGxsxC233ILp06eLHctlvPPOO2hsbMSaNWus8+bNm8dj1o5bbrkFp0+fxuzZsyGTyTBt2jTMmDEDoaGhPF5dwJ9Lag/PdY7Fn7Xu4bnRMXjOdB5P+dmWCIIgiB2CiIiIiIiInM/jLwElIiIiIiLyFCwAiYiIiIiIPAQLQCIiIiIiIg/BApCIiIiIiMhDsAAkIiIiIiLyECwAiYiIiIiIPAQLQCIiIiIiIg/h8Q+CJ+oN27dvx3vvvQepVIrw8HC88MIL+Otf/wpvb2+cP38e5eXl+NWvfoXly5fDy8sLly9fxssvv4zKykqYzWbcf//9mDt3Lr799lusW7cOsbGxuHjxIkwmE1auXImxY8d2uP+dO3di+/btMBqNqKqqQkZGBu677z4AwF//+ld8/PHHkMvliIuLw5o1axAYGNjufCIiIkfh+ZFIBAIROdXRo0eFqVOnCuXl5YIgCMJHH30k3HHHHcIzzzwjzJ49W6ipqREaGxuF+fPnC++9955gNBqF1NRU4ezZs4IgCIJerxfuuOMO4eTJk8I333wjDB06VMjKyhIEQRDeeecdYf78+R3uv6amRrj77rsFnU4nCIIgnDx5Uhg9erQgCILw+eefC9OmTRMqKysFQRCEV155RdiwYUO784mIiByF50cicbAHkMjJjhw5gtTUVISGhgIA0tLS8PLLL2PkyJGYM2cO/P39AQCzZs3CoUOHkJycjGvXruG5556zbqOhoQFZWVkYOHAgoqKiMHToUADAsGHD8PHHH3e4f39/f/zlL3/Bv//9b+Tm5uL8+fOoq6sDABw7dgzTp09HcHAwAODZZ58FALz00kttziciInIUnh+JxMECkMjJLBZLq3mCIMBkMkEmk9nMk0qlMJvNCAwMRGZmprWtrKwMgYGBOHXqFHx8fKzzJRIJBEHocP/FxcW45557cPfdd2Ps2LGYPn06vvzySwCATCaDRCKxLqvX66HX69udHxMT0/UDQERE1AaeH4nEwUFgiJzs5ptvxt69e6HT6QAAH330EZRKJWQyGT777DMYDAY0Njbi448/xuTJk5GQkAAfHx/rCa6oqAgzZ87E2bNnu7X/s2fPIjQ0FL/73e9w0003WU9uZrMZEydOxMGDB1FTUwMAePPNN/GPf/yj3flERESOwvMjkTjYA0jkZL/61a/wm9/8Bunp6bBYLAgNDcVf//pXvPPOO/Dx8cF9990HvV6PlJQU3HXXXZBKpdiwYQNefvllvP322zCZTHjiiScwduxYfPvtt93a/86dOzF9+nRIJBKMHz8eoaGhuHr1Km655RZcunQJ9957LwBg0KBBWLVqFQICAtqcT0RE5Cg8PxKJQyJ01j9ORE6xbNkyDB48GA888IDYUYiIiFwGz49EzsUeQKI+4O2338aePXvabHvggQdw55139nIiIiIi8fH8SNQaewCJiIiIiIg8BAeBISIiIiIi8hAsAImIiIiIiDwEC0AiIiIiIiIPwQKQiIiIiIjIQ7AAJCIiIiIi8hD/H3fbQ7k3eFx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37"/>
            <a:ext cx="5715000" cy="3794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22" y="3148130"/>
            <a:ext cx="5443538" cy="36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AAAAE/CAYAAAAXN63eAAAAOXRFWHRTb2Z0d2FyZQBNYXRwbG90bGliIHZlcnNpb24zLjMuMiwgaHR0cHM6Ly9tYXRwbG90bGliLm9yZy8vihELAAAACXBIWXMAAAsTAAALEwEAmpwYAABXCUlEQVR4nO3deXxTZd428CtL071Nl6SlC21ZpGwFBKEyiiJIsRCByijKI51ntC6DojyKoCIOgwrO4MuoCDOgM4MOCohIxUEWUQdGcAFBlhYESqF706Ztumc77x+1GdM1bZOepLm+fvKh59xnuXJse/rLfc59JIIgCCAiIiIiIqI+Typ2ACIiIiIiIuodLACJiIiIiIg8BAtAIiIiIiIiD8ECkIiIiIiIyEOwACQiIvIAJpMJ+fn5MJlMYkchIiIn6uz3vbyX8zhVQ0MDzp49C5VKBZlMJnYcIiJyIrPZDK1WixEjRsDHx0fsOC6voKAA06ZNw9atWxEZGSl2HCIicpLi4mLMnz8fBw4cQFxcXKv2PlUAnj17FvPnzxc7BhER9aKtW7di3LhxYsdweVqtFgB4niQi8hBarbbvF4AqlQoA+OkmEZEHaP6Es/l3P3WM50giIs/Q2fmxTxWAzZd9RkZGIiYmRuQ0RETUG3jJv314jiQi8iztnR85CAwREREREZGHYAFIRERERETkIVgAEhEREREReQgWgERERERERB6CBSAREREREZGHYAFIRERERETkIVgAEhEREREReQgWgERERERERB7CqQXgnj17kJqaimnTpmHr1q3tLvfMM89g165d1ukTJ05g7ty5mDVrFtLT01FQUODMmERERERERB5B7qwNl5SUYN26ddi1axcUCgXmzZuHCRMmYNCgQTbLvPjiizh27BiSk5Ot85csWYINGzYgMTERO3fuxEsvvYSNGzc6K2qfUGOoRb2xodV8Xy8fBCj8RUhERETkeJs3b0ZOTo5T91FRUQEACAkJcdo+BgwYgIyMDKdtn4ioPU4rAI8ePYrk5GQolUoAQEpKCvbt24fHHnvMusyePXswZcoU6zIAYDAY8MQTTyAxMREAMGTIEPzzn/9stX29Xg+9Xm8zr7i42PFvxE3UGxvwY3FWq/mjIoexACQioj4jJycH5y5kQRascNo+TJWNAICSxnKnbN9cZXDKdomI7OG0ArC0tBQqlco6rVarcfr0aZtlHnzwQQBNl3w2UygUmDVrFgDAYrFg/fr1mDp1aqvtb9myBevXr3dGdCIiInJhsmAFgidFOW37VYcLAcBp+2jePhGRGJxWAFosFkgkEuu0IAg2050xGAxYtmwZTCYTHn744Vbt6enpmDNnjs284uJizJ8/v/uhiYiIiIiI+jCnFYCRkZE4fvy4dVqr1UKtVtu1bm1tLR599FEolUps3LgRXl5erZYJCgpCUFCQw/K6g/bu8wMAg9nYy2mIiIiIiMjdOK0AnDhxIt58803odDr4+vriwIEDWLVqlV3rLlmyBHFxcVi5ciWkUj6poll79/kBwODQhF5OQ0RERERE7sZpBWBERAQWL16MBQsWwGg0Yu7cuUhKSkJGRgYWLVqEkSNHtrleVlYWDh06hEGDBlkv8VSr1di8ebOzonosjhxKRERERORZnFYAAoBGo4FGo7GZ11Yht2bNGuvXw4YNw4ULF5wZi37GkUOJiIiIiDwLr68kIiIiIiLyECwAiYiIiIiIPAQLQCIiIiIiIg/BApCIiIiIiMhDsAAkIiIiIiLyECwAiYiIiIiIPAQLQCIiIiIiIg/BApCIiIiIiMhDsAAkIiIiIiLyECwAiYiIiIiIPAQLQCIiIiIiIg/BApCIiIiIiMhDyMUOQK7HbDFDW1veZpuvlw8CFP69nIiIiIiIiByBBSC10mgy4KLuSpttoyKHsQAkIiIiInJTvASUiIiIiIjIQ7AAJCIiIiIi8hAsAImIiIiIiDwEC0AiIiIiIiIPwQKQiIiIiIjIQ7AAJCIiIrt88cUX+OKLL8SOQR6E33NEjsfHQBAREZFdDh48CAC47bbbRE5CnoLfc0SOxx5AIiIiIiIiD8ECkIiIiIiIyEOwACQiIiIiIvIQLACJiIiIiIg8BAtAIiIiIiIiD8ECkIiIiIiIyEOwACQiIiIiIvIQLACJiIiIiIg8BAtAIiIiIiIiD8ECkIiIiIiIyEOwACQiIiIiIvIQLAD7sJKaMhTqS8SOQURERERELoIFYB91qTwXn5w/iD99/RecLTkvdhwiIiIiInIBTi0A9+zZg9TUVEybNg1bt25td7lnnnkGu3btsk4XFhZi/vz5mD59Oh599FHU1tY6M2afc1l3FV9cOYrIABXC/EKw+sgGZGsvih2LiIiIiIhE5rQCsKSkBOvWrcP777+P3bt3Y/v27bh06VKrZR555BHs37/fZv7KlStx3333Yd++fRgxYgQ2bNjgrJh9TnVjDQ7nfouIABXuGHwrnrzxAYT6KrHxu/dgMBnEjkdERERERCJyWgF49OhRJCcnQ6lUws/PDykpKdi3b5/NMnv27MGUKVNwxx13WOcZjUZ8//33SElJAQCkpaW1Wg8A9Ho98vPzbV7FxcXOejtuwWQx48srxwAAtyVMhFwmR4DCHw+Nuw/FNVrsyv7MuqzFYoFFsIgVlYiIiIiIRCB31oZLS0uhUqms02q1GqdPn7ZZ5sEHHwQAnDhxwjqvoqICAQEBkMuboqlUKpSUtB7IZMuWLVi/fr0zorudWkMddmV9hhNFZ2AwG3FrfDICvf2t7SMjEjEpfgJ2Zx9Aju4a/BV++KHwLAaGxiE5ZgykUt4KSkRERETkCZxWAFosFkgkEuu0IAg20+1pa7m21ktPT8ecOXNs5hUXF2P+/PndTOyefirLwX+uHYcgCBgQGovrwgYgOiiy1XK/HXMPgrwDcaLgNGqMdRiuvg7HC0+j0WzArfHJdv2/ISIiIiIi9+a0AjAyMhLHjx+3Tmu1WqjV6k7XCw0NRXV1NcxmM2QyWbvrBQUFISgoyKGZ3Y1FsOCb/JMI8Q3GA2Puga6hst1l/RS+WDD6LiwYfZd13paTH+JfP32B6MAIXBc+oBcSExERERGRmJx27d/EiRNx7Ngx6HQ61NfX48CBA5g0aVKn63l5eWHcuHHYu3cvAGD37t12reeJSmrK0GBqxKiIoQjzC+ny+ncMnowQn2BkcYRQIiIiIiKP4LQCMCIiAosXL8aCBQswe/ZszJw5E0lJScjIyMCZM2c6XPfFF1/Ejh07kJqaiuPHj+PJJ590Vky3dqUiDzKJFLHB/bq1vkQiwZDwgSitLYeurtKx4YiIiIiIyOU47RJQANBoNNBoNDbzNm/e3Gq5NWvW2ExHR0fjvffec2Y0tycIAnIr8xAd1A9eMq9ub+e6sHh8V3AK58suYWL/cQ5MSERERERErobDP7qp8roK1BjqkBAS06Pt+Hj5IF4Zg4vluTBZTA5KR0REROR8zZ0NLTsceqsdAObOnQuNRoO5c+e22b5w4UJoNBo8/vjjbbZnZGRAo9HgoYcearP9hRdegEajwYsvvthuhlWrVkGj0eDll19us/3kyZOYNWsWfvzxxzbbc3JycM899+DKlStttut0OixbtgwVFRXtZjh8+DA0Gg3+85//dGsfnbU7gj3vQ2y9kZEFoJu6VlUIAIgLju7xtoarr0Oj2YBs7aUeb4uIyB3l5+djxIgRmDVrls2rqKio3XXefPNNvPnmmwCAIUOG2L2v2267DampqZg1axbuvPNOpKWl4ZtvvulwnQ8++AAffPBBq/m7du3CsmXL7N43ETleY2Ojzb8tXbt2DQCQm5vbZnvzc6zb+31z6tQpAMAPP/zQbobvvvsOANr9XfLqq6/CYrG0uuqu2dq1a1FXV4e1a9e22b5t2zZkZWVh27Zt7WZYt24dAOC1117r1j46a3cEe96H2HojIwtAF1RjqIW2trzVy2A2Wpcpq9Mh2CcIPl4+Pd5fv0A1ogMjcKooC0YzewGJyDOp1WpkZmbavPr169491p3ZtGkTMjMz8cknn+Cxxx7D008/3eHy9957L+69916nZCFyVy175Xp7GkCrXr+W0wsXLrSZbtkLmJGRYTPdshfwhRdesJluqxdw1apVNtMtewFPnjyJ2tpaAEBNTU2rXsCcnBzk5eUBaCpWW/bA6XQ6HDp0CIIg4PPPP2+zZ+rw4cMwmZr+hjSZTK16ATvbR2ftjmDP+xBbb2V06j2A1D31xgb8WJzVav7g0ATr17r6SoT7hTpsn2OjkvDJhYM4V/oThqkGt7uc2WKGtra81XxfLx8EKPzbWIOIyL0tW7YM48ePR1paGoCm3r4LFy60Ws5isWDq1Kl45513kJCQgLq6Otxxxx04cOAAvL29293+hAkToNVqUVFRAa1Wi1WrVqGurg46nQ4PPfQQ7r33XmtP4+OPP47du3dj48aNCAgIQHR0NPz8/FptU6/XQ6/X28xr7mXoicrKSuh0Ojz77LM93lZ35eTkwCI1i7Z/R7A0mJGTkyPqcXQXOTk5CA113N87jtay16/ldHPvX7OWvYAtfy5b9gI29/41a6sXsLn3r1nLXsBXX33VZnrNmjU2VxS07HFbu3Yt3nrrLev0tm3bYLFYADT9ntu2bRseffRRm3Wae/+avfbaa7jpppvs3kdn7Y5gz/sQW29lZAHohoxmI/SNNbguzHHP7osMVCE2qB9OFJ7GdWED4Kdou2ex0WTARV3rT2VGRQ5jAUhEbq20tBSzZs2yTms0Gjz44IN2ry+VSjF79mx88skneOKJJ3DgwAHceuutHRZ/APDpp58iPj4eISEh2LBhA373u9/hxhtvRF5eHu68806bnr+SkhKsXbsWu3fvhlKpxMMPP9xmAbhlyxasX7/e7uxE1Hc19/41q6mpsZlu7nlr1rJo/eqrr2x697788stWRUlze3vTne2js3ZHsOd9iK23MrIAdEO6+koAQJif0qHbnTxgIg5cOox/nt6FSfETkBg+0KHbJyJyZc2XgPZEWloa/vd//xdPPPEEPv74Y/zf//1fm8s99NBD8PLygtFoRL9+/fDnP/8ZQFNv45EjR/DXv/4VP/30E+rq6mzWO3nyJMaMGYPw8HAATUVqW/f8pKenY86cOTbziouLMX/+/B69P6VSCaVSidWrV/doOz3x7LPP4nyxe9+zLvWRYUDkAFGPo7tgL2nP+fv72xSBAQEBNu2xsbE2BVj//v1t2m+99VYcPHgQJpMJcrkckydPbrUPuVxuU/TJ5bYlRmf76KzdEex5H2LrrYy8B9ANlf9cAIb6dv3h7x3xkXsj9brbMCg0HsfyfkCdsd6h2ycickcSiQSCIAAAjEZjh8vGxMQgKioKBw4cQHl5OUaNGtXmcs33AO7duxfvvPMOhg4dCgB48skncfDgQQwcOLDNZ+D+MgvQ+o+sZkFBQYiJibF5RUZG2vN2iagLWvbwt5xuWcjEx8fbTLf8uWx53/Ho0aNtpq+//vpWGcaPH28znZycbDO9dOlSm+mWA0e1vAe55fS8efMglTaVDFKpFPPmzWuVYfHixTbTTz31VJf20dm0I9jzPsTWWxlZALohXV0lFDIvBChaX/bTU3KpDGlDp8NsMeO7/LaHCiYi8iRKpRKXLjX1OH3++eedLn/XXXfhpZdewp133tnlfX399ddYtGgRpk6disOHDwMAzOb/3u82duxYnDp1CiUlJbBYLNi7d2+X90HUV+zZs0fUaQDYuXNnh9Mt72Nrvp+3WcvnY2/atMlmuuUALytXrmyVoeVAMc8//7zN9JgxY+Dv33SbTkBAQKsPpgYMGIDY2FgATQVrQkKCTXtoaCimTJkCiUSCqVOnIiSkdQfEpEmTrB9IyeVym/v/7NlHZ+2OYM/7EFtvZWQB6IbK6ysR6quERCJxyvZV/mEYGZGIn8pzUFanc8o+iIjcxb333otvv/0WGo0GP/zwA1QqVYfLT5s2DVVVVTb3E9rr8ccfx3333YfU1FScOHEC0dHRyM/Pt7aHh4dj+fLl+M1vfoO5c+e2upSLiHpfc69fe/f7NvcCtuz9a9bcC9jeqMPNvYBt9f41a+4FbNn712zp0qWQSqXtPjbm6aefhp+fX7s9b/PmzcOwYcM67JFq7gVs2ftn7z46a3cEe96H2Hojo0T45bUkbi4/Px9TpkzBoUOHEBPTsweki0lbW97uKKA/lefgHyc/xOCwBNwUd4NNW3uDs6j8w7q8n7OlF/DuqY8wut8w3BA9yqatq/shInIGV/ydLwgCDh8+jA8++AB/+ctfxI5jwxHHq/l+LFe4BzB4UpTT9lF1uOlZu87aR9XhQiRGDuI9gHZwhe85InfT2e97DgLjZmoMtTBaTAjzc263tbdcAbV/GAr0xTYFIBERte+VV17Bl19+2eqyLiIiIlfBS0DdTHldJQAgzFfp9H1FB0VCW6tDo8ng9H0REfUFzz//PD7//HOn3L9CRETkCCwA3YyuvgIAEOIb7PR9RQdFQoCAouoSp++LiIiIiIicjwWgmymvr0SQdwC8ZF5O35faPwxyqRz5+mKn74uIiIiIiJyPBaCb0dVVOv3+v2YyqQz9AtUoYAFIRERERNQnsAB0IwaTAVWN1Qjthfv/mkUHRqCqsRq1hrpe2ycRERERETkHC0A3UlyrBdA7A8A0iwxUN+27Rttr+yQiIiIiIudgAehGiqpLAQChvXQJKACE+4ZALpWhhAUgEREREZHbYwHoRoqqS+EllSNQ4d9r+5RKpVD5h7EHkIiIiIioD2AB6EaKakoR6quERCLp1f1GBqhQXlcJo9nYq/slIiIiIiLHYgHoJgRBQFF1KUL9lL2+74gAFQQIKK0t7/V9ExERERGR47AAdBNVDXrUmxqg8g/r9X1H+IcD4EAwRERERETujgWgmyipLQPw32KsN3nLFQj1VbIAJCIiIiJycywA3URJTRl85T5Q+gSJsv+owAgUV5eiwdQoyv6JiIiIiKjnWAC6iZKaMsQpo3t9AJhmCSGxMAsWXCi7LMr+iYiIiIio51gAuoFGkwEVDVXoHxwtWoaIgHD4yL1xtvSCaBmIiIiIiKhnWAC6gdKf7/+LV8aIlkEqkSJeGYNs7SWYLGbRchARERERUfexAHQDJTVlkECC2OAoUXPEh8Si0WxAob5Y1BxERERERNQ9LADdQGltGUJ8g+Ej9xY1R3RgBHzk3rikuypqDiIiIiIi6h4WgC5OEARoa3VQi/D8v5ZkUhnG9BuBKxXXOBooEREREZEbYgHo4qoNtWg0GxDuHyp2FABAcswYmAULLpZfETsKERERERF1EQtAF6etLQcAqPzE7wEEmp4HqPIPw3ntZQiCIHYcIiIiIiLqArnYAahj2lodpBIpQn2DxY5iNTR8EA5f/RalteWICAgHAJgtZmux+ku+Xj4IUPj3dkQiInKC22+/XewI5GH4PUfkeCwAXVxZnQ5hvkrIpDKxo1gNCInFkavf4WplgbUAbDQZcFHX+rLQUZHDWAASEfURt912m9gRyMPwe47I8Zx6CeiePXuQmpqKadOmYevWra3as7OzkZaWhpSUFDz//PMwmUwAgPz8fMyfPx+zZs3C/fffj4KCAmfGdFmCIEBbp4PKBQaA+SWFXIHIABXyqgrFjkJERERERF3gtAKwpKQE69atw/vvv4/du3dj+/btuHTpks0yS5YswYoVK7B//34IgoAdO3YAAF5//XXMmDEDmZmZmDZtGtatW+esmC6tqrEaRrPRZQaA+aXY4CiU11eg1lAndhQiIiIiIrKT0wrAo0ePIjk5GUqlEn5+fkhJScG+ffus7QUFBWhoaMDo0aMBAGlpadZ2i8WCmpoaAEB9fT18fHxabV+v1yM/P9/mVVzctx5Q3nxPndpFBoD5pf4/P5Q+T18kchIiIiIiIrKX0+4BLC0thUqlsk6r1WqcPn263XaVSoWSkhIAwBNPPIF58+bhvffeg9FoxPbt21ttf8uWLVi/fr2z4ruEivoqSCVSKH2DxI7SSohvMPy9/JBXVYjE8IFixyEiIiIiIjs4rQC0WCyQSCTWaUEQbKY7al+6dCn+8Ic/YOrUqdi/fz8ee+wxfPLJJzbLp6enY86cOTb7LC4uxvz58531lnpdZYMeQd4BkEpc72kdEokEscFRuKzLhcViETsOERERERHZwWmVRWRkJLRarXVaq9VCrVa3215WVga1Wg2dToecnBxMnToVAJCSkgKtVouKigqb7QcFBSEmJsbmFRkZ6ay3I4qqhmoE+7he71+z6KAIGC0mlNVXdL4wERERERGJzmkF4MSJE3Hs2DHodDrU19fjwIEDmDRpkrU9Ojoa3t7eOHHiBAAgMzMTkyZNQkhICLy9vXH8+HEAwIkTJ+Dv74/QUNcbCMWZLIIFVY3VUPoEih2lXf0Cmgr64upSkZMQEREREZE9nHYJaEREBBYvXowFCxbAaDRi7ty5SEpKQkZGBhYtWoSRI0di7dq1WL58OWpqajB8+HAsWLAAEokE69evx6pVq9DQ0AB/f3+8+eabzorpsmoMdbAIFgR7u24PoJ/CF0HeASiu0Xa+MBERERERic6pD4LXaDTQaDQ28zZv3mz9OjExETt37my1XlJSEj788ENnRnN5lQ16AHDpHkAAiAxQ42pVASyCIHYUIiIiIiLqhOuNLkIAgKqfC0BXvgcQACIDVWg0NUJbWyZ2FCIiIiIi6gQLQBdV2aCHt0wBH7m32FE61C+g6VEeORV5IichIiIiIqLOOPUSUOq+phFAA20efeGKgrwD4Sv3wZXKPIT7h4gdh4j6sLKyMvz444+YMmUK/vSnP1kHESMiIiL7sQfQRVU16F3+8k+g6XmAUUERuFh+BQLvAyQiJ1q2bBny8vJw7NgxHDlyxPq4ICIiIrIfC0AX1GBqRK2xHko3KAABoH9wFGoMtdDWlosdhYj6sMrKSvzmN7/B4cOHMXPmTEyfPl3sSERERG6HBaALKv25kAp28RFAm8UGR0ECCa5VFYodhYj6MKPRCKPRiCNHjmDixIloaGgQOxIREZHbYQHogkprmkbUVLrwMwB/yUfujXhlDK5WFYgdhYj6sClTpuDGG29ESEgIRowYgYULF4odiYiIyO2wAHRBJT8/UiHIJ0DkJPYbqhqM8roK1BjqxI5CRH3UokWL8Omnn+Ldd98FADz33HMiJyIiInI/HAXUBZXWlCFQ4Q+51H3+9wxTDcLei1/gWmUBhqkHix2HiPqgAwcO2EyXl/O+YyIioq5ynwrDg5TUlrnFCKC/pPYPR6ivEtnaSxiqGuTyj68gIvfz3nvvWb82Go04f/68iGmIiIjcEwtAFyMIAkpryjAoLF7sKF0ikUgwXH0djlz9DiU1WkQGqsWORER9zC8LQAD4z3/+gwceeECkNERERO6J9wC6mIqGKjSaDW7zCIhfGhQaD4XMC2dLfxI7ChF5gPj4eLEjEBERuR27egAff/xx3HvvvZg4caKz83i8Qn0JALjdJaAA4CWTIzF8IM6UXECtoQ7+Cj+xIxFRH/LLewAFQcCxY8dETENEROSe7CoAb7/9dmzYsAErV67E3XffjbvuugtKpdLJ0TxTYXVTAah0k2cAtjRUNRinS87jYnkuRvcbJnYcIupDfnkJqEQiga+vr4hpiIiI3JNdBeCdd96JO++8E5cvX8ZHH32EuXPnYsyYMbj//vuRlJTk7Ix9Vo2hFvVG2wcZ5+iuwksqh7+Xe/aeBfsEQu0fhks6FoBE5FhLliyxOefk5+fjq6++Ei8QERGRG7J7EBiLxYKrV68iNzcXZrMZYWFh+P3vf49bb70VixYtcmbGPqve2IAfi7Ns5l3U5SLcP9StR9EcFBqPo3knoKuvFDsKEfUBWVlZEAQBS5cuxWuvvQZBEAAAhYWFIicjsZirDKg67Lz//6bKRgBw2j7MVQYg0imbJiLqlF0F4Lp167Br1y7Exsbivvvuw+uvvw4vLy/U1dVh8uTJLAAdqKpBjwRlrNgxemRgaByO5f2AS+W5mJzA+0aJqGc++OADfP311ygtLcVjjz0mdhwS2YABA5y+jwrvCgBASEiIc3YQ2Tvvg4ioLXYVgDqdDps3b0ZiYqLNfD8/P7z22mtOCeaJTBYT9I01UPuHix2lR3y9fBATFIlLuqvWT+qJiLpr1apVAJo+jFy8eLF1fn5+PqZMmSJWLBJJRkaG2BGIiNyaXY+BMJvNrYq/5l6/m266yfGpPFRFvR4A+sQz9OJDYlFjqEVpbZnYUYioj1i8eDGysrJw/PhxfP/99zh58qTYkYiIiNxOhz2AL774IkpKSnDixAnodDrrfJPJhLy8PKeH8zTN98xFBqhQ1agXN0wPRQVGAACytZcQEaBqcxlfLx8EKPx7MxYRubHly5fj0KFDaGxshFqtxtWrV8WORERE5HY6LADnzp2Lixcv4sKFC0hJSbHOl8lkGD16tLOzeRxdfSVkEhnC/ULcvgAM8g6Av5cfLpTlIMQ3uM1lRkUOYwFIRHY7evQoDh06hJUrV2LhwoU4ffo0nnrqKbFjERERuZUOC8CRI0di5MiR+NWvfoWIiIjeyuSxdPWVCPENglRi15W5Lk0ikSAqKAKXdVcxIWa0W49qSkSuQaVSwc/PDwMGDMBPP/3EDyKJiIi6ocMC8IknnsDrr7+OBx98sM32PXv2OCWUp9LVVyI2qJ/YMRwmKjACF8uvoKK+CqF+SrHjEJGb8/Lywvfff4+BAwfi8OHDiImJETsSERGR2+mwAGweaeuFF17olTCerMHYgHpjA0J9lWJHcZjm+wALq0tYABJRjy1ZsgTvvvsu1qxZg02bNiEtLU3sSERERG6nw2sNR4wYAQAYP348+vXrh/Hjx6Ourg7ff/89hg4d2isBPYWuvgoA+lQBGOjtj1BfJQqqS8SOQkR9gEQiwWuvvQYvLy/s2LEDu3btEjsSERGR27HrZrMVK1Zg8+bNuHz5MpYvX478/Hw899xzzs7mUZpHAG1vwBR3NSg0DkXVJbAIFrGjEJGbysrKwrlz57B06VLr1+fOneNo1ERERN1g14Pgz549i507d2LTpk2YM2cOnnrqKV5642C6+kp4yxTw8/IVO4pDDQqNx3cFP6K8rhIq/1Cx4xCRG/rggw/w9ddfo7S0FI899pjYcYiIiNyaXQWgIAiQSqX4+uuv8cgjjwAAGhoanBrM05TXVSDML6TPjZY5MDQOQNN9gCwAiag7Vq1aBQBYt24dFi9ebJ2fn5+PKVOmiBWLiIjILdl1CWj//v2RkZGB/Px8jB8/Hk899RSGDBni7Gwew2KxQFdfiXC/ELGjOFyQdyCUPkEo1BeLHYWI3NzDDz+MU6dOAWjqFfzTn/4kbiAiIiI3ZFcP4OrVq3Hw4EGMHTsWXl5eGDduHGbPnu3kaJ6joqEKZsGCcL++2UPW/DgIi8UCqdT9n3FIROJ47rnnEBsbC6lUirfffhu33Xab2JGIiIjcjl1/jfv5+WHcuHHQ6/U4d+4ckpKSkJOT4+xsHqO8rgIA+mQPINBUABotJmjrysWOQkRuLC8vD0899RS+/PJLzJkzB+np6WJHIiIicjt29QC+/vrr+Nvf/oawsDDrPIlEgkOHDjktmCcpq9NBLpUjyCdQ7ChOERWoBgDkVRUhIkAlchoiclcmkwkA8J///AdLly6F2WwWOREREZH7sasAzMzMxIEDBxAREeHsPB6p7OcBYKSSvnl5pI+XD6ICI3BJl4uxUSP73EA3RNQ7xowZg9TUVMhkMlx//fWYN2+e2JGIiIjcjl0VR79+/bpV/O3ZswepqamYNm0atm7d2qo9OzsbaWlpSElJwfPPP2/9dLe0tBQPPfQQZs+ejXnz5iE/P7/L+3YXgiCgvK6iz17+2WxQWDz0jTXQ1vIyUCLqnhdeeAF/+MMf8P7770MqleLuu++2tn333XciJiMiInIfdhWAN954I/74xz/ixIkT1gfwnjt3rsN1SkpKsG7dOrz//vvYvXs3tm/fjkuXLtkss2TJEqxYsQL79++HIAjYsWMHAOCZZ57B5MmTsXv3bsyaNQtr167t5ttzfVWN1TBaTH2+ABygjIVMIsVFXa7YUYjITclkMowbNw6BgU2XyycnJ1vbVq9eLVYsIiIit2LXJaC7du0CAOzbt886r7N7AI8ePYrk5GQolUoAQEpKCvbt22d9iG9BQQEaGhowevRoAEBaWhreeOMNTJ8+HefPn8ff//53AMBdd92FG2+8sctvzF2U1ekAoM+OANpMIVegvzIaObpruDH2+j57uSsRiUMQBLEjEBERuQW7CsAvvviiyxsuLS2FSvXfAT/UajVOnz7dbrtKpUJJSQny8vIQFRWFNWvW4Pjx41CpVHjhhRdabV+v10Ov19vMKy52v2fNVdRXQQIJlD5BYkdxusGhCbhSkYdrVYWIV8aIHYeI+hDeW0xERGQfu7phamtr8Yc//AHp6emorKzEihUrUFtb2+E6FovF5oQsCILNdHvtJpMJWVlZSE5OxkcffYQpU6Zg2bJlrba/ZcsWTJkyxeY1f/58e96OS6ls0CPIOwAyqUzsKE7XXxkFPy9fZJdeFDsKEREREZFHsqsAfOmllxAYGIjy8nJ4e3ujpqYGK1as6HCdyMhIaLVa67RWq4VarW63vaysDGq1GiqVCv7+/pg8eTIAYObMmTY9h83S09Nx6NAhm1dbA824usoGPZS+fb/3DwCkEimGqgYhT18EfWON2HGIiIiIiDyOXQVgdnY2Fi9eDLlcDl9fX6xduxbZ2dkdrjNx4kQcO3YMOp0O9fX1OHDgACZNmmRtj46Ohre3N06cOAGg6VETkyZNQv/+/REZGYl///vfAIAvv/wSw4cPb7X9oKAgxMTE2LwiIyPtfuOuwGwxo6qh2iMu/2yWGD4QEkiQrWUvIBE5Du8BJCIiso9dBaBUaruY2WxuNa+liIgILF68GAsWLMDs2bMxc+ZMJCUlISMjA2fOnAEArF27FqtXr8b06dNRV1eHBQsWAADefPNNvP3225g5cybeffddvPLKK915by6vvL4SFsHiUQWgv8IPccoYXCjLgdnChzgTkWNMmDBB7AhERERuwa5BYG644Qb86U9/QkNDA44cOYJ//vOfdp1sNRoNNBqNzbzNmzdbv05MTMTOnTtbrTdgwAC899579kRzayU1TZfAelIBCACDw+KRW5mHy7qriAxUd74CERGAnJwcbN68GZWVlRAEAQ0NDda2Z599VsRkRERE7sOuAvDpp5/Gpk2bEBgYiD//+c+46aab8Lvf/c7Z2fq8YmsBGCxykt4VE9QPMqkMJ4vO4VdxN4gdh4jcxLJly5CUlIQbbrgBEokEOp0Ox44dEzsW9bLNmzcjJyfHqfuoqKgAAISEOO8ZvQMGDEBGRobTtk9E1J5OC8CDBw/inXfewYULF+Dj44MhQ4bg+uuvh7e3d2/k69NKarTwlfvAW64QO0qv8pLJERsUhR+Ls2ARLK2eCVhjqEW9saHNdX29fBCg8O+NmETkYurr67F8+XLrdH5+Pv74xz+KmIjEkJOTg5/OnUO4zHmjZ5eZTAAAoaTEOds38xYIIhJPhwXgZ599hnXr1mHRokVITEyERCLBmTNn8PLLL6OxsRHTpk3rrZx9UklNmcdd/tksISQGuZV5uFSei+vCB9i01Rsb8GNxVpvrjYocxgKQyEPFxcWhtLTUZkRp8kzhMhlmBSqdtv3M6koAcNo+mrdPRCSGDgvAd999F//4xz8QFRVlnTdw4ECMGjUKzz33HAvAHhAEAcU1WsQpo8WOIor+wdGQSWT4Nv9kqwKQiKgtFosFM2fOxPDhw+Ht7W1zDyARERHZp8MCsLa21qb4a5aQkIDGxkanhfIE+sZq1BnrPbYH0FuuwHXhA3Ci8AzuH32X2HGIyA3cfvvtuP32263TvAeQiIio6zosAGUdXF/PZy71TIG+6b4CTy0AAWCE+jp8eO5fKKouRT+OBkpEnZgzZ47NdF5eHu8BJCIi6iK7ngNIjldYXQzA80YA/aUR6iEAgB8Kz4ichIjcwbZt23D99ddj6NChGDp0KG9DICIi6oYOewAvXLiA66+/vtV8QRBgMBicFsoT5OuLoZB5IUDhJ3YU0YT7hyImqB9+KDqDGUOmiB2HiFzcpk2b8Pe//x0bN27Ek08+iczMTPztb38TOxYREZFb6bAAPHjwYG/l8DiF+mJE+IdDIpGIHUVU10eNxL9+OoQ6Yz38vHzFjkNELkypVGLUqFEYOnQoysvLMX/+fBaAREREXdRhARgd7ZkjVPaGguoSxAXz+I6NGoFPzh/Aj8VZuDF2rNhxiMiFyeVyVFVVIS4uDqdPn0ZcXJzYkYiIiNwO7wEUQaPJgLJaHSICwsWOIrrrwgYgxCcYR3K/EzsKEbm4u+++Gw8//DBuvfVWbN++HY8++qjYkYiIiNwOC0ARFFWXQICAyACOfCmTynBz/AT8UHQWlQ16seMQkQubO3cu/va3v0GpVGL79u34n//5H7EjERERuR0WgCIo+HkEUPYANpmccCMsgoW9gETUIYvFgq1bt+L+++/Hk08+icuXL4sdiYiIyO2wABRBgb4EEkig9g8TO4pLiA6KxOCwBHyVe4zPlySidr322mv45ptvkJ6ejv/93/9FVlaW2JGIiIjcToeDwJBzFOiLofYPg5fMS+woLmNywo3YdPx9ZGsvQeUfKnYcInJBR44cwUcffQQvr6bfnYMGDcIdd9whcioiIiL3wh5AERTqixEdFCl2DJdyc9wEBHkH4OPsfWJHISIXJQiCtfgDAIVCIWIaIiIi98QCsJdZLBYU1pQiigWgDW+5AjOHTMWPxVm4WlkgdhwickGJiYl45ZVXcO3aNeTl5WHDhg1iRyIiInI7LAB7WVmdDkazEdGBEWJHcTnTBk2Cv5cv9l/6t9hRiMgFvfjii9Dr9bj33ntx9913o6qqSuxIREREbof3APayfH3TCKC8BLQ1Py9f3D5oEjKzD2CE+jr4K/zEjkRELkCj0dhMh4Y23SfMUUCJiIi6jgVgLyus/m8B2GBqFDmN65mcMBG7s/fjYvkVjO43XOw4ROQCXnjhhTbna7Va/N///V8vpyEiInJvLAB7WYG+BIHeAQj0DmAB2IZ+gWoMDI3DhbIcjIocBolEInYkIhLZ+PHj25yfn5/fy0mIiIjcH+8B7GWF1cW8/68TyTHXo6qxGiW1ZWJHISIiIiLqU1gA9rJ8fTGig/qJHcOlXR81AnKpHBfLr4gdhYiIiIioT2EB2Iv0jTWobqxBdBB7ADviI/dGbHA/XK0sgCAIYschIiIiIuozWAD2okJ9CQAgKpAjgHYmLjgadcZ6lNdViB2FiIiIiKjPYAHYiwr0RQDAHkA7xAZHAQCuVvGh8EREREREjsICsBcVVJfAS+YFlV+Y2FFcnq+XDyL8w3GtkgUgEREREZGj8DEQTlZjqEW9sQEAkKO7CrV/GMrrmy5rNJiNYkZzef2V0fi+4EfUGerhp/AVOw4Rkcf74osvAAC33XabyEnIU/B7jsjxWAA6Wb2xAT8WZwEAcivzER0UYZ0eHJogZjSXFxfcVABeqypAomoQAMBsMUNbW95qWV8vHwQo/Hs7IhGRRzl48CAA/jFOvYffc0SOxwKwlzSYGlFnrEeor1LsKG4jxDcYAQo/XK0qtBaAjSYDLupaPx5iVOQwFoBERERERJ3gPYC9RFdfCQAsALtAIpGgf3A0CvRFMFnMYschIiIiInJ7LAB7CQvA7olTRsNkMaOwukTsKEREREREbo8FYC/R1VXBW6aAnxcHM+mKfoERkEvlHA2UiIiIiMgBWAD2kor6SoT6KiGRSMSO4lbkUhligiJxraoAgiCIHYeIiIiIyK05tQDcs2cPUlNTMW3aNGzdurVVe3Z2NtLS0pCSkoLnn38eJpPJpj0rKwsjRoxwZsReIQgCdPWVCPVTih3FLcUpo1FjqENpbZnYUYiIiIiI3JrTCsCSkhKsW7cO77//Pnbv3o3t27fj0qVLNsssWbIEK1aswP79+yEIAnbs2GFtq6+vx6pVq2A0uv+z8qoNtTBaTLz/r5sSQvrDSypHtvZS5wsTEREREVG7nFYAHj16FMnJyVAqlfDz80NKSgr27dtnbS8oKEBDQwNGjx4NAEhLS7NpX7NmDdLT050Vr1f9dwCYYHGDuCmFzAuDwuJxWXcNdcZ6seMQEREREbktpz0HsLS0FCqVyjqtVqtx+vTpdttVKhVKSppGejx06BAaGhowffr0drev1+uh1+tt5hUXFzsqvkPp6ioBACHsAey2oapByNZewg+FZxERGC52HCIiIiIit+S0AtBisdgMeCIIgs10e+1arRYbN27EP/7xjw63v2XLFqxfv97huZ1BV1+JQIU/FDIvsaO4rXC/UKj8w3As/wfMSrydg+kQEREREXWD0wrAyMhIHD9+3Dqt1WqhVqtt2rVarXW6rKwMarUaX331FSorKzF//nxr26xZs7B161YEBARY56Wnp2POnDk2+ywuLrZZz1VU1FdxABgHGKG+Dl9eOYZ8fRFig6PEjkNERERE5HacVgBOnDgRb775JnQ6HXx9fXHgwAGsWrXK2h4dHQ1vb2+cOHECY8eORWZmJiZNmoRf//rX+PWvf21dbsiQIcjMzGy1/aCgIAQFBTkrvsMYzSZUNugRHxIjdhS3NyCkP04UnsHpkvMsAImIiIiIusFpg8BERERg8eLFWLBgAWbPno2ZM2ciKSkJGRkZOHPmDABg7dq1WL16NaZPn466ujosWLDAWXFEU1yjhQCBI4A6gEwqw69ix6FAX2wdWIeIiIiIiOzntB5AANBoNNBoNDbzNm/ebP06MTERO3fu7HAbFy5ccEq23lJY3TQwDQtAx0iOvR4Hco7gbMkFTIqfIHYcIiIiIiK34tQHwRNQqC+BVCJFsHeg2FH6BD8vXwwM6Y/Luqswmk1ixyEiIiIicissAJ2ssLoEIT7BkEp5qB1lSPhAGC0m5FRcEzsKEREREZFbYVXiZAX6YoT68QHwjhQZoEKwdyAulF0WOwoRERERkVthAehENYZaVDVW8/4/B5NIJBgSPhDFNVpUNujFjkNERERE5DZYADpRob4EAKD0YQ+go10XngAJJNZeQLPFDG1teZuvGkOtyGmJiIiIiFyDU0cB9XRF1aUAgGAfDgDjaH5evuivjMJPZVdwQ9QoNJoMuKi70uayoyKHIUDh38sJiYiIiIhcD3sAnaiopmkE0CBFgNhR+qQh4QNRb2rAtapCsaMQEREREbkFFoBOVFhdinC/EI4A6iT9g6Pg6+WD8xwMhoiIiIjILqxMnKiouhRq/3CxY/RZUokUQ8IGIK+qEGV1FWLHISIiol62cOFCaDQaPP744222r1q1ChqNBi+//HKb7X/5y1+g0WiwadOmbq0PAFu2bIFGo8F7773XZvvevXuh0Wiwb9++brXrdDosW7YMFRXt/61z8uRJzJo1Cz/++GOb7Tk5Objnnntw5Urbt8t0xp71O8tpz/voqd7YR1/AAtBJLIIFxdWlUPuHiR2lTxuhHgKpRIrPLx8ROwoRuZiamhqsXLkSM2fOxKxZs3D//ffj3LlzAIBvv/0W999/v2jZdu3ahWXLlrXZ9sknn+DOO+/EjBkzoNFo8NZbb8FkMgEAzGYzHnjgAaSkpODQoUNIS0vDzJkzu/1HHZG7u3at6ZnAubm5bbZ/9913AIBvvvmmzfZ//etfAIA9e/Z0a30A2LlzJwBgx44dbbb/5S9/AQBs2LChW+3btm1DVlYWtm3b1m6GV199FRaLBWvWrGmzfe3atairq8PatWvb3UZH7Fm/s5z2vI+e6o199AUsAJ2kor4KjWYD1AHsAXQmP4UvhqkH44eis3wkBBFZWSwWZGRkIDg4GLt370ZmZiYWLlyIjIwMl/5keNeuXdi8eTPWr1+Pf/3rX/jggw+QnZ2NFStWAABKSkpw4cIF7N+/H0FBQVAoFPj000+RkJAgcnKi3rdw4UKb6Za9gKtWrbKZbtmL11x4NWvZC9jZ+kBT798vtewF3Lt3LwRBAAAIgtCql6+zdp1Oh0OHDkEQBHz++edt/v46efIkamubRjyvqalp1QuYk5ODvLw8AE0Fc1c/MLJn/c5y2vM+eqo39tFXcBRQJymqbnoEhNo/DA2mRpHT9G2jI4fhQtllHC84jakDbxI7DhG5gG+//RZFRUVYtGiR9T7s5ORkrF69GhaLBUDTHwsZGRm4du0aEhIS8MYbb0ChUGDdunU4duwYqqqqoFarsW7dOoSHhyM5ORkjRoyAVqvFzp078cYbb2D//v0ICQmBSqXCbbfdhrS0NOzevRtbtmyBxWLB8OHD8eKLL8Lb2xu7d+/Gxo0bERAQgOjoaPj5+bXKvX79eqxevRr9+/cHAAQEBODll1/GzTffjIULF+KRRx5BZWUlpkyZAqlUirKyMjzyyCOt/pDV6/XQ620/FCsuLu7xca2srIROp8Ozzz7b4211V05ODhQ//z90V3UWCypzckQ9ju4iJycHoaGhbbY19/41a9kL2Nx716xlL15z71+zPXv24KGHHrJ7feC/vX/NduzYYXN1QcufzQ0bNmD69Ol2t2/bts36O8tisWDbtm149NFHbdZ59dVXbabXrFmDDz74wDrdstdu7dq1eOutt1q9l/bYs35nOe15Hz3VG/voK9gD6CSFPz8CgvcAOp+vlw9uiU9GTsU15HFEUCICkJWVhcTExFaDcN1yyy0IC2u6NL+wsBArVqzAZ599hrKyMhw9ehRXr15FTk4Otm3bhv3796Nfv3745JNPAAAVFRXIyMhAZmYmjhw5ghMnTuDTTz/Fpk2bkJWVBQC4ePEiduzYgW3btiEzMxNhYWF45513UFJSgrVr12Lr1q3Yvn279dP6X9LpdCgoKEBSUpLN/ODgYAwaNAjnzp3Dxo0boVarcejQIbz00ksYMWJEqz8ggaZeiSlTpti85s+f75BjS0T2a+7d6+70V199Zb0E3GQy4csvv2y1j5a/T2pqamymm3vvmrUsnDtjz/qd5bTnffRUb+yjr2APoJMUVZfCW6ZoegZgldhp+r7bEibiu4If8Z+r32Pu8BnwkvFbm8iTSaVSeHt7d7hMYmIiYmNjAQADBw5ERUUFbr31VixduhQffvghrly5glOnTll74wBg1KhRAICjR4/ijjvugEKhgEKhwNSpUwE09TxevXoVd999NwDAaDRi2LBhOHnyJMaMGYPw8KYPBTUaTbv3FJnN5lbzjEYjJBKJ3e8/PT0dc+bMsZlXXFzc4yJQqVRCqVRi9erVPdpOTzz77LPQnT8v2v4dwU8qRcyAAaIeR3fh7r2kEonEpqhr+XPcWfutt96KgwcPwmQyQS6XY/Lkya324e/vb1MEBgTYPn4sNjbWpoj75e80e9izfmc57XkfPdUb++gr2APoJEXVJYgMVEMq4SHuDXKpHDfH3YBqQy1OFp0TOw4RiWzEiBHIyspq9Wn6//t//89aeMnl//2gqPmPsLNnz+KBBx6AxWJBSkoKpk6darMNHx8fAE0FpqWNyxDNZjPuuOMOZGZmIjMzEx9++CFWrFjR6o+8X+67WWhoKPr374+TJ0/azNfpdMjLy8OwYcPsfv9BQUGIiYmxeUVGRtq9PpE7aFmIxMfH20yPHz/eZjo5OdlmesaMGTbTGo2mS+sDwNy5c22mmz/8afbII4/YTP/ud7/rUvu8efOsVzJIpVLMmzevVYalS5faTLccYOrpp5/ucLoz9qzfWU573kdP9cY++gpWJ05SVF2KfoFqsWN4lKjACAwMjcOZ0vOoNdSJHYeIRDRu3DiEhYVh/fr11h61I0eOYNeuXRg0aFC7633//fcYP3487r33XsTHx+Orr75qs0du4sSJOHDgAAwGA2pqavDVV19BIpFgwoQJOHjwIMrLyyEIAn7/+99jy5YtGDt2LE6dOoWSkhJYLBbs3bu3zf0/+eSTeOWVV6yfttfW1mL58uVITU1FdHS0A44MUd/R8j60N99802b6hRdesJl+/vnnbaZbFl+/vP/PnvWBpt72X2o5unBqaqq1V08ikdjc32dPe2hoKKZMmQKJRIKpU6ciJCSkVYYxY8bA398fQFPvX/OVCs0GDBhgvdqhf//+XR40yp71O8tpz/voqd7YR1/BAtAJTBYzSmrLEMUCsNfdEJUEi2DBD0VnxY5CRCKSSCTYsGEDrl27hpkzZ0Kj0WDz5s3YtGmT9TLMtqSmpuL8+fPQaDRYsGABRowYgfz8/FbL3XrrrRg3bhzmzJmDhx56CGq1Gt7e3khMTMRjjz2G9PR0zJgxAxaLBQ899BDCw8OxfPly/OY3v8HcuXNbXaLVbMaMGXjiiSfwxBNPYObMmZg7dy6GDRuGP/zhDw47NkR9SXMvYMvev2bNvXht9d4B/+0FbNn7Z+/6wH97AVv2/jVrLjRb9u7Z2z5v3jwMGzaswx6tpUuXQiqVtvt4maeffhp+fn5d7v3ryvqd5bTnffRUb+yjL5AILa+PcWP5+fmYMmUKDh06hJiYGNFyFFaX4Mm9v8fC8ekYph6MH4uz2lxucGgCLupaD6Xb1fkdtY2KHAZVO88i1NaWt5mtO/vpTub2srWXy979fH3tOLJKL+LuETMQ7BPU4TEgIvcl5u/8kydPIjc3F3PmzIHRaMQ999yDV155BYmJib2aoysccbya78dyhXsAZwUqnbaPzOpKAHDaPjKrKxGamMh7AO3gCt9zRO6ms9/37AF0gqKfRwDlJaDiGNNvOKQSCX4szhY7ChH1UQkJCfj0009x5513Ii0tDTNmzHDp4o+IiKgZh0p0guZnAEYFRqDe1CByGs/j5+WL68IH4EJZDsZFJXW+AhFRFymVSrzzzjtixyAiIuoy9gA6QWF1KQIV/gjw9hc7isdKihgKQRBwpvQCzBYztLXlrV41htbP4SIiIiIi6svYA+gERdUl6BcYIXYMjxbsE4iEkFhkaS+ior4KBdXFrZYZFTkMAQoW6URERETkOdgD6AR8BIRruL7fCBjNRnyRc1TsKERERERELoEFoIM1GBugq69kAegCQv2UuC4sAV/nfc/LPYmIiIiIwALQ4YprtACaBoAh8Y2NSoIgAN/l/yh2FCIiIiIi0bEAdLBCPgLCpQR6++PWhGRc0uXiSkWe2HGIiIiIiETFAtDBmh8BERnAAtBV3D7gZqj8QnE491vUGurEjkNEREREJBoWgA5WUF2CML8QeMsVYkehn8mkMkweMBFmwYyvcr+BIAhiRyIiIiIiEgULQAcrqCpCbFA/sWNQC0qfICTHXo8CfTHOll4QOw4RERERkShYADqQxWJBfnUxYlgAuqSh4YPQPzgK3+WfQmV9ldhxiIiIiIh6HQtAB9LWlcNoNiImmAWgK5JIJJgUPwEyqQxH837gpaBERERE5HFYADpQvr4YANgD6ML8vHxxfb+RyNcX8VJQIiIiIvI4LAAdKL+qCAAQHRQpchLqyAj1dVD6BGHnub0wmo1ixyEiIiIi6jUsAB2oQF+MEJ9g+Cv8xI5CHZBKpZgYOxZldTrsOLsH2tpym1eNoVbsiERERERETuHUAnDPnj1ITU3FtGnTsHXr1lbt2dnZSEtLQ0pKCp5//nmYTCYAwIkTJzB37lzMmjUL6enpKCgocGZMh8nXFyEmmL1/7iAmuB+Gq67Dv376EkevHcePxVnWV72xQex4RERERERO4bQCsKSkBOvWrcP777+P3bt3Y/v27bh06ZLNMkuWLMGKFSuwf/9+CIKAHTt2WOe/9NJLyMzMhEajwUsvveSsmA4jCALy9UWI5v1/bkMzZCoEwYKjeSc4IAwREREReQSnFYBHjx5FcnIylEol/Pz8kJKSgn379lnbCwoK0NDQgNGjRwMA0tLSsG/fPhgMBjzxxBNITEwEAAwZMgRFRUWttq/X65Gfn2/zKi4udtbb6VR5fQUaTI0cAMaNhPmFYGxUEq5U5CFLe1HsOERERERETid31oZLS0uhUqms02q1GqdPn263XaVSoaSkBAqFArNmzQLQ9Fy99evXY+rUqa22v2XLFqxfv95Z8buseQCYGA4A41ZGRQ5FUU0pjuX9AJVfKNQB4WJHIiIiIiJyGqcVgBaLBRKJxDotCILNdGftBoMBy5Ytg8lkwsMPP9xq++np6ZgzZ47NvOLiYsyfP9+Rb8NuuZX5AIA4ZYwo+6fukUgkmJxwIz7O2of9lw9jztAUsSMRERERETmN0y4BjYyMhFartU5rtVqo1ep228vKyqzttbW1ePDBB2EymbBx40Z4eXm12n5QUBBiYmJsXpGR4vW+5VRcg9o/jCOAuiEfuTdSBt8Ck9mE/RcPw2A2iB2JiIiIiMgpnFYATpw4EceOHYNOp0N9fT0OHDiASZMmWdujo6Ph7e2NEydOAAAyMzOt7UuWLEFcXBz+/Oc/Q6FQOCuiQ+VW5CEhpL/YMaibQn2VmDLwJpTXV2B39gGx4xARuaTbb78dt99+u9gxyIPwe47I8Zx2CWhERAQWL16MBQsWwGg0Yu7cuUhKSkJGRgYWLVqEkSNHYu3atVi+fDlqamowfPhwLFiwAFlZWTh06BAGDRpkvcRTrVZj8+bNzoraY3WGehTXaHFrwo1iR6Ee6B8chRHqIfh37jf4Vf8bMLrfMLEjERG5lNtuu03sCORh+D1H5HhOKwABQKPRQKPR2Mz7ZSGXmJiInTt32rQPGzYMFy5ccGYsh8utzAMAJITEipyEemp8zCiU1VVg4/fvYt0dL8LPy1fsSEREREREDuPUB8F7iisVTQVgkHcgtLXlNi+D2ShyOuoKuVSO+0elobJej21nPhE7DhERERGRQzm1B9BTXKnIQ7B3IK5UXGvVNjg0QYRE1BPxITFIGXQL9l/8NybFTcCgsHixIxEREREROQR7AB3gSmUeYoOjxI5BDjQv6U4ofYPw1ndb0GjiqKBERERE1DewAOyhRpMBBfpixAT3EzsKOZCfly8Wjk9Hgb4YW0799z7VGkNtq8t8tbXlqDHUipiWiIiIiMg+vAS0h65UXINFsCBeGQOLYBE7DjlQUuRQ3Jk4DZ+cP4Ch4YNwc/x41Bsb8GNxVqtlR0UOQ4DCX4SURERERET2Yw9gD10szwUAxCtjxA1CTjFvhAbDVIOx4ft32yz8iIiIiIjcCQvAHrqouwKVfxgCvQPEjkJOIJfJ8cxNjyImqB/Wfr0JVyvzxY5ERERERNRtLAB76GL5FQwOjRc7BjmRn8IXz016DEHeAdjw3buobNCLHYmIiIiIqFtYAPZARX0VyusqMCiMj3ro60J8g/H8LY8DAD776UvUGxtETkRERERE1HUsAHvgYvkVAMBgPifOI0QFRuDRGxagztiAA5cOw2Qxix2JiIiIiKhLWAD2wCVdLmRSGRKUsWJHoV4SHxKDyQk3oqS2DIdzv4EgCGJHIiIiIiKyGwvAHrhYfgXxwTFQyBViR6FeNCC0P26IHoVLuqv4oeis2HGIiIiIiOzG5wB2k8ViwWXdVdwSnyx2FBLB6MhhqGrQ40ThGShkXhihHgJtbXmby/p6+fAZgURERETkElgAdlO+vggNpkYM5gAwHkkikeDmuPEwmI04lvcD5FI5hoQPgFTSulOdD4knIiIiIlfBS0C7qXkAmEEcAMZjyaQyTB14E4arr8ORq99h38V/o8HUKHYsIiIiIqJ2sQDspou6XPgr/NAvQC12FBKRVCLFr/qPw9xhqSisLsHu7P3QN1SLHYuIiIiIqE0sALvpUnkuBofGQyKRiB2FXMCEmDGYOWQKGk0GZJ4/CG2tTuxIREREREStsADshgZjA/L0hXwAPNmIDFBhVuLtkEll+PTC58ivKhI7EhERERGRDRaA3XC54hoEQeAD4KkVpW8wZiXejiDvAHx26SucLj4Pi2AROxYREREREQCOAtot1gFgQuPFDUIuyV/hB82Qqfgy9xt8k/8DKhqqMHdYKqKCImyW4+MhiIiIiKi3sQDshmztRUQHRiLQO0DsKOSiFHIFpg28GdnaSzheeBovH34Tg0LjMS46CUE/f9/w8RBERERE1NtYAHaR2WJGtvYSJsVNEDsKuTiJRIJh6sGYOuAm7Mreh3OlPyGn4hqGhA/AmH7DxY5HRERERB6IBWAXXanIQ4OpEcPU14kdhdyEv8IPybFjMDJiCH4oOosLZTlNL20Oboq7AYPC4ls9QJ6XhxIRERGRM7AA7KJzpT8BAIarB4uchNyNv8IPN8eNx+jI4ThTko0s7UWcKDoDXy8fDA5NwHD1dQj0bir6eHkoEVH7ysxmZFZXOm/7JhMAOG0fZWYzQp2yZSKizrEA7KIs7U+ICeqHYJ8gsaOQmwr09sfE/uNw78jZ+OLK17isu4ozJedxpuQ8hqkH44boUWJHJCJyWQMGDHD6PiQVFQCAkJAQp2w/FL3zPoiI2sICsAus9//F8/4/6jmFzAsDQ+MwMDQONY21OFWchXOlPyG3Mh/B3oFQ+YeJHZGIyOVkZGSIHYGIyK3xOYBdcFl3ten+PxXv/yPHCvD2x01xN2BW4u2QS2R445u/4/3Tu2EwG8WORkRERER9CAvALvgm7wfIpXKMihwqdhTqoyICVEgbNh03xl6P3dn7sWT/SzhVlAVBEMSORkRERER9AC8BtZNFsOBY3g8YFTkU/go/seNQH+Yl88K8kXfi+qgR+ODMJ3jl8JtICInFHYMnY2zUSD5/koiIiIi6jT2Advqp7ArK6yswMXac2FHIAzSaDDCYjZidOA039b8B2tpybPjuXfzhq9dx9NpxmCxmsSMSERERkRtiD6CdjuYdh5fMC+Oik8SOQh5EJpVhmHowhoQPwE/lV5CtvYQ/H3sHSp8gTIwdi3HRSRgUlgAfubfYUYmIiIjIDbAAtIPBbMQ3eT9gTL/h8PXyETsOeSCZVIahqkG4e8RM5FUV4avcYzhw+Qj2XvwSMokU/ZXRSFDGIia4H6KDIhHhr4KXrOnHmw+VJyIiIqJmLADt8NlPX6KyQY+UQbeIHYU8nFQixbjoJIyLTkKdsR4Xyi7jvPYyTpdk49+538IsNF0aKpFIEKQIQKC3P/oHR0PlH4owv1Co/EKhDgiHj9ybhSERERGRB2IB2ImqBj12ZX2G66NGYmREothxiKz8vHwxpt8IjOk3AlNrb8LJorOoaqhGeX0FdHWV0DfWoLqxBj8WZ6PWWGezrr+XL6KDmnoLVf6hCPf7+eUfinDfEMhl/NVARERE1Bc59a+8PXv2YOPGjTCZTEhPT8f8+fNt2rOzs/H888+jtrYW48aNw8qVKyGXy1FYWIglS5agvLwcCQkJWLt2Lfz9e7+nwmQx450ftsNgNmDBqLRe3z9RV0glUoT4BiPENxgI/e/8waEJOKf9CTWNtahqrEZlgx6VDXo0mg04UXga+sYam+1IIEGQTyDU/mEI9wv9RYEYgnC/MIT7h8Dfyw8SiaSX3yERERER9ZTTCsCSkhKsW7cOu3btgkKhwLx58zBhwgQMGjTIusySJUvw0ksvYfTo0XjuueewY8cO3HfffVi5ciXuu+8+zJgxA2+99RY2bNiAJUuWOCtqmyrqq7Dhuy34sTgb9yXNRlRQZK/un8iRFDIvhPopEeqntM4bHJqAi7orMFnMqDXUocZQ+/OrDnKpHJUNVbhUnovvC061GnXUV+6DYJ9AKGQKeMnkUMgUUMjkkEvlkEqkkEgkkOLnfyUSeMsU8PHygY/cu+nyU/nPX3s1fa2QKSCXyiCXyn/+t+lr2S++Vsi8IJPKevnIEREREfUtTisAjx49iuTkZCiVSgBASkoK9u3bh8ceewwAUFBQgIaGBowePRoAkJaWhjfeeAO//vWv8f333+Ott96yzv+f//mfVgWgXq+HXq+3mVdQUAAAKC4u7nbuRrMB75zYjiztT5BCgnuTZmNc4HDk5+d3uJ6uvhLl2rJW8wMbfFFe1Xp+R21dnd9RW5GlCI2+9S6Zub1s7eXq7n66uo7Yx6w72RxxzHwghw+CES4LRnxwLHKr8gBfQBAENJgaUWeoQ5BPEPSNNahq0KPWUA+z2QSj0Ih6Sy1MZjNMFhOE5v8EAQKa1jdajGg0GdBoMgDo/kPtZVI5fOTe8JYr4CP7+V+5oqnwlEohlcgggxRSqaTp65+L0WY2fZaSX34pafPr9law7ftse12JpGnql/9al5JIIIEEEgl+/lfS7vY77mhtJ7cd2lu+/f05tsdX6ROIsVFJPepJbv5dbzbzsSj2aD5OPTlHEhGR6+vs/Oi0ArC0tBQqlco6rVarcfr06XbbVSoVSkpKUFFRgYCAAMjlcpv5LW3ZsgXr169vc98tLzXtieX42mHbIiIix9NqtYiLixM7hsvTarUAHHuOJCIi19Xe+dFpBaDFYrH5ZFcQBJvp9tpbLgegzU+I09PTMWfOHJt5BoMBeXl5iI+Ph0xm/6VixcXFmD9/PrZu3YrISF7qaQ8es67jMesaHq+u87RjZjabodVqMWLECLGjuIURI0bgz3/+M5588kmP+R5xFk/7WXMWHkfH4bF0jL5yHDs7PzqtAIyMjMTx48et01qtFmq12qa9+dNIACgrK4NarUZoaCiqq6thNpshk8lardcsKCgIQUFBreYPGDCgR5ljYmK6vb4n4jHrOh6zruHx6jpPOmbs+bOfj48PRo4cCcCzvkecicfRMXgcHYfH0jH6wnHs6PwoddZOJ06ciGPHjkGn06G+vh4HDhzApEmTrO3R0dHw9vbGiRMnAACZmZmYNGkSvLy8MG7cOOzduxcAsHv3bpv1iIiIiIiIqHucVgBGRERg8eLFWLBgAWbPno2ZM2ciKSkJGRkZOHPmDABg7dq1WL16NaZPn466ujosWLAAAPDiiy9ix44dSE1NxfHjx/Hkk086KyYREREREZHHcOpzADUaDTQajc28zZs3W79OTEzEzp07W60XHR2N9957z5nRiIiIiIiIPI7TegDdSVBQEB577LE27ymktvGYdR2PWdfweHUdjxl1ht8jjsHj6Bg8jo7DY+kYnnIcJYIgdP+hXEREREREROQ22ANIRERERETkIVgAEhEREREReQgWgERERERERB6CBSCAPXv2IDU1FdOmTcPWrVvFjuOyampqMHPmTOTn5wMAjh49Co1Gg2nTpmHdunUip3M969evx4wZMzBjxgz88Y9/BMBj1pHXX38dqampmDFjBv7+978D4PGy16uvvoply5YB4DGj9vFc1zM8BzoGz42OwXOmY3nceVTwcMXFxcLkyZOFiooKoba2VtBoNMLFixfFjuVyTp06JcycOVMYPny4kJeXJ9TX1wu33HKLcO3aNcFoNAq//e1vha+++krsmC7j66+/Fu655x6hsbFRMBgMwoIFC4Q9e/bwmLXj22+/FebNmycYjUahvr5emDx5spCdnc3jZYejR48KEyZMEJYuXcqfS2oXz3U9w3OgY/Dc6Bg8ZzqWJ55HPb4H8OjRo0hOToZSqYSfnx9SUlKwb98+sWO5nB07duDFF1+EWq0GAJw+fRpxcXGIjY2FXC6HRqPhcfsFlUqFZcuWQaFQwMvLCwMHDkRubi6PWTvGjx+Pd999F3K5HOXl5TCbzdDr9TxenaisrMS6devwyCOPAODPJbWP57qe4TnQMXhudAyeMx3HU8+jHl8AlpaWQqVSWafVajVKSkpETOSaXn75ZYwbN846zePWscGDB2P06NEAgNzcXHz22WeQSCQ8Zh3w8vLCG2+8gRkzZuDGG2/k95gdVqxYgcWLF1ufV8RjRu3h90bP8BzoGDw3Og7PmY7hqedRjy8ALRYLJBKJdVoQBJtpahuPm30uXryI3/72t3jmmWcQGxvLY9aJRYsW4dixYygqKkJubi6PVwc+/PBD9OvXDzfeeKN1Hn8uqT383nAsHs+e4bnRMXjO7BlPPo/KxQ4gtsjISBw/ftw6rdVqrZd4UPsiIyOh1Wqt0zxurZ04cQKLFi3Cc889hxkzZuC7777jMWvH5cuXYTAYMHToUPj6+mLatGnYt28fZDKZdRkeL1t79+6FVqvFrFmzUFVVhbq6OhQUFPCYUZt4rnMsngO7j+fGnuM50zE8+Tzq8T2AEydOxLFjx6DT6VBfX48DBw5g0qRJYsdyeaNGjcKVK1dw9epVmM1mfPrppzxuv1BUVISFCxdi7dq1mDFjBgAes47k5+dj+fLlMBgMMBgMOHToEObNm8fj1YG///3v+PTTT5GZmYlFixbhtttuw9tvv81jRm3iuc6x+Pu8e3hudAyeMx3Dk8+jHt8DGBERgcWLF2PBggUwGo2YO3cukpKSxI7l8ry9vbFmzRo8/vjjaGxsxC233ILp06eLHctlvPPOO2hsbMSaNWus8+bNm8dj1o5bbrkFp0+fxuzZsyGTyTBt2jTMmDEDoaGhPF5dwJ9Lag/PdY7Fn7Xu4bnRMXjOdB5P+dmWCIIgiB2CiIiIiIiInM/jLwElIiIiIiLyFCwAiYiIiIiIPAQLQCIiIiIiIg/BApCIiIiIiMhDsAAkIiIiIiLyECwAiYiIiIiIPAQLQCIiIiIiIg/h8Q+CJ+oN27dvx3vvvQepVIrw8HC88MIL+Otf/wpvb2+cP38e5eXl+NWvfoXly5fDy8sLly9fxssvv4zKykqYzWbcf//9mDt3Lr799lusW7cOsbGxuHjxIkwmE1auXImxY8d2uP+dO3di+/btMBqNqKqqQkZGBu677z4AwF//+ld8/PHHkMvliIuLw5o1axAYGNjufCIiIkfh+ZFIBAIROdXRo0eFqVOnCuXl5YIgCMJHH30k3HHHHcIzzzwjzJ49W6ipqREaGxuF+fPnC++9955gNBqF1NRU4ezZs4IgCIJerxfuuOMO4eTJk8I333wjDB06VMjKyhIEQRDeeecdYf78+R3uv6amRrj77rsFnU4nCIIgnDx5Uhg9erQgCILw+eefC9OmTRMqKysFQRCEV155RdiwYUO784mIiByF50cicbAHkMjJjhw5gtTUVISGhgIA0tLS8PLLL2PkyJGYM2cO/P39AQCzZs3CoUOHkJycjGvXruG5556zbqOhoQFZWVkYOHAgoqKiMHToUADAsGHD8PHHH3e4f39/f/zlL3/Bv//9b+Tm5uL8+fOoq6sDABw7dgzTp09HcHAwAODZZ58FALz00kttziciInIUnh+JxMECkMjJLBZLq3mCIMBkMkEmk9nMk0qlMJvNCAwMRGZmprWtrKwMgYGBOHXqFHx8fKzzJRIJBEHocP/FxcW45557cPfdd2Ps2LGYPn06vvzySwCATCaDRCKxLqvX66HX69udHxMT0/UDQERE1AaeH4nEwUFgiJzs5ptvxt69e6HT6QAAH330EZRKJWQyGT777DMYDAY0Njbi448/xuTJk5GQkAAfHx/rCa6oqAgzZ87E2bNnu7X/s2fPIjQ0FL/73e9w0003WU9uZrMZEydOxMGDB1FTUwMAePPNN/GPf/yj3flERESOwvMjkTjYA0jkZL/61a/wm9/8Bunp6bBYLAgNDcVf//pXvPPOO/Dx8cF9990HvV6PlJQU3HXXXZBKpdiwYQNefvllvP322zCZTHjiiScwduxYfPvtt93a/86dOzF9+nRIJBKMHz8eoaGhuHr1Km655RZcunQJ9957LwBg0KBBWLVqFQICAtqcT0RE5Cg8PxKJQyJ01j9ORE6xbNkyDB48GA888IDYUYiIiFwGz49EzsUeQKI+4O2338aePXvabHvggQdw55139nIiIiIi8fH8SNQaewCJiIiIiIg8BAeBISIiIiIi8hAsAImIiIiIiDwEC0AiIiIiIiIPwQKQiIiIiIjIQ7AAJCIiIiIi8hD/H3fbQ7k3eFx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396815"/>
            <a:ext cx="5633049" cy="3739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84" y="2835980"/>
            <a:ext cx="5787936" cy="38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AAAAE/CAYAAAAXN63eAAAAOXRFWHRTb2Z0d2FyZQBNYXRwbG90bGliIHZlcnNpb24zLjMuMiwgaHR0cHM6Ly9tYXRwbG90bGliLm9yZy8vihELAAAACXBIWXMAAAsTAAALEwEAmpwYAABXCUlEQVR4nO3deXxTZd428CtL071Nl6SlC21ZpGwFBKEyiiJIsRCByijKI51ntC6DojyKoCIOgwrO4MuoCDOgM4MOCohIxUEWUQdGcAFBlhYESqF706Ztumc77x+1GdM1bZOepLm+fvKh59xnuXJse/rLfc59JIIgCCAiIiIiIqI+Typ2ACIiIiIiIuodLACJiIiIiIg8BAtAIiIiIiIiD8ECkIiIiIiIyEOwACQiIvIAJpMJ+fn5MJlMYkchIiIn6uz3vbyX8zhVQ0MDzp49C5VKBZlMJnYcIiJyIrPZDK1WixEjRsDHx0fsOC6voKAA06ZNw9atWxEZGSl2HCIicpLi4mLMnz8fBw4cQFxcXKv2PlUAnj17FvPnzxc7BhER9aKtW7di3LhxYsdweVqtFgB4niQi8hBarbbvF4AqlQoA+OkmEZEHaP6Es/l3P3WM50giIs/Q2fmxTxWAzZd9RkZGIiYmRuQ0RETUG3jJv314jiQi8iztnR85CAwREREREZGHYAFIRERERETkIVgAEhEREREReQgWgERERERERB6CBSAREREREZGHYAFIRERERETkIVgAEhEREREReQgWgERERERERB7CqQXgnj17kJqaimnTpmHr1q3tLvfMM89g165d1ukTJ05g7ty5mDVrFtLT01FQUODMmERERERERB5B7qwNl5SUYN26ddi1axcUCgXmzZuHCRMmYNCgQTbLvPjiizh27BiSk5Ot85csWYINGzYgMTERO3fuxEsvvYSNGzc6K2qfUGOoRb2xodV8Xy8fBCj8RUhERETkeJs3b0ZOTo5T91FRUQEACAkJcdo+BgwYgIyMDKdtn4ioPU4rAI8ePYrk5GQolUoAQEpKCvbt24fHHnvMusyePXswZcoU6zIAYDAY8MQTTyAxMREAMGTIEPzzn/9stX29Xg+9Xm8zr7i42PFvxE3UGxvwY3FWq/mjIoexACQioj4jJycH5y5kQRascNo+TJWNAICSxnKnbN9cZXDKdomI7OG0ArC0tBQqlco6rVarcfr0aZtlHnzwQQBNl3w2UygUmDVrFgDAYrFg/fr1mDp1aqvtb9myBevXr3dGdCIiInJhsmAFgidFOW37VYcLAcBp+2jePhGRGJxWAFosFkgkEuu0IAg2050xGAxYtmwZTCYTHn744Vbt6enpmDNnjs284uJizJ8/v/uhiYiIiIiI+jCnFYCRkZE4fvy4dVqr1UKtVtu1bm1tLR599FEolUps3LgRXl5erZYJCgpCUFCQw/K6g/bu8wMAg9nYy2mIiIiIiMjdOK0AnDhxIt58803odDr4+vriwIEDWLVqlV3rLlmyBHFxcVi5ciWkUj6poll79/kBwODQhF5OQ0RERERE7sZpBWBERAQWL16MBQsWwGg0Yu7cuUhKSkJGRgYWLVqEkSNHtrleVlYWDh06hEGDBlkv8VSr1di8ebOzonosjhxKRERERORZnFYAAoBGo4FGo7GZ11Yht2bNGuvXw4YNw4ULF5wZi37GkUOJiIiIiDwLr68kIiIiIiLyECwAiYiIiIiIPAQLQCIiIiIiIg/BApCIiIiIiMhDsAAkIiIiIiLyECwAiYiIiIiIPAQLQCIiIiIiIg/BApCIiIiIiMhDsAAkIiIiIiLyECwAiYiIiIiIPAQLQCIiIiIiIg/BApCIiIiIiMhDyMUOQK7HbDFDW1veZpuvlw8CFP69nIiIiIiIiByBBSC10mgy4KLuSpttoyKHsQAkIiIiInJTvASUiIiIiIjIQ7AAJCIiIiIi8hAsAImIiIiIiDwEC0AiIiIiIiIPwQKQiIiIiIjIQ7AAJCIiIrt88cUX+OKLL8SOQR6E33NEjsfHQBAREZFdDh48CAC47bbbRE5CnoLfc0SOxx5AIiIiIiIiD8ECkIiIiIiIyEOwACQiIiIiIvIQLACJiIiIiIg8BAtAIiIiIiIiD8ECkIiIiIiIyEOwACQiIiIiIvIQLACJiIiIiIg8BAtAIiIiIiIiD8ECkIiIiIiIyEOwACQiIiIiIvIQLAD7sJKaMhTqS8SOQURERERELoIFYB91qTwXn5w/iD99/RecLTkvdhwiIiIiInIBTi0A9+zZg9TUVEybNg1bt25td7lnnnkGu3btsk4XFhZi/vz5mD59Oh599FHU1tY6M2afc1l3FV9cOYrIABXC/EKw+sgGZGsvih2LiIiIiIhE5rQCsKSkBOvWrcP777+P3bt3Y/v27bh06VKrZR555BHs37/fZv7KlStx3333Yd++fRgxYgQ2bNjgrJh9TnVjDQ7nfouIABXuGHwrnrzxAYT6KrHxu/dgMBnEjkdERERERCJyWgF49OhRJCcnQ6lUws/PDykpKdi3b5/NMnv27MGUKVNwxx13WOcZjUZ8//33SElJAQCkpaW1Wg8A9Ho98vPzbV7FxcXOejtuwWQx48srxwAAtyVMhFwmR4DCHw+Nuw/FNVrsyv7MuqzFYoFFsIgVlYiIiIiIRCB31oZLS0uhUqms02q1GqdPn7ZZ5sEHHwQAnDhxwjqvoqICAQEBkMuboqlUKpSUtB7IZMuWLVi/fr0zorudWkMddmV9hhNFZ2AwG3FrfDICvf2t7SMjEjEpfgJ2Zx9Aju4a/BV++KHwLAaGxiE5ZgykUt4KSkRERETkCZxWAFosFkgkEuu0IAg20+1pa7m21ktPT8ecOXNs5hUXF2P+/PndTOyefirLwX+uHYcgCBgQGovrwgYgOiiy1XK/HXMPgrwDcaLgNGqMdRiuvg7HC0+j0WzArfHJdv2/ISIiIiIi9+a0AjAyMhLHjx+3Tmu1WqjV6k7XCw0NRXV1NcxmM2QyWbvrBQUFISgoyKGZ3Y1FsOCb/JMI8Q3GA2Puga6hst1l/RS+WDD6LiwYfZd13paTH+JfP32B6MAIXBc+oBcSExERERGRmJx27d/EiRNx7Ngx6HQ61NfX48CBA5g0aVKn63l5eWHcuHHYu3cvAGD37t12reeJSmrK0GBqxKiIoQjzC+ny+ncMnowQn2BkcYRQIiIiIiKP4LQCMCIiAosXL8aCBQswe/ZszJw5E0lJScjIyMCZM2c6XPfFF1/Ejh07kJqaiuPHj+PJJ590Vky3dqUiDzKJFLHB/bq1vkQiwZDwgSitLYeurtKx4YiIiIiIyOU47RJQANBoNNBoNDbzNm/e3Gq5NWvW2ExHR0fjvffec2Y0tycIAnIr8xAd1A9eMq9ub+e6sHh8V3AK58suYWL/cQ5MSERERERErobDP7qp8roK1BjqkBAS06Pt+Hj5IF4Zg4vluTBZTA5KR0REROR8zZ0NLTsceqsdAObOnQuNRoO5c+e22b5w4UJoNBo8/vjjbbZnZGRAo9HgoYcearP9hRdegEajwYsvvthuhlWrVkGj0eDll19us/3kyZOYNWsWfvzxxzbbc3JycM899+DKlStttut0OixbtgwVFRXtZjh8+DA0Gg3+85//dGsfnbU7gj3vQ2y9kZEFoJu6VlUIAIgLju7xtoarr0Oj2YBs7aUeb4uIyB3l5+djxIgRmDVrls2rqKio3XXefPNNvPnmmwCAIUOG2L2v2267DampqZg1axbuvPNOpKWl4ZtvvulwnQ8++AAffPBBq/m7du3CsmXL7N43ETleY2Ojzb8tXbt2DQCQm5vbZnvzc6zb+31z6tQpAMAPP/zQbobvvvsOANr9XfLqq6/CYrG0uuqu2dq1a1FXV4e1a9e22b5t2zZkZWVh27Zt7WZYt24dAOC1117r1j46a3cEe96H2HojIwtAF1RjqIW2trzVy2A2Wpcpq9Mh2CcIPl4+Pd5fv0A1ogMjcKooC0YzewGJyDOp1WpkZmbavPr169491p3ZtGkTMjMz8cknn+Cxxx7D008/3eHy9957L+69916nZCFyVy175Xp7GkCrXr+W0wsXLrSZbtkLmJGRYTPdshfwhRdesJluqxdw1apVNtMtewFPnjyJ2tpaAEBNTU2rXsCcnBzk5eUBaCpWW/bA6XQ6HDp0CIIg4PPPP2+zZ+rw4cMwmZr+hjSZTK16ATvbR2ftjmDP+xBbb2V06j2A1D31xgb8WJzVav7g0ATr17r6SoT7hTpsn2OjkvDJhYM4V/oThqkGt7uc2WKGtra81XxfLx8EKPzbWIOIyL0tW7YM48ePR1paGoCm3r4LFy60Ws5isWDq1Kl45513kJCQgLq6Otxxxx04cOAAvL29293+hAkToNVqUVFRAa1Wi1WrVqGurg46nQ4PPfQQ7r33XmtP4+OPP47du3dj48aNCAgIQHR0NPz8/FptU6/XQ6/X28xr7mXoicrKSuh0Ojz77LM93lZ35eTkwCI1i7Z/R7A0mJGTkyPqcXQXOTk5CA113N87jtay16/ldHPvX7OWvYAtfy5b9gI29/41a6sXsLn3r1nLXsBXX33VZnrNmjU2VxS07HFbu3Yt3nrrLev0tm3bYLFYADT9ntu2bRseffRRm3Wae/+avfbaa7jpppvs3kdn7Y5gz/sQW29lZAHohoxmI/SNNbguzHHP7osMVCE2qB9OFJ7GdWED4Kdou2ex0WTARV3rT2VGRQ5jAUhEbq20tBSzZs2yTms0Gjz44IN2ry+VSjF79mx88skneOKJJ3DgwAHceuutHRZ/APDpp58iPj4eISEh2LBhA373u9/hxhtvRF5eHu68806bnr+SkhKsXbsWu3fvhlKpxMMPP9xmAbhlyxasX7/e7uxE1Hc19/41q6mpsZlu7nlr1rJo/eqrr2x697788stWRUlze3vTne2js3ZHsOd9iK23MrIAdEO6+koAQJif0qHbnTxgIg5cOox/nt6FSfETkBg+0KHbJyJyZc2XgPZEWloa/vd//xdPPPEEPv74Y/zf//1fm8s99NBD8PLygtFoRL9+/fDnP/8ZQFNv45EjR/DXv/4VP/30E+rq6mzWO3nyJMaMGYPw8HAATUVqW/f8pKenY86cOTbziouLMX/+/B69P6VSCaVSidWrV/doOz3x7LPP4nyxe9+zLvWRYUDkAFGPo7tgL2nP+fv72xSBAQEBNu2xsbE2BVj//v1t2m+99VYcPHgQJpMJcrkckydPbrUPuVxuU/TJ5bYlRmf76KzdEex5H2LrrYy8B9ANlf9cAIb6dv3h7x3xkXsj9brbMCg0HsfyfkCdsd6h2ycickcSiQSCIAAAjEZjh8vGxMQgKioKBw4cQHl5OUaNGtXmcs33AO7duxfvvPMOhg4dCgB48skncfDgQQwcOLDNZ+D+MgvQ+o+sZkFBQYiJibF5RUZG2vN2iagLWvbwt5xuWcjEx8fbTLf8uWx53/Ho0aNtpq+//vpWGcaPH28znZycbDO9dOlSm+mWA0e1vAe55fS8efMglTaVDFKpFPPmzWuVYfHixTbTTz31VJf20dm0I9jzPsTWWxlZALohXV0lFDIvBChaX/bTU3KpDGlDp8NsMeO7/LaHCiYi8iRKpRKXLjX1OH3++eedLn/XXXfhpZdewp133tnlfX399ddYtGgRpk6disOHDwMAzOb/3u82duxYnDp1CiUlJbBYLNi7d2+X90HUV+zZs0fUaQDYuXNnh9Mt72Nrvp+3WcvnY2/atMlmuuUALytXrmyVoeVAMc8//7zN9JgxY+Dv33SbTkBAQKsPpgYMGIDY2FgATQVrQkKCTXtoaCimTJkCiUSCqVOnIiSkdQfEpEmTrB9IyeVym/v/7NlHZ+2OYM/7EFtvZWQB6IbK6ysR6quERCJxyvZV/mEYGZGIn8pzUFanc8o+iIjcxb333otvv/0WGo0GP/zwA1QqVYfLT5s2DVVVVTb3E9rr8ccfx3333YfU1FScOHEC0dHRyM/Pt7aHh4dj+fLl+M1vfoO5c+e2upSLiHpfc69fe/f7NvcCtuz9a9bcC9jeqMPNvYBt9f41a+4FbNn712zp0qWQSqXtPjbm6aefhp+fX7s9b/PmzcOwYcM67JFq7gVs2ftn7z46a3cEe96H2Hojo0T45bUkbi4/Px9TpkzBoUOHEBPTsweki0lbW97uKKA/lefgHyc/xOCwBNwUd4NNW3uDs6j8w7q8n7OlF/DuqY8wut8w3BA9yqatq/shInIGV/ydLwgCDh8+jA8++AB/+ctfxI5jwxHHq/l+LFe4BzB4UpTT9lF1uOlZu87aR9XhQiRGDuI9gHZwhe85InfT2e97DgLjZmoMtTBaTAjzc263tbdcAbV/GAr0xTYFIBERte+VV17Bl19+2eqyLiIiIlfBS0DdTHldJQAgzFfp9H1FB0VCW6tDo8ng9H0REfUFzz//PD7//HOn3L9CRETkCCwA3YyuvgIAEOIb7PR9RQdFQoCAouoSp++LiIiIiIicjwWgmymvr0SQdwC8ZF5O35faPwxyqRz5+mKn74uIiIiIiJyPBaCb0dVVOv3+v2YyqQz9AtUoYAFIRERERNQnsAB0IwaTAVWN1Qjthfv/mkUHRqCqsRq1hrpe2ycRERERETkHC0A3UlyrBdA7A8A0iwxUN+27Rttr+yQiIiIiIudgAehGiqpLAQChvXQJKACE+4ZALpWhhAUgEREREZHbYwHoRoqqS+EllSNQ4d9r+5RKpVD5h7EHkIiIiIioD2AB6EaKakoR6quERCLp1f1GBqhQXlcJo9nYq/slIiIiIiLHYgHoJgRBQFF1KUL9lL2+74gAFQQIKK0t7/V9ExERERGR47AAdBNVDXrUmxqg8g/r9X1H+IcD4EAwRERERETujgWgmyipLQPw32KsN3nLFQj1VbIAJCIiIiJycywA3URJTRl85T5Q+gSJsv+owAgUV5eiwdQoyv6JiIiIiKjnWAC6iZKaMsQpo3t9AJhmCSGxMAsWXCi7LMr+iYiIiIio51gAuoFGkwEVDVXoHxwtWoaIgHD4yL1xtvSCaBmIiIiIiKhnWAC6gdKf7/+LV8aIlkEqkSJeGYNs7SWYLGbRchARERERUfexAHQDJTVlkECC2OAoUXPEh8Si0WxAob5Y1BxERERERNQ9LADdQGltGUJ8g+Ej9xY1R3RgBHzk3rikuypqDiIiIiIi6h4WgC5OEARoa3VQi/D8v5ZkUhnG9BuBKxXXOBooEREREZEbYgHo4qoNtWg0GxDuHyp2FABAcswYmAULLpZfETsKERERERF1EQtAF6etLQcAqPzE7wEEmp4HqPIPw3ntZQiCIHYcIiIiIiLqArnYAahj2lodpBIpQn2DxY5iNTR8EA5f/RalteWICAgHAJgtZmux+ku+Xj4IUPj3dkQiInKC22+/XewI5GH4PUfkeCwAXVxZnQ5hvkrIpDKxo1gNCInFkavf4WplgbUAbDQZcFHX+rLQUZHDWAASEfURt912m9gRyMPwe47I8Zx6CeiePXuQmpqKadOmYevWra3as7OzkZaWhpSUFDz//PMwmUwAgPz8fMyfPx+zZs3C/fffj4KCAmfGdFmCIEBbp4PKBQaA+SWFXIHIABXyqgrFjkJERERERF3gtAKwpKQE69atw/vvv4/du3dj+/btuHTpks0yS5YswYoVK7B//34IgoAdO3YAAF5//XXMmDEDmZmZmDZtGtatW+esmC6tqrEaRrPRZQaA+aXY4CiU11eg1lAndhQiIiIiIrKT0wrAo0ePIjk5GUqlEn5+fkhJScG+ffus7QUFBWhoaMDo0aMBAGlpadZ2i8WCmpoaAEB9fT18fHxabV+v1yM/P9/mVVzctx5Q3nxPndpFBoD5pf4/P5Q+T18kchIiIiIiIrKX0+4BLC0thUqlsk6r1WqcPn263XaVSoWSkhIAwBNPPIF58+bhvffeg9FoxPbt21ttf8uWLVi/fr2z4ruEivoqSCVSKH2DxI7SSohvMPy9/JBXVYjE8IFixyEiIiIiIjs4rQC0WCyQSCTWaUEQbKY7al+6dCn+8Ic/YOrUqdi/fz8ee+wxfPLJJzbLp6enY86cOTb7LC4uxvz58531lnpdZYMeQd4BkEpc72kdEokEscFRuKzLhcViETsOERERERHZwWmVRWRkJLRarXVaq9VCrVa3215WVga1Wg2dToecnBxMnToVAJCSkgKtVouKigqb7QcFBSEmJsbmFRkZ6ay3I4qqhmoE+7he71+z6KAIGC0mlNVXdL4wERERERGJzmkF4MSJE3Hs2DHodDrU19fjwIEDmDRpkrU9Ojoa3t7eOHHiBAAgMzMTkyZNQkhICLy9vXH8+HEAwIkTJ+Dv74/QUNcbCMWZLIIFVY3VUPoEih2lXf0Cmgr64upSkZMQEREREZE9nHYJaEREBBYvXowFCxbAaDRi7ty5SEpKQkZGBhYtWoSRI0di7dq1WL58OWpqajB8+HAsWLAAEokE69evx6pVq9DQ0AB/f3+8+eabzorpsmoMdbAIFgR7u24PoJ/CF0HeASiu0Xa+MBERERERic6pD4LXaDTQaDQ28zZv3mz9OjExETt37my1XlJSEj788ENnRnN5lQ16AHDpHkAAiAxQ42pVASyCIHYUIiIiIiLqhOuNLkIAgKqfC0BXvgcQACIDVWg0NUJbWyZ2FCIiIiIi6gQLQBdV2aCHt0wBH7m32FE61C+g6VEeORV5IichIiIiIqLOOPUSUOq+phFAA20efeGKgrwD4Sv3wZXKPIT7h4gdh4j6sLKyMvz444+YMmUK/vSnP1kHESMiIiL7sQfQRVU16F3+8k+g6XmAUUERuFh+BQLvAyQiJ1q2bBny8vJw7NgxHDlyxPq4ICIiIrIfC0AX1GBqRK2xHko3KAABoH9wFGoMtdDWlosdhYj6sMrKSvzmN7/B4cOHMXPmTEyfPl3sSERERG6HBaALKv25kAp28RFAm8UGR0ECCa5VFYodhYj6MKPRCKPRiCNHjmDixIloaGgQOxIREZHbYQHogkprmkbUVLrwMwB/yUfujXhlDK5WFYgdhYj6sClTpuDGG29ESEgIRowYgYULF4odiYiIyO2wAHRBJT8/UiHIJ0DkJPYbqhqM8roK1BjqxI5CRH3UokWL8Omnn+Ldd98FADz33HMiJyIiInI/HAXUBZXWlCFQ4Q+51H3+9wxTDcLei1/gWmUBhqkHix2HiPqgAwcO2EyXl/O+YyIioq5ynwrDg5TUlrnFCKC/pPYPR6ivEtnaSxiqGuTyj68gIvfz3nvvWb82Go04f/68iGmIiIjcEwtAFyMIAkpryjAoLF7sKF0ikUgwXH0djlz9DiU1WkQGqsWORER9zC8LQAD4z3/+gwceeECkNERERO6J9wC6mIqGKjSaDW7zCIhfGhQaD4XMC2dLfxI7ChF5gPj4eLEjEBERuR27egAff/xx3HvvvZg4caKz83i8Qn0JALjdJaAA4CWTIzF8IM6UXECtoQ7+Cj+xIxFRH/LLewAFQcCxY8dETENEROSe7CoAb7/9dmzYsAErV67E3XffjbvuugtKpdLJ0TxTYXVTAah0k2cAtjRUNRinS87jYnkuRvcbJnYcIupDfnkJqEQiga+vr4hpiIiI3JNdBeCdd96JO++8E5cvX8ZHH32EuXPnYsyYMbj//vuRlJTk7Ix9Vo2hFvVG2wcZ5+iuwksqh7+Xe/aeBfsEQu0fhks6FoBE5FhLliyxOefk5+fjq6++Ei8QERGRG7J7EBiLxYKrV68iNzcXZrMZYWFh+P3vf49bb70VixYtcmbGPqve2IAfi7Ns5l3U5SLcP9StR9EcFBqPo3knoKuvFDsKEfUBWVlZEAQBS5cuxWuvvQZBEAAAhYWFIicjsZirDKg67Lz//6bKRgBw2j7MVQYg0imbJiLqlF0F4Lp167Br1y7Exsbivvvuw+uvvw4vLy/U1dVh8uTJLAAdqKpBjwRlrNgxemRgaByO5f2AS+W5mJzA+0aJqGc++OADfP311ygtLcVjjz0mdhwS2YABA5y+jwrvCgBASEiIc3YQ2Tvvg4ioLXYVgDqdDps3b0ZiYqLNfD8/P7z22mtOCeaJTBYT9I01UPuHix2lR3y9fBATFIlLuqvWT+qJiLpr1apVAJo+jFy8eLF1fn5+PqZMmSJWLBJJRkaG2BGIiNyaXY+BMJvNrYq/5l6/m266yfGpPFRFvR4A+sQz9OJDYlFjqEVpbZnYUYioj1i8eDGysrJw/PhxfP/99zh58qTYkYiIiNxOhz2AL774IkpKSnDixAnodDrrfJPJhLy8PKeH8zTN98xFBqhQ1agXN0wPRQVGAACytZcQEaBqcxlfLx8EKPx7MxYRubHly5fj0KFDaGxshFqtxtWrV8WORERE5HY6LADnzp2Lixcv4sKFC0hJSbHOl8lkGD16tLOzeRxdfSVkEhnC/ULcvgAM8g6Av5cfLpTlIMQ3uM1lRkUOYwFIRHY7evQoDh06hJUrV2LhwoU4ffo0nnrqKbFjERERuZUOC8CRI0di5MiR+NWvfoWIiIjeyuSxdPWVCPENglRi15W5Lk0ikSAqKAKXdVcxIWa0W49qSkSuQaVSwc/PDwMGDMBPP/3EDyKJiIi6ocMC8IknnsDrr7+OBx98sM32PXv2OCWUp9LVVyI2qJ/YMRwmKjACF8uvoKK+CqF+SrHjEJGb8/Lywvfff4+BAwfi8OHDiImJETsSERGR2+mwAGweaeuFF17olTCerMHYgHpjA0J9lWJHcZjm+wALq0tYABJRjy1ZsgTvvvsu1qxZg02bNiEtLU3sSERERG6nw2sNR4wYAQAYP348+vXrh/Hjx6Ourg7ff/89hg4d2isBPYWuvgoA+lQBGOjtj1BfJQqqS8SOQkR9gEQiwWuvvQYvLy/s2LEDu3btEjsSERGR27HrZrMVK1Zg8+bNuHz5MpYvX478/Hw899xzzs7mUZpHAG1vwBR3NSg0DkXVJbAIFrGjEJGbysrKwrlz57B06VLr1+fOneNo1ERERN1g14Pgz549i507d2LTpk2YM2cOnnrqKV5642C6+kp4yxTw8/IVO4pDDQqNx3cFP6K8rhIq/1Cx4xCRG/rggw/w9ddfo7S0FI899pjYcYiIiNyaXQWgIAiQSqX4+uuv8cgjjwAAGhoanBrM05TXVSDML6TPjZY5MDQOQNN9gCwAiag7Vq1aBQBYt24dFi9ebJ2fn5+PKVOmiBWLiIjILdl1CWj//v2RkZGB/Px8jB8/Hk899RSGDBni7Gwew2KxQFdfiXC/ELGjOFyQdyCUPkEo1BeLHYWI3NzDDz+MU6dOAWjqFfzTn/4kbiAiIiI3ZFcP4OrVq3Hw4EGMHTsWXl5eGDduHGbPnu3kaJ6joqEKZsGCcL++2UPW/DgIi8UCqdT9n3FIROJ47rnnEBsbC6lUirfffhu33Xab2JGIiIjcjl1/jfv5+WHcuHHQ6/U4d+4ckpKSkJOT4+xsHqO8rgIA+mQPINBUABotJmjrysWOQkRuLC8vD0899RS+/PJLzJkzB+np6WJHIiIicjt29QC+/vrr+Nvf/oawsDDrPIlEgkOHDjktmCcpq9NBLpUjyCdQ7ChOERWoBgDkVRUhIkAlchoiclcmkwkA8J///AdLly6F2WwWOREREZH7sasAzMzMxIEDBxAREeHsPB6p7OcBYKSSvnl5pI+XD6ICI3BJl4uxUSP73EA3RNQ7xowZg9TUVMhkMlx//fWYN2+e2JGIiIjcjl0VR79+/bpV/O3ZswepqamYNm0atm7d2qo9OzsbaWlpSElJwfPPP2/9dLe0tBQPPfQQZs+ejXnz5iE/P7/L+3YXgiCgvK6iz17+2WxQWDz0jTXQ1vIyUCLqnhdeeAF/+MMf8P7770MqleLuu++2tn333XciJiMiInIfdhWAN954I/74xz/ixIkT1gfwnjt3rsN1SkpKsG7dOrz//vvYvXs3tm/fjkuXLtkss2TJEqxYsQL79++HIAjYsWMHAOCZZ57B5MmTsXv3bsyaNQtr167t5ttzfVWN1TBaTH2+ABygjIVMIsVFXa7YUYjITclkMowbNw6BgU2XyycnJ1vbVq9eLVYsIiIit2LXJaC7du0CAOzbt886r7N7AI8ePYrk5GQolUoAQEpKCvbt22d9iG9BQQEaGhowevRoAEBaWhreeOMNTJ8+HefPn8ff//53AMBdd92FG2+8sctvzF2U1ekAoM+OANpMIVegvzIaObpruDH2+j57uSsRiUMQBLEjEBERuQW7CsAvvviiyxsuLS2FSvXfAT/UajVOnz7dbrtKpUJJSQny8vIQFRWFNWvW4Pjx41CpVHjhhRdabV+v10Ov19vMKy52v2fNVdRXQQIJlD5BYkdxusGhCbhSkYdrVYWIV8aIHYeI+hDeW0xERGQfu7phamtr8Yc//AHp6emorKzEihUrUFtb2+E6FovF5oQsCILNdHvtJpMJWVlZSE5OxkcffYQpU6Zg2bJlrba/ZcsWTJkyxeY1f/58e96OS6ls0CPIOwAyqUzsKE7XXxkFPy9fZJdeFDsKEREREZFHsqsAfOmllxAYGIjy8nJ4e3ujpqYGK1as6HCdyMhIaLVa67RWq4VarW63vaysDGq1GiqVCv7+/pg8eTIAYObMmTY9h83S09Nx6NAhm1dbA824usoGPZS+fb/3DwCkEimGqgYhT18EfWON2HGIiIiIiDyOXQVgdnY2Fi9eDLlcDl9fX6xduxbZ2dkdrjNx4kQcO3YMOp0O9fX1OHDgACZNmmRtj46Ohre3N06cOAGg6VETkyZNQv/+/REZGYl///vfAIAvv/wSw4cPb7X9oKAgxMTE2LwiIyPtfuOuwGwxo6qh2iMu/2yWGD4QEkiQrWUvIBE5Du8BJCIiso9dBaBUaruY2WxuNa+liIgILF68GAsWLMDs2bMxc+ZMJCUlISMjA2fOnAEArF27FqtXr8b06dNRV1eHBQsWAADefPNNvP3225g5cybeffddvPLKK915by6vvL4SFsHiUQWgv8IPccoYXCjLgdnChzgTkWNMmDBB7AhERERuwa5BYG644Qb86U9/QkNDA44cOYJ//vOfdp1sNRoNNBqNzbzNmzdbv05MTMTOnTtbrTdgwAC899579kRzayU1TZfAelIBCACDw+KRW5mHy7qriAxUd74CERGAnJwcbN68GZWVlRAEAQ0NDda2Z599VsRkRERE7sOuAvDpp5/Gpk2bEBgYiD//+c+46aab8Lvf/c7Z2fq8YmsBGCxykt4VE9QPMqkMJ4vO4VdxN4gdh4jcxLJly5CUlIQbbrgBEokEOp0Ox44dEzsW9bLNmzcjJyfHqfuoqKgAAISEOO8ZvQMGDEBGRobTtk9E1J5OC8CDBw/inXfewYULF+Dj44MhQ4bg+uuvh7e3d2/k69NKarTwlfvAW64QO0qv8pLJERsUhR+Ls2ARLK2eCVhjqEW9saHNdX29fBCg8O+NmETkYurr67F8+XLrdH5+Pv74xz+KmIjEkJOTg5/OnUO4zHmjZ5eZTAAAoaTEOds38xYIIhJPhwXgZ599hnXr1mHRokVITEyERCLBmTNn8PLLL6OxsRHTpk3rrZx9UklNmcdd/tksISQGuZV5uFSei+vCB9i01Rsb8GNxVpvrjYocxgKQyEPFxcWhtLTUZkRp8kzhMhlmBSqdtv3M6koAcNo+mrdPRCSGDgvAd999F//4xz8QFRVlnTdw4ECMGjUKzz33HAvAHhAEAcU1WsQpo8WOIor+wdGQSWT4Nv9kqwKQiKgtFosFM2fOxPDhw+Ht7W1zDyARERHZp8MCsLa21qb4a5aQkIDGxkanhfIE+sZq1BnrPbYH0FuuwHXhA3Ci8AzuH32X2HGIyA3cfvvtuP32263TvAeQiIio6zosAGUdXF/PZy71TIG+6b4CTy0AAWCE+jp8eO5fKKouRT+OBkpEnZgzZ47NdF5eHu8BJCIi6iK7ngNIjldYXQzA80YA/aUR6iEAgB8Kz4ichIjcwbZt23D99ddj6NChGDp0KG9DICIi6oYOewAvXLiA66+/vtV8QRBgMBicFsoT5OuLoZB5IUDhJ3YU0YT7hyImqB9+KDqDGUOmiB2HiFzcpk2b8Pe//x0bN27Ek08+iczMTPztb38TOxYREZFb6bAAPHjwYG/l8DiF+mJE+IdDIpGIHUVU10eNxL9+OoQ6Yz38vHzFjkNELkypVGLUqFEYOnQoysvLMX/+fBaAREREXdRhARgd7ZkjVPaGguoSxAXz+I6NGoFPzh/Aj8VZuDF2rNhxiMiFyeVyVFVVIS4uDqdPn0ZcXJzYkYiIiNwO7wEUQaPJgLJaHSICwsWOIrrrwgYgxCcYR3K/EzsKEbm4u+++Gw8//DBuvfVWbN++HY8++qjYkYiIiNwOC0ARFFWXQICAyACOfCmTynBz/AT8UHQWlQ16seMQkQubO3cu/va3v0GpVGL79u34n//5H7EjERERuR0WgCIo+HkEUPYANpmccCMsgoW9gETUIYvFgq1bt+L+++/Hk08+icuXL4sdiYiIyO2wABRBgb4EEkig9g8TO4pLiA6KxOCwBHyVe4zPlySidr322mv45ptvkJ6ejv/93/9FVlaW2JGIiIjcToeDwJBzFOiLofYPg5fMS+woLmNywo3YdPx9ZGsvQeUfKnYcInJBR44cwUcffQQvr6bfnYMGDcIdd9whcioiIiL3wh5AERTqixEdFCl2DJdyc9wEBHkH4OPsfWJHISIXJQiCtfgDAIVCIWIaIiIi98QCsJdZLBYU1pQiigWgDW+5AjOHTMWPxVm4WlkgdhwickGJiYl45ZVXcO3aNeTl5WHDhg1iRyIiInI7LAB7WVmdDkazEdGBEWJHcTnTBk2Cv5cv9l/6t9hRiMgFvfjii9Dr9bj33ntx9913o6qqSuxIREREbof3APayfH3TCKC8BLQ1Py9f3D5oEjKzD2CE+jr4K/zEjkRELkCj0dhMh4Y23SfMUUCJiIi6jgVgLyus/m8B2GBqFDmN65mcMBG7s/fjYvkVjO43XOw4ROQCXnjhhTbna7Va/N///V8vpyEiInJvLAB7WYG+BIHeAQj0DmAB2IZ+gWoMDI3DhbIcjIocBolEInYkIhLZ+PHj25yfn5/fy0mIiIjcH+8B7GWF1cW8/68TyTHXo6qxGiW1ZWJHISIiIiLqU1gA9rJ8fTGig/qJHcOlXR81AnKpHBfLr4gdhYiIiIioT2EB2Iv0jTWobqxBdBB7ADviI/dGbHA/XK0sgCAIYschIiIiIuozWAD2okJ9CQAgKpAjgHYmLjgadcZ6lNdViB2FiIiIiKjPYAHYiwr0RQDAHkA7xAZHAQCuVvGh8EREREREjsICsBcVVJfAS+YFlV+Y2FFcnq+XDyL8w3GtkgUgEREREZGj8DEQTlZjqEW9sQEAkKO7CrV/GMrrmy5rNJiNYkZzef2V0fi+4EfUGerhp/AVOw4Rkcf74osvAAC33XabyEnIU/B7jsjxWAA6Wb2xAT8WZwEAcivzER0UYZ0eHJogZjSXFxfcVABeqypAomoQAMBsMUNbW95qWV8vHwQo/Hs7IhGRRzl48CAA/jFOvYffc0SOxwKwlzSYGlFnrEeor1LsKG4jxDcYAQo/XK0qtBaAjSYDLupaPx5iVOQwFoBERERERJ3gPYC9RFdfCQAsALtAIpGgf3A0CvRFMFnMYschIiIiInJ7LAB7CQvA7olTRsNkMaOwukTsKEREREREbo8FYC/R1VXBW6aAnxcHM+mKfoERkEvlHA2UiIiIiMgBWAD2kor6SoT6KiGRSMSO4lbkUhligiJxraoAgiCIHYeIiIiIyK05tQDcs2cPUlNTMW3aNGzdurVVe3Z2NtLS0pCSkoLnn38eJpPJpj0rKwsjRoxwZsReIQgCdPWVCPVTih3FLcUpo1FjqENpbZnYUYiIiIiI3JrTCsCSkhKsW7cO77//Pnbv3o3t27fj0qVLNsssWbIEK1aswP79+yEIAnbs2GFtq6+vx6pVq2A0uv+z8qoNtTBaTLz/r5sSQvrDSypHtvZS5wsTEREREVG7nFYAHj16FMnJyVAqlfDz80NKSgr27dtnbS8oKEBDQwNGjx4NAEhLS7NpX7NmDdLT050Vr1f9dwCYYHGDuCmFzAuDwuJxWXcNdcZ6seMQEREREbktpz0HsLS0FCqVyjqtVqtx+vTpdttVKhVKSppGejx06BAaGhowffr0drev1+uh1+tt5hUXFzsqvkPp6ioBACHsAey2oapByNZewg+FZxERGC52HCIiIiIit+S0AtBisdgMeCIIgs10e+1arRYbN27EP/7xjw63v2XLFqxfv97huZ1BV1+JQIU/FDIvsaO4rXC/UKj8w3As/wfMSrydg+kQEREREXWD0wrAyMhIHD9+3Dqt1WqhVqtt2rVarXW6rKwMarUaX331FSorKzF//nxr26xZs7B161YEBARY56Wnp2POnDk2+ywuLrZZz1VU1FdxABgHGKG+Dl9eOYZ8fRFig6PEjkNERERE5HacVgBOnDgRb775JnQ6HXx9fXHgwAGsWrXK2h4dHQ1vb2+cOHECY8eORWZmJiZNmoRf//rX+PWvf21dbsiQIcjMzGy1/aCgIAQFBTkrvsMYzSZUNugRHxIjdhS3NyCkP04UnsHpkvMsAImIiIiIusFpg8BERERg8eLFWLBgAWbPno2ZM2ciKSkJGRkZOHPmDABg7dq1WL16NaZPn466ujosWLDAWXFEU1yjhQCBI4A6gEwqw69ix6FAX2wdWIeIiIiIiOzntB5AANBoNNBoNDbzNm/ebP06MTERO3fu7HAbFy5ccEq23lJY3TQwDQtAx0iOvR4Hco7gbMkFTIqfIHYcIiIiIiK34tQHwRNQqC+BVCJFsHeg2FH6BD8vXwwM6Y/Luqswmk1ixyEiIiIicissAJ2ssLoEIT7BkEp5qB1lSPhAGC0m5FRcEzsKEREREZFbYVXiZAX6YoT68QHwjhQZoEKwdyAulF0WOwoRERERkVthAehENYZaVDVW8/4/B5NIJBgSPhDFNVpUNujFjkNERERE5DZYADpRob4EAKD0YQ+go10XngAJJNZeQLPFDG1teZuvGkOtyGmJiIiIiFyDU0cB9XRF1aUAgGAfDgDjaH5evuivjMJPZVdwQ9QoNJoMuKi70uayoyKHIUDh38sJiYiIiIhcD3sAnaiopmkE0CBFgNhR+qQh4QNRb2rAtapCsaMQEREREbkFFoBOVFhdinC/EI4A6iT9g6Pg6+WD8xwMhoiIiIjILqxMnKiouhRq/3CxY/RZUokUQ8IGIK+qEGV1FWLHISIiol62cOFCaDQaPP744222r1q1ChqNBi+//HKb7X/5y1+g0WiwadOmbq0PAFu2bIFGo8F7773XZvvevXuh0Wiwb9++brXrdDosW7YMFRXt/61z8uRJzJo1Cz/++GOb7Tk5Objnnntw5Urbt8t0xp71O8tpz/voqd7YR1/AAtBJLIIFxdWlUPuHiR2lTxuhHgKpRIrPLx8ROwoRuZiamhqsXLkSM2fOxKxZs3D//ffj3LlzAIBvv/0W999/v2jZdu3ahWXLlrXZ9sknn+DOO+/EjBkzoNFo8NZbb8FkMgEAzGYzHnjgAaSkpODQoUNIS0vDzJkzu/1HHZG7u3at6ZnAubm5bbZ/9913AIBvvvmmzfZ//etfAIA9e/Z0a30A2LlzJwBgx44dbbb/5S9/AQBs2LChW+3btm1DVlYWtm3b1m6GV199FRaLBWvWrGmzfe3atairq8PatWvb3UZH7Fm/s5z2vI+e6o199AUsAJ2kor4KjWYD1AHsAXQmP4UvhqkH44eis3wkBBFZWSwWZGRkIDg4GLt370ZmZiYWLlyIjIwMl/5keNeuXdi8eTPWr1+Pf/3rX/jggw+QnZ2NFStWAABKSkpw4cIF7N+/H0FBQVAoFPj000+RkJAgcnKi3rdw4UKb6Za9gKtWrbKZbtmL11x4NWvZC9jZ+kBT798vtewF3Lt3LwRBAAAIgtCql6+zdp1Oh0OHDkEQBHz++edt/v46efIkamubRjyvqalp1QuYk5ODvLw8AE0Fc1c/MLJn/c5y2vM+eqo39tFXcBRQJymqbnoEhNo/DA2mRpHT9G2jI4fhQtllHC84jakDbxI7DhG5gG+//RZFRUVYtGiR9T7s5ORkrF69GhaLBUDTHwsZGRm4du0aEhIS8MYbb0ChUGDdunU4duwYqqqqoFarsW7dOoSHhyM5ORkjRoyAVqvFzp078cYbb2D//v0ICQmBSqXCbbfdhrS0NOzevRtbtmyBxWLB8OHD8eKLL8Lb2xu7d+/Gxo0bERAQgOjoaPj5+bXKvX79eqxevRr9+/cHAAQEBODll1/GzTffjIULF+KRRx5BZWUlpkyZAqlUirKyMjzyyCOt/pDV6/XQ620/FCsuLu7xca2srIROp8Ozzz7b4211V05ODhQ//z90V3UWCypzckQ9ju4iJycHoaGhbbY19/41a9kL2Nx716xlL15z71+zPXv24KGHHrJ7feC/vX/NduzYYXN1QcufzQ0bNmD69Ol2t2/bts36O8tisWDbtm149NFHbdZ59dVXbabXrFmDDz74wDrdstdu7dq1eOutt1q9l/bYs35nOe15Hz3VG/voK9gD6CSFPz8CgvcAOp+vlw9uiU9GTsU15HFEUCICkJWVhcTExFaDcN1yyy0IC2u6NL+wsBArVqzAZ599hrKyMhw9ehRXr15FTk4Otm3bhv3796Nfv3745JNPAAAVFRXIyMhAZmYmjhw5ghMnTuDTTz/Fpk2bkJWVBQC4ePEiduzYgW3btiEzMxNhYWF45513UFJSgrVr12Lr1q3Yvn279dP6X9LpdCgoKEBSUpLN/ODgYAwaNAjnzp3Dxo0boVarcejQIbz00ksYMWJEqz8ggaZeiSlTpti85s+f75BjS0T2a+7d6+70V199Zb0E3GQy4csvv2y1j5a/T2pqamymm3vvmrUsnDtjz/qd5bTnffRUb+yjr2APoJMUVZfCW6ZoegZgldhp+r7bEibiu4If8Z+r32Pu8BnwkvFbm8iTSaVSeHt7d7hMYmIiYmNjAQADBw5ERUUFbr31VixduhQffvghrly5glOnTll74wBg1KhRAICjR4/ijjvugEKhgEKhwNSpUwE09TxevXoVd999NwDAaDRi2LBhOHnyJMaMGYPw8KYPBTUaTbv3FJnN5lbzjEYjJBKJ3e8/PT0dc+bMsZlXXFzc4yJQqVRCqVRi9erVPdpOTzz77LPQnT8v2v4dwU8qRcyAAaIeR3fh7r2kEonEpqhr+XPcWfutt96KgwcPwmQyQS6XY/Lkya324e/vb1MEBgTYPn4sNjbWpoj75e80e9izfmc57XkfPdUb++gr2APoJEXVJYgMVEMq4SHuDXKpHDfH3YBqQy1OFp0TOw4RiWzEiBHIyspq9Wn6//t//89aeMnl//2gqPmPsLNnz+KBBx6AxWJBSkoKpk6darMNHx8fAE0FpqWNyxDNZjPuuOMOZGZmIjMzEx9++CFWrFjR6o+8X+67WWhoKPr374+TJ0/azNfpdMjLy8OwYcPsfv9BQUGIiYmxeUVGRtq9PpE7aFmIxMfH20yPHz/eZjo5OdlmesaMGTbTGo2mS+sDwNy5c22mmz/8afbII4/YTP/ud7/rUvu8efOsVzJIpVLMmzevVYalS5faTLccYOrpp5/ucLoz9qzfWU573kdP9cY++gpWJ05SVF2KfoFqsWN4lKjACAwMjcOZ0vOoNdSJHYeIRDRu3DiEhYVh/fr11h61I0eOYNeuXRg0aFC7633//fcYP3487r33XsTHx+Orr75qs0du4sSJOHDgAAwGA2pqavDVV19BIpFgwoQJOHjwIMrLyyEIAn7/+99jy5YtGDt2LE6dOoWSkhJYLBbs3bu3zf0/+eSTeOWVV6yfttfW1mL58uVITU1FdHS0A44MUd/R8j60N99802b6hRdesJl+/vnnbaZbFl+/vP/PnvWBpt72X2o5unBqaqq1V08ikdjc32dPe2hoKKZMmQKJRIKpU6ciJCSkVYYxY8bA398fQFPvX/OVCs0GDBhgvdqhf//+XR40yp71O8tpz/voqd7YR1/BAtAJTBYzSmrLEMUCsNfdEJUEi2DBD0VnxY5CRCKSSCTYsGEDrl27hpkzZ0Kj0WDz5s3YtGmT9TLMtqSmpuL8+fPQaDRYsGABRowYgfz8/FbL3XrrrRg3bhzmzJmDhx56CGq1Gt7e3khMTMRjjz2G9PR0zJgxAxaLBQ899BDCw8OxfPly/OY3v8HcuXNbXaLVbMaMGXjiiSfwxBNPYObMmZg7dy6GDRuGP/zhDw47NkR9SXMvYMvev2bNvXht9d4B/+0FbNn7Z+/6wH97AVv2/jVrLjRb9u7Z2z5v3jwMGzaswx6tpUuXQiqVtvt4maeffhp+fn5d7v3ryvqd5bTnffRUb+yjL5AILa+PcWP5+fmYMmUKDh06hJiYGNFyFFaX4Mm9v8fC8ekYph6MH4uz2lxucGgCLupaD6Xb1fkdtY2KHAZVO88i1NaWt5mtO/vpTub2srWXy979fH3tOLJKL+LuETMQ7BPU4TEgIvcl5u/8kydPIjc3F3PmzIHRaMQ999yDV155BYmJib2aoysccbya78dyhXsAZwUqnbaPzOpKAHDaPjKrKxGamMh7AO3gCt9zRO6ms9/37AF0gqKfRwDlJaDiGNNvOKQSCX4szhY7ChH1UQkJCfj0009x5513Ii0tDTNmzHDp4o+IiKgZh0p0guZnAEYFRqDe1CByGs/j5+WL68IH4EJZDsZFJXW+AhFRFymVSrzzzjtixyAiIuoy9gA6QWF1KQIV/gjw9hc7isdKihgKQRBwpvQCzBYztLXlrV41htbP4SIiIiIi6svYA+gERdUl6BcYIXYMjxbsE4iEkFhkaS+ior4KBdXFrZYZFTkMAQoW6URERETkOdgD6AR8BIRruL7fCBjNRnyRc1TsKERERERELoEFoIM1GBugq69kAegCQv2UuC4sAV/nfc/LPYmIiIiIwALQ4YprtACaBoAh8Y2NSoIgAN/l/yh2FCIiIiIi0bEAdLBCPgLCpQR6++PWhGRc0uXiSkWe2HGIiIiIiETFAtDBmh8BERnAAtBV3D7gZqj8QnE491vUGurEjkNEREREJBoWgA5WUF2CML8QeMsVYkehn8mkMkweMBFmwYyvcr+BIAhiRyIiIiIiEgULQAcrqCpCbFA/sWNQC0qfICTHXo8CfTHOll4QOw4RERERkShYADqQxWJBfnUxYlgAuqSh4YPQPzgK3+WfQmV9ldhxiIiIiIh6HQtAB9LWlcNoNiImmAWgK5JIJJgUPwEyqQxH837gpaBERERE5HFYADpQvr4YANgD6ML8vHxxfb+RyNcX8VJQIiIiIvI4LAAdKL+qCAAQHRQpchLqyAj1dVD6BGHnub0wmo1ixyEiIiIi6jUsAB2oQF+MEJ9g+Cv8xI5CHZBKpZgYOxZldTrsOLsH2tpym1eNoVbsiERERERETuHUAnDPnj1ITU3FtGnTsHXr1lbt2dnZSEtLQ0pKCp5//nmYTCYAwIkTJzB37lzMmjUL6enpKCgocGZMh8nXFyEmmL1/7iAmuB+Gq67Dv376EkevHcePxVnWV72xQex4RERERERO4bQCsKSkBOvWrcP777+P3bt3Y/v27bh06ZLNMkuWLMGKFSuwf/9+CIKAHTt2WOe/9NJLyMzMhEajwUsvveSsmA4jCALy9UWI5v1/bkMzZCoEwYKjeSc4IAwREREReQSnFYBHjx5FcnIylEol/Pz8kJKSgn379lnbCwoK0NDQgNGjRwMA0tLSsG/fPhgMBjzxxBNITEwEAAwZMgRFRUWttq/X65Gfn2/zKi4udtbb6VR5fQUaTI0cAMaNhPmFYGxUEq5U5CFLe1HsOERERERETid31oZLS0uhUqms02q1GqdPn263XaVSoaSkBAqFArNmzQLQ9Fy99evXY+rUqa22v2XLFqxfv95Z8buseQCYGA4A41ZGRQ5FUU0pjuX9AJVfKNQB4WJHIiIiIiJyGqcVgBaLBRKJxDotCILNdGftBoMBy5Ytg8lkwsMPP9xq++np6ZgzZ47NvOLiYsyfP9+Rb8NuuZX5AIA4ZYwo+6fukUgkmJxwIz7O2of9lw9jztAUsSMRERERETmN0y4BjYyMhFartU5rtVqo1ep228vKyqzttbW1ePDBB2EymbBx40Z4eXm12n5QUBBiYmJsXpGR4vW+5VRcg9o/jCOAuiEfuTdSBt8Ck9mE/RcPw2A2iB2JiIiIiMgpnFYATpw4EceOHYNOp0N9fT0OHDiASZMmWdujo6Ph7e2NEydOAAAyMzOt7UuWLEFcXBz+/Oc/Q6FQOCuiQ+VW5CEhpL/YMaibQn2VmDLwJpTXV2B39gGx4xARuaTbb78dt99+u9gxyIPwe47I8Zx2CWhERAQWL16MBQsWwGg0Yu7cuUhKSkJGRgYWLVqEkSNHYu3atVi+fDlqamowfPhwLFiwAFlZWTh06BAGDRpkvcRTrVZj8+bNzoraY3WGehTXaHFrwo1iR6Ee6B8chRHqIfh37jf4Vf8bMLrfMLEjERG5lNtuu03sCORh+D1H5HhOKwABQKPRQKPR2Mz7ZSGXmJiInTt32rQPGzYMFy5ccGYsh8utzAMAJITEipyEemp8zCiU1VVg4/fvYt0dL8LPy1fsSEREREREDuPUB8F7iisVTQVgkHcgtLXlNi+D2ShyOuoKuVSO+0elobJej21nPhE7DhERERGRQzm1B9BTXKnIQ7B3IK5UXGvVNjg0QYRE1BPxITFIGXQL9l/8NybFTcCgsHixIxEREREROQR7AB3gSmUeYoOjxI5BDjQv6U4ofYPw1ndb0GjiqKBERERE1DewAOyhRpMBBfpixAT3EzsKOZCfly8Wjk9Hgb4YW0799z7VGkNtq8t8tbXlqDHUipiWiIiIiMg+vAS0h65UXINFsCBeGQOLYBE7DjlQUuRQ3Jk4DZ+cP4Ch4YNwc/x41Bsb8GNxVqtlR0UOQ4DCX4SURERERET2Yw9gD10szwUAxCtjxA1CTjFvhAbDVIOx4ft32yz8iIiIiIjcCQvAHrqouwKVfxgCvQPEjkJOIJfJ8cxNjyImqB/Wfr0JVyvzxY5ERERERNRtLAB76GL5FQwOjRc7BjmRn8IXz016DEHeAdjw3buobNCLHYmIiIiIqFtYAPZARX0VyusqMCiMj3ro60J8g/H8LY8DAD776UvUGxtETkRERERE1HUsAHvgYvkVAMBgPifOI0QFRuDRGxagztiAA5cOw2Qxix2JiIiIiKhLWAD2wCVdLmRSGRKUsWJHoV4SHxKDyQk3oqS2DIdzv4EgCGJHIiIiIiKyGwvAHrhYfgXxwTFQyBViR6FeNCC0P26IHoVLuqv4oeis2HGIiIiIiOzG5wB2k8ViwWXdVdwSnyx2FBLB6MhhqGrQ40ThGShkXhihHgJtbXmby/p6+fAZgURERETkElgAdlO+vggNpkYM5gAwHkkikeDmuPEwmI04lvcD5FI5hoQPgFTSulOdD4knIiIiIlfBS0C7qXkAmEEcAMZjyaQyTB14E4arr8ORq99h38V/o8HUKHYsIiIiIqJ2sQDspou6XPgr/NAvQC12FBKRVCLFr/qPw9xhqSisLsHu7P3QN1SLHYuIiIiIqE0sALvpUnkuBofGQyKRiB2FXMCEmDGYOWQKGk0GZJ4/CG2tTuxIREREREStsADshgZjA/L0hXwAPNmIDFBhVuLtkEll+PTC58ivKhI7EhERERGRDRaA3XC54hoEQeAD4KkVpW8wZiXejiDvAHx26SucLj4Pi2AROxYREREREQCOAtot1gFgQuPFDUIuyV/hB82Qqfgy9xt8k/8DKhqqMHdYKqKCImyW4+MhiIiIiKi3sQDshmztRUQHRiLQO0DsKOSiFHIFpg28GdnaSzheeBovH34Tg0LjMS46CUE/f9/w8RBERERE1NtYAHaR2WJGtvYSJsVNEDsKuTiJRIJh6sGYOuAm7Mreh3OlPyGn4hqGhA/AmH7DxY5HRERERB6IBWAXXanIQ4OpEcPU14kdhdyEv8IPybFjMDJiCH4oOosLZTlNL20Oboq7AYPC4ls9QJ6XhxIRERGRM7AA7KJzpT8BAIarB4uchNyNv8IPN8eNx+jI4ThTko0s7UWcKDoDXy8fDA5NwHD1dQj0bir6eHkoEVH7ysxmZFZXOm/7JhMAOG0fZWYzQp2yZSKizrEA7KIs7U+ICeqHYJ8gsaOQmwr09sfE/uNw78jZ+OLK17isu4ozJedxpuQ8hqkH44boUWJHJCJyWQMGDHD6PiQVFQCAkJAQp2w/FL3zPoiI2sICsAus9//F8/4/6jmFzAsDQ+MwMDQONY21OFWchXOlPyG3Mh/B3oFQ+YeJHZGIyOVkZGSIHYGIyK3xOYBdcFl3ten+PxXv/yPHCvD2x01xN2BW4u2QS2R445u/4/3Tu2EwG8WORkRERER9CAvALvgm7wfIpXKMihwqdhTqoyICVEgbNh03xl6P3dn7sWT/SzhVlAVBEMSORkRERER9AC8BtZNFsOBY3g8YFTkU/go/seNQH+Yl88K8kXfi+qgR+ODMJ3jl8JtICInFHYMnY2zUSD5/koiIiIi6jT2Advqp7ArK6yswMXac2FHIAzSaDDCYjZidOA039b8B2tpybPjuXfzhq9dx9NpxmCxmsSMSERERkRtiD6CdjuYdh5fMC+Oik8SOQh5EJpVhmHowhoQPwE/lV5CtvYQ/H3sHSp8gTIwdi3HRSRgUlgAfubfYUYmIiIjIDbAAtIPBbMQ3eT9gTL/h8PXyETsOeSCZVIahqkG4e8RM5FUV4avcYzhw+Qj2XvwSMokU/ZXRSFDGIia4H6KDIhHhr4KXrOnHmw+VJyIiIqJmLADt8NlPX6KyQY+UQbeIHYU8nFQixbjoJIyLTkKdsR4Xyi7jvPYyTpdk49+538IsNF0aKpFIEKQIQKC3P/oHR0PlH4owv1Co/EKhDgiHj9ybhSERERGRB2IB2ImqBj12ZX2G66NGYmREothxiKz8vHwxpt8IjOk3AlNrb8LJorOoaqhGeX0FdHWV0DfWoLqxBj8WZ6PWWGezrr+XL6KDmnoLVf6hCPf7+eUfinDfEMhl/NVARERE1Bc59a+8PXv2YOPGjTCZTEhPT8f8+fNt2rOzs/H888+jtrYW48aNw8qVKyGXy1FYWIglS5agvLwcCQkJWLt2Lfz9e7+nwmQx450ftsNgNmDBqLRe3z9RV0glUoT4BiPENxgI/e/8waEJOKf9CTWNtahqrEZlgx6VDXo0mg04UXga+sYam+1IIEGQTyDU/mEI9wv9RYEYgnC/MIT7h8Dfyw8SiaSX3yERERER9ZTTCsCSkhKsW7cOu3btgkKhwLx58zBhwgQMGjTIusySJUvw0ksvYfTo0XjuueewY8cO3HfffVi5ciXuu+8+zJgxA2+99RY2bNiAJUuWOCtqmyrqq7Dhuy34sTgb9yXNRlRQZK/un8iRFDIvhPopEeqntM4bHJqAi7orMFnMqDXUocZQ+/OrDnKpHJUNVbhUnovvC061GnXUV+6DYJ9AKGQKeMnkUMgUUMjkkEvlkEqkkEgkkOLnfyUSeMsU8PHygY/cu+nyU/nPX3s1fa2QKSCXyiCXyn/+t+lr2S++Vsi8IJPKevnIEREREfUtTisAjx49iuTkZCiVSgBASkoK9u3bh8ceewwAUFBQgIaGBowePRoAkJaWhjfeeAO//vWv8f333+Ott96yzv+f//mfVgWgXq+HXq+3mVdQUAAAKC4u7nbuRrMB75zYjiztT5BCgnuTZmNc4HDk5+d3uJ6uvhLl2rJW8wMbfFFe1Xp+R21dnd9RW5GlCI2+9S6Zub1s7eXq7n66uo7Yx6w72RxxzHwghw+CES4LRnxwLHKr8gBfQBAENJgaUWeoQ5BPEPSNNahq0KPWUA+z2QSj0Ih6Sy1MZjNMFhOE5v8EAQKa1jdajGg0GdBoMgDo/kPtZVI5fOTe8JYr4CP7+V+5oqnwlEohlcgggxRSqaTp65+L0WY2fZaSX34pafPr9law7ftse12JpGnql/9al5JIIIEEEgl+/lfS7vY77mhtJ7cd2lu+/f05tsdX6ROIsVFJPepJbv5dbzbzsSj2aD5OPTlHEhGR6+vs/Oi0ArC0tBQqlco6rVarcfr06XbbVSoVSkpKUFFRgYCAAMjlcpv5LW3ZsgXr169vc98tLzXtieX42mHbIiIix9NqtYiLixM7hsvTarUAHHuOJCIi19Xe+dFpBaDFYrH5ZFcQBJvp9tpbLgegzU+I09PTMWfOHJt5BoMBeXl5iI+Ph0xm/6VixcXFmD9/PrZu3YrISF7qaQ8es67jMesaHq+u87RjZjabodVqMWLECLGjuIURI0bgz3/+M5588kmP+R5xFk/7WXMWHkfH4bF0jL5yHDs7PzqtAIyMjMTx48et01qtFmq12qa9+dNIACgrK4NarUZoaCiqq6thNpshk8lardcsKCgIQUFBreYPGDCgR5ljYmK6vb4n4jHrOh6zruHx6jpPOmbs+bOfj48PRo4cCcCzvkecicfRMXgcHYfH0jH6wnHs6PwoddZOJ06ciGPHjkGn06G+vh4HDhzApEmTrO3R0dHw9vbGiRMnAACZmZmYNGkSvLy8MG7cOOzduxcAsHv3bpv1iIiIiIiIqHucVgBGRERg8eLFWLBgAWbPno2ZM2ciKSkJGRkZOHPmDABg7dq1WL16NaZPn466ujosWLAAAPDiiy9ix44dSE1NxfHjx/Hkk086KyYREREREZHHcOpzADUaDTQajc28zZs3W79OTEzEzp07W60XHR2N9957z5nRiIiIiIiIPI7TegDdSVBQEB577LE27ymktvGYdR2PWdfweHUdjxl1ht8jjsHj6Bg8jo7DY+kYnnIcJYIgdP+hXEREREREROQ22ANIRERERETkIVgAEhEREREReQgWgERERERERB6CBSCAPXv2IDU1FdOmTcPWrVvFjuOyampqMHPmTOTn5wMAjh49Co1Gg2nTpmHdunUip3M969evx4wZMzBjxgz88Y9/BMBj1pHXX38dqampmDFjBv7+978D4PGy16uvvoply5YB4DGj9vFc1zM8BzoGz42OwXOmY3nceVTwcMXFxcLkyZOFiooKoba2VtBoNMLFixfFjuVyTp06JcycOVMYPny4kJeXJ9TX1wu33HKLcO3aNcFoNAq//e1vha+++krsmC7j66+/Fu655x6hsbFRMBgMwoIFC4Q9e/bwmLXj22+/FebNmycYjUahvr5emDx5spCdnc3jZYejR48KEyZMEJYuXcqfS2oXz3U9w3OgY/Dc6Bg8ZzqWJ55HPb4H8OjRo0hOToZSqYSfnx9SUlKwb98+sWO5nB07duDFF1+EWq0GAJw+fRpxcXGIjY2FXC6HRqPhcfsFlUqFZcuWQaFQwMvLCwMHDkRubi6PWTvGjx+Pd999F3K5HOXl5TCbzdDr9TxenaisrMS6devwyCOPAODPJbWP57qe4TnQMXhudAyeMx3HU8+jHl8AlpaWQqVSWafVajVKSkpETOSaXn75ZYwbN846zePWscGDB2P06NEAgNzcXHz22WeQSCQ8Zh3w8vLCG2+8gRkzZuDGG2/k95gdVqxYgcWLF1ufV8RjRu3h90bP8BzoGDw3Og7PmY7hqedRjy8ALRYLJBKJdVoQBJtpahuPm30uXryI3/72t3jmmWcQGxvLY9aJRYsW4dixYygqKkJubi6PVwc+/PBD9OvXDzfeeKN1Hn8uqT383nAsHs+e4bnRMXjO7BlPPo/KxQ4gtsjISBw/ftw6rdVqrZd4UPsiIyOh1Wqt0zxurZ04cQKLFi3Cc889hxkzZuC7777jMWvH5cuXYTAYMHToUPj6+mLatGnYt28fZDKZdRkeL1t79+6FVqvFrFmzUFVVhbq6OhQUFPCYUZt4rnMsngO7j+fGnuM50zE8+Tzq8T2AEydOxLFjx6DT6VBfX48DBw5g0qRJYsdyeaNGjcKVK1dw9epVmM1mfPrppzxuv1BUVISFCxdi7dq1mDFjBgAes47k5+dj+fLlMBgMMBgMOHToEObNm8fj1YG///3v+PTTT5GZmYlFixbhtttuw9tvv81jRm3iuc6x+Pu8e3hudAyeMx3Dk8+jHt8DGBERgcWLF2PBggUwGo2YO3cukpKSxI7l8ry9vbFmzRo8/vjjaGxsxC233ILp06eLHctlvPPOO2hsbMSaNWus8+bNm8dj1o5bbrkFp0+fxuzZsyGTyTBt2jTMmDEDoaGhPF5dwJ9Lag/PdY7Fn7Xu4bnRMXjOdB5P+dmWCIIgiB2CiIiIiIiInM/jLwElIiIiIiLyFCwAiYiIiIiIPAQLQCIiIiIiIg/BApCIiIiIiMhDsAAkIiIiIiLyECwAiYiIiIiIPAQLQCIiIiIiIg/h8Q+CJ+oN27dvx3vvvQepVIrw8HC88MIL+Otf/wpvb2+cP38e5eXl+NWvfoXly5fDy8sLly9fxssvv4zKykqYzWbcf//9mDt3Lr799lusW7cOsbGxuHjxIkwmE1auXImxY8d2uP+dO3di+/btMBqNqKqqQkZGBu677z4AwF//+ld8/PHHkMvliIuLw5o1axAYGNjufCIiIkfh+ZFIBAIROdXRo0eFqVOnCuXl5YIgCMJHH30k3HHHHcIzzzwjzJ49W6ipqREaGxuF+fPnC++9955gNBqF1NRU4ezZs4IgCIJerxfuuOMO4eTJk8I333wjDB06VMjKyhIEQRDeeecdYf78+R3uv6amRrj77rsFnU4nCIIgnDx5Uhg9erQgCILw+eefC9OmTRMqKysFQRCEV155RdiwYUO784mIiByF50cicbAHkMjJjhw5gtTUVISGhgIA0tLS8PLLL2PkyJGYM2cO/P39AQCzZs3CoUOHkJycjGvXruG5556zbqOhoQFZWVkYOHAgoqKiMHToUADAsGHD8PHHH3e4f39/f/zlL3/Bv//9b+Tm5uL8+fOoq6sDABw7dgzTp09HcHAwAODZZ58FALz00kttziciInIUnh+JxMECkMjJLBZLq3mCIMBkMkEmk9nMk0qlMJvNCAwMRGZmprWtrKwMgYGBOHXqFHx8fKzzJRIJBEHocP/FxcW45557cPfdd2Ps2LGYPn06vvzySwCATCaDRCKxLqvX66HX69udHxMT0/UDQERE1AaeH4nEwUFgiJzs5ptvxt69e6HT6QAAH330EZRKJWQyGT777DMYDAY0Njbi448/xuTJk5GQkAAfHx/rCa6oqAgzZ87E2bNnu7X/s2fPIjQ0FL/73e9w0003WU9uZrMZEydOxMGDB1FTUwMAePPNN/GPf/yj3flERESOwvMjkTjYA0jkZL/61a/wm9/8Bunp6bBYLAgNDcVf//pXvPPOO/Dx8cF9990HvV6PlJQU3HXXXZBKpdiwYQNefvllvP322zCZTHjiiScwduxYfPvtt93a/86dOzF9+nRIJBKMHz8eoaGhuHr1Km655RZcunQJ9957LwBg0KBBWLVqFQICAtqcT0RE5Cg8PxKJQyJ01j9ORE6xbNkyDB48GA888IDYUYiIiFwGz49EzsUeQKI+4O2338aePXvabHvggQdw55139nIiIiIi8fH8SNQaewCJiIiIiIg8BAeBISIiIiIi8hAsAImIiIiIiDwEC0AiIiIiIiIPwQKQiIiIiIjIQ7AAJCIiIiIi8hD/H3fbQ7k3eFx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7" y="160338"/>
            <a:ext cx="5634853" cy="3741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121" y="2751861"/>
            <a:ext cx="5984183" cy="39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80" y="404643"/>
            <a:ext cx="10772775" cy="86344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Lending Club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38411"/>
              </p:ext>
            </p:extLst>
          </p:nvPr>
        </p:nvGraphicFramePr>
        <p:xfrm>
          <a:off x="1086928" y="1604513"/>
          <a:ext cx="9333781" cy="462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3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AAAAE/CAYAAAAXN63eAAAAOXRFWHRTb2Z0d2FyZQBNYXRwbG90bGliIHZlcnNpb24zLjMuMiwgaHR0cHM6Ly9tYXRwbG90bGliLm9yZy8vihELAAAACXBIWXMAAAsTAAALEwEAmpwYAABXCUlEQVR4nO3deXxTZd428CtL071Nl6SlC21ZpGwFBKEyiiJIsRCByijKI51ntC6DojyKoCIOgwrO4MuoCDOgM4MOCohIxUEWUQdGcAFBlhYESqF706Ztumc77x+1GdM1bZOepLm+fvKh59xnuXJse/rLfc59JIIgCCAiIiIiIqI+Typ2ACIiIiIiIuodLACJiIiIiIg8BAtAIiIiIiIiD8ECkIiIiIiIyEOwACQiIvIAJpMJ+fn5MJlMYkchIiIn6uz3vbyX8zhVQ0MDzp49C5VKBZlMJnYcIiJyIrPZDK1WixEjRsDHx0fsOC6voKAA06ZNw9atWxEZGSl2HCIicpLi4mLMnz8fBw4cQFxcXKv2PlUAnj17FvPnzxc7BhER9aKtW7di3LhxYsdweVqtFgB4niQi8hBarbbvF4AqlQoA+OkmEZEHaP6Es/l3P3WM50giIs/Q2fmxTxWAzZd9RkZGIiYmRuQ0RETUG3jJv314jiQi8iztnR85CAwREREREZGHYAFIRERERETkIVgAEhEREREReQgWgERERERERB6CBSAREREREZGHYAFIRERERETkIVgAEhEREREReQgWgERERERERB7CqQXgnj17kJqaimnTpmHr1q3tLvfMM89g165d1ukTJ05g7ty5mDVrFtLT01FQUODMmERERERERB5B7qwNl5SUYN26ddi1axcUCgXmzZuHCRMmYNCgQTbLvPjiizh27BiSk5Ot85csWYINGzYgMTERO3fuxEsvvYSNGzc6K2qfUGOoRb2xodV8Xy8fBCj8RUhERETkeJs3b0ZOTo5T91FRUQEACAkJcdo+BgwYgIyMDKdtn4ioPU4rAI8ePYrk5GQolUoAQEpKCvbt24fHHnvMusyePXswZcoU6zIAYDAY8MQTTyAxMREAMGTIEPzzn/9stX29Xg+9Xm8zr7i42PFvxE3UGxvwY3FWq/mjIoexACQioj4jJycH5y5kQRascNo+TJWNAICSxnKnbN9cZXDKdomI7OG0ArC0tBQqlco6rVarcfr0aZtlHnzwQQBNl3w2UygUmDVrFgDAYrFg/fr1mDp1aqvtb9myBevXr3dGdCIiInJhsmAFgidFOW37VYcLAcBp+2jePhGRGJxWAFosFkgkEuu0IAg2050xGAxYtmwZTCYTHn744Vbt6enpmDNnjs284uJizJ8/v/uhiYiIiIiI+jCnFYCRkZE4fvy4dVqr1UKtVtu1bm1tLR599FEolUps3LgRXl5erZYJCgpCUFCQw/K6g/bu8wMAg9nYy2mIiIiIiMjdOK0AnDhxIt58803odDr4+vriwIEDWLVqlV3rLlmyBHFxcVi5ciWkUj6poll79/kBwODQhF5OQ0RERERE7sZpBWBERAQWL16MBQsWwGg0Yu7cuUhKSkJGRgYWLVqEkSNHtrleVlYWDh06hEGDBlkv8VSr1di8ebOzonosjhxKRERERORZnFYAAoBGo4FGo7GZ11Yht2bNGuvXw4YNw4ULF5wZi37GkUOJiIiIiDwLr68kIiIiIiLyECwAiYiIiIiIPAQLQCIiIiIiIg/BApCIiIiIiMhDsAAkIiIiIiLyECwAiYiIiIiIPAQLQCIiIiIiIg/BApCIiIiIiMhDsAAkIiIiIiLyECwAiYiIiIiIPAQLQCIiIiIiIg/BApCIiIiIiMhDyMUOQK7HbDFDW1veZpuvlw8CFP69nIiIiIiIiByBBSC10mgy4KLuSpttoyKHsQAkIiIiInJTvASUiIiIiIjIQ7AAJCIiIiIi8hAsAImIiIiIiDwEC0AiIiIiIiIPwQKQiIiIiIjIQ7AAJCIiIrt88cUX+OKLL8SOQR6E33NEjsfHQBAREZFdDh48CAC47bbbRE5CnoLfc0SOxx5AIiIiIiIiD8ECkIiIiIiIyEOwACQiIiIiIvIQLACJiIiIiIg8BAtAIiIiIiIiD8ECkIiIiIiIyEOwACQiIiIiIvIQLACJiIiIiIg8BAtAIiIiIiIiD8ECkIiIiIiIyEOwACQiIiIiIvIQLAD7sJKaMhTqS8SOQURERERELoIFYB91qTwXn5w/iD99/RecLTkvdhwiIiIiInIBTi0A9+zZg9TUVEybNg1bt25td7lnnnkGu3btsk4XFhZi/vz5mD59Oh599FHU1tY6M2afc1l3FV9cOYrIABXC/EKw+sgGZGsvih2LiIiIiIhE5rQCsKSkBOvWrcP777+P3bt3Y/v27bh06VKrZR555BHs37/fZv7KlStx3333Yd++fRgxYgQ2bNjgrJh9TnVjDQ7nfouIABXuGHwrnrzxAYT6KrHxu/dgMBnEjkdERERERCJyWgF49OhRJCcnQ6lUws/PDykpKdi3b5/NMnv27MGUKVNwxx13WOcZjUZ8//33SElJAQCkpaW1Wg8A9Ho98vPzbV7FxcXOejtuwWQx48srxwAAtyVMhFwmR4DCHw+Nuw/FNVrsyv7MuqzFYoFFsIgVlYiIiIiIRCB31oZLS0uhUqms02q1GqdPn7ZZ5sEHHwQAnDhxwjqvoqICAQEBkMuboqlUKpSUtB7IZMuWLVi/fr0zorudWkMddmV9hhNFZ2AwG3FrfDICvf2t7SMjEjEpfgJ2Zx9Aju4a/BV++KHwLAaGxiE5ZgykUt4KSkRERETkCZxWAFosFkgkEuu0IAg20+1pa7m21ktPT8ecOXNs5hUXF2P+/PndTOyefirLwX+uHYcgCBgQGovrwgYgOiiy1XK/HXMPgrwDcaLgNGqMdRiuvg7HC0+j0WzArfHJdv2/ISIiIiIi9+a0AjAyMhLHjx+3Tmu1WqjV6k7XCw0NRXV1NcxmM2QyWbvrBQUFISgoyKGZ3Y1FsOCb/JMI8Q3GA2Puga6hst1l/RS+WDD6LiwYfZd13paTH+JfP32B6MAIXBc+oBcSExERERGRmJx27d/EiRNx7Ngx6HQ61NfX48CBA5g0aVKn63l5eWHcuHHYu3cvAGD37t12reeJSmrK0GBqxKiIoQjzC+ny+ncMnowQn2BkcYRQIiIiIiKP4LQCMCIiAosXL8aCBQswe/ZszJw5E0lJScjIyMCZM2c6XPfFF1/Ejh07kJqaiuPHj+PJJ590Vky3dqUiDzKJFLHB/bq1vkQiwZDwgSitLYeurtKx4YiIiIiIyOU47RJQANBoNNBoNDbzNm/e3Gq5NWvW2ExHR0fjvffec2Y0tycIAnIr8xAd1A9eMq9ub+e6sHh8V3AK58suYWL/cQ5MSERERERErobDP7qp8roK1BjqkBAS06Pt+Hj5IF4Zg4vluTBZTA5KR0REROR8zZ0NLTsceqsdAObOnQuNRoO5c+e22b5w4UJoNBo8/vjjbbZnZGRAo9HgoYcearP9hRdegEajwYsvvthuhlWrVkGj0eDll19us/3kyZOYNWsWfvzxxzbbc3JycM899+DKlStttut0OixbtgwVFRXtZjh8+DA0Gg3+85//dGsfnbU7gj3vQ2y9kZEFoJu6VlUIAIgLju7xtoarr0Oj2YBs7aUeb4uIyB3l5+djxIgRmDVrls2rqKio3XXefPNNvPnmmwCAIUOG2L2v2267DampqZg1axbuvPNOpKWl4ZtvvulwnQ8++AAffPBBq/m7du3CsmXL7N43ETleY2Ojzb8tXbt2DQCQm5vbZnvzc6zb+31z6tQpAMAPP/zQbobvvvsOANr9XfLqq6/CYrG0uuqu2dq1a1FXV4e1a9e22b5t2zZkZWVh27Zt7WZYt24dAOC1117r1j46a3cEe96H2HojIwtAF1RjqIW2trzVy2A2Wpcpq9Mh2CcIPl4+Pd5fv0A1ogMjcKooC0YzewGJyDOp1WpkZmbavPr169491p3ZtGkTMjMz8cknn+Cxxx7D008/3eHy9957L+69916nZCFyVy175Xp7GkCrXr+W0wsXLrSZbtkLmJGRYTPdshfwhRdesJluqxdw1apVNtMtewFPnjyJ2tpaAEBNTU2rXsCcnBzk5eUBaCpWW/bA6XQ6HDp0CIIg4PPPP2+zZ+rw4cMwmZr+hjSZTK16ATvbR2ftjmDP+xBbb2V06j2A1D31xgb8WJzVav7g0ATr17r6SoT7hTpsn2OjkvDJhYM4V/oThqkGt7uc2WKGtra81XxfLx8EKPzbWIOIyL0tW7YM48ePR1paGoCm3r4LFy60Ws5isWDq1Kl45513kJCQgLq6Otxxxx04cOAAvL29293+hAkToNVqUVFRAa1Wi1WrVqGurg46nQ4PPfQQ7r33XmtP4+OPP47du3dj48aNCAgIQHR0NPz8/FptU6/XQ6/X28xr7mXoicrKSuh0Ojz77LM93lZ35eTkwCI1i7Z/R7A0mJGTkyPqcXQXOTk5CA113N87jtay16/ldHPvX7OWvYAtfy5b9gI29/41a6sXsLn3r1nLXsBXX33VZnrNmjU2VxS07HFbu3Yt3nrrLev0tm3bYLFYADT9ntu2bRseffRRm3Wae/+avfbaa7jpppvs3kdn7Y5gz/sQW29lZAHohoxmI/SNNbguzHHP7osMVCE2qB9OFJ7GdWED4Kdou2ex0WTARV3rT2VGRQ5jAUhEbq20tBSzZs2yTms0Gjz44IN2ry+VSjF79mx88skneOKJJ3DgwAHceuutHRZ/APDpp58iPj4eISEh2LBhA373u9/hxhtvRF5eHu68806bnr+SkhKsXbsWu3fvhlKpxMMPP9xmAbhlyxasX7/e7uxE1Hc19/41q6mpsZlu7nlr1rJo/eqrr2x697788stWRUlze3vTne2js3ZHsOd9iK23MrIAdEO6+koAQJif0qHbnTxgIg5cOox/nt6FSfETkBg+0KHbJyJyZc2XgPZEWloa/vd//xdPPPEEPv74Y/zf//1fm8s99NBD8PLygtFoRL9+/fDnP/8ZQFNv45EjR/DXv/4VP/30E+rq6mzWO3nyJMaMGYPw8HAATUVqW/f8pKenY86cOTbziouLMX/+/B69P6VSCaVSidWrV/doOz3x7LPP4nyxe9+zLvWRYUDkAFGPo7tgL2nP+fv72xSBAQEBNu2xsbE2BVj//v1t2m+99VYcPHgQJpMJcrkckydPbrUPuVxuU/TJ5bYlRmf76KzdEex5H2LrrYy8B9ANlf9cAIb6dv3h7x3xkXsj9brbMCg0HsfyfkCdsd6h2ycickcSiQSCIAAAjEZjh8vGxMQgKioKBw4cQHl5OUaNGtXmcs33AO7duxfvvPMOhg4dCgB48skncfDgQQwcOLDNZ+D+MgvQ+o+sZkFBQYiJibF5RUZG2vN2iagLWvbwt5xuWcjEx8fbTLf8uWx53/Ho0aNtpq+//vpWGcaPH28znZycbDO9dOlSm+mWA0e1vAe55fS8efMglTaVDFKpFPPmzWuVYfHixTbTTz31VJf20dm0I9jzPsTWWxlZALohXV0lFDIvBChaX/bTU3KpDGlDp8NsMeO7/LaHCiYi8iRKpRKXLjX1OH3++eedLn/XXXfhpZdewp133tnlfX399ddYtGgRpk6disOHDwMAzOb/3u82duxYnDp1CiUlJbBYLNi7d2+X90HUV+zZs0fUaQDYuXNnh9Mt72Nrvp+3WcvnY2/atMlmuuUALytXrmyVoeVAMc8//7zN9JgxY+Dv33SbTkBAQKsPpgYMGIDY2FgATQVrQkKCTXtoaCimTJkCiUSCqVOnIiSkdQfEpEmTrB9IyeVym/v/7NlHZ+2OYM/7EFtvZWQB6IbK6ysR6quERCJxyvZV/mEYGZGIn8pzUFanc8o+iIjcxb333otvv/0WGo0GP/zwA1QqVYfLT5s2DVVVVTb3E9rr8ccfx3333YfU1FScOHEC0dHRyM/Pt7aHh4dj+fLl+M1vfoO5c+e2upSLiHpfc69fe/f7NvcCtuz9a9bcC9jeqMPNvYBt9f41a+4FbNn712zp0qWQSqXtPjbm6aefhp+fX7s9b/PmzcOwYcM67JFq7gVs2ftn7z46a3cEe96H2Hojo0T45bUkbi4/Px9TpkzBoUOHEBPTsweki0lbW97uKKA/lefgHyc/xOCwBNwUd4NNW3uDs6j8w7q8n7OlF/DuqY8wut8w3BA9yqatq/shInIGV/ydLwgCDh8+jA8++AB/+ctfxI5jwxHHq/l+LFe4BzB4UpTT9lF1uOlZu87aR9XhQiRGDuI9gHZwhe85InfT2e97DgLjZmoMtTBaTAjzc263tbdcAbV/GAr0xTYFIBERte+VV17Bl19+2eqyLiIiIlfBS0DdTHldJQAgzFfp9H1FB0VCW6tDo8ng9H0REfUFzz//PD7//HOn3L9CRETkCCwA3YyuvgIAEOIb7PR9RQdFQoCAouoSp++LiIiIiIicjwWgmymvr0SQdwC8ZF5O35faPwxyqRz5+mKn74uIiIiIiJyPBaCb0dVVOv3+v2YyqQz9AtUoYAFIRERERNQnsAB0IwaTAVWN1Qjthfv/mkUHRqCqsRq1hrpe2ycRERERETkHC0A3UlyrBdA7A8A0iwxUN+27Rttr+yQiIiIiIudgAehGiqpLAQChvXQJKACE+4ZALpWhhAUgEREREZHbYwHoRoqqS+EllSNQ4d9r+5RKpVD5h7EHkIiIiIioD2AB6EaKakoR6quERCLp1f1GBqhQXlcJo9nYq/slIiIiIiLHYgHoJgRBQFF1KUL9lL2+74gAFQQIKK0t7/V9ExERERGR47AAdBNVDXrUmxqg8g/r9X1H+IcD4EAwRERERETujgWgmyipLQPw32KsN3nLFQj1VbIAJCIiIiJycywA3URJTRl85T5Q+gSJsv+owAgUV5eiwdQoyv6JiIiIiKjnWAC6iZKaMsQpo3t9AJhmCSGxMAsWXCi7LMr+iYiIiIio51gAuoFGkwEVDVXoHxwtWoaIgHD4yL1xtvSCaBmIiIiIiKhnWAC6gdKf7/+LV8aIlkEqkSJeGYNs7SWYLGbRchARERERUfexAHQDJTVlkECC2OAoUXPEh8Si0WxAob5Y1BxERERERNQ9LADdQGltGUJ8g+Ej9xY1R3RgBHzk3rikuypqDiIiIiIi6h4WgC5OEARoa3VQi/D8v5ZkUhnG9BuBKxXXOBooEREREZEbYgHo4qoNtWg0GxDuHyp2FABAcswYmAULLpZfETsKERERERF1EQtAF6etLQcAqPzE7wEEmp4HqPIPw3ntZQiCIHYcIiIiIiLqArnYAahj2lodpBIpQn2DxY5iNTR8EA5f/RalteWICAgHAJgtZmux+ku+Xj4IUPj3dkQiInKC22+/XewI5GH4PUfkeCwAXVxZnQ5hvkrIpDKxo1gNCInFkavf4WplgbUAbDQZcFHX+rLQUZHDWAASEfURt912m9gRyMPwe47I8Zx6CeiePXuQmpqKadOmYevWra3as7OzkZaWhpSUFDz//PMwmUwAgPz8fMyfPx+zZs3C/fffj4KCAmfGdFmCIEBbp4PKBQaA+SWFXIHIABXyqgrFjkJERERERF3gtAKwpKQE69atw/vvv4/du3dj+/btuHTpks0yS5YswYoVK7B//34IgoAdO3YAAF5//XXMmDEDmZmZmDZtGtatW+esmC6tqrEaRrPRZQaA+aXY4CiU11eg1lAndhQiIiIiIrKT0wrAo0ePIjk5GUqlEn5+fkhJScG+ffus7QUFBWhoaMDo0aMBAGlpadZ2i8WCmpoaAEB9fT18fHxabV+v1yM/P9/mVVzctx5Q3nxPndpFBoD5pf4/P5Q+T18kchIiIiIiIrKX0+4BLC0thUqlsk6r1WqcPn263XaVSoWSkhIAwBNPPIF58+bhvffeg9FoxPbt21ttf8uWLVi/fr2z4ruEivoqSCVSKH2DxI7SSohvMPy9/JBXVYjE8IFixyEiIiIiIjs4rQC0WCyQSCTWaUEQbKY7al+6dCn+8Ic/YOrUqdi/fz8ee+wxfPLJJzbLp6enY86cOTb7LC4uxvz58531lnpdZYMeQd4BkEpc72kdEokEscFRuKzLhcViETsOERERERHZwWmVRWRkJLRarXVaq9VCrVa3215WVga1Wg2dToecnBxMnToVAJCSkgKtVouKigqb7QcFBSEmJsbmFRkZ6ay3I4qqhmoE+7he71+z6KAIGC0mlNVXdL4wERERERGJzmkF4MSJE3Hs2DHodDrU19fjwIEDmDRpkrU9Ojoa3t7eOHHiBAAgMzMTkyZNQkhICLy9vXH8+HEAwIkTJ+Dv74/QUNcbCMWZLIIFVY3VUPoEih2lXf0Cmgr64upSkZMQEREREZE9nHYJaEREBBYvXowFCxbAaDRi7ty5SEpKQkZGBhYtWoSRI0di7dq1WL58OWpqajB8+HAsWLAAEokE69evx6pVq9DQ0AB/f3+8+eabzorpsmoMdbAIFgR7u24PoJ/CF0HeASiu0Xa+MBERERERic6pD4LXaDTQaDQ28zZv3mz9OjExETt37my1XlJSEj788ENnRnN5lQ16AHDpHkAAiAxQ42pVASyCIHYUIiIiIiLqhOuNLkIAgKqfC0BXvgcQACIDVWg0NUJbWyZ2FCIiIiIi6gQLQBdV2aCHt0wBH7m32FE61C+g6VEeORV5IichIiIiIqLOOPUSUOq+phFAA20efeGKgrwD4Sv3wZXKPIT7h4gdh4j6sLKyMvz444+YMmUK/vSnP1kHESMiIiL7sQfQRVU16F3+8k+g6XmAUUERuFh+BQLvAyQiJ1q2bBny8vJw7NgxHDlyxPq4ICIiIrIfC0AX1GBqRK2xHko3KAABoH9wFGoMtdDWlosdhYj6sMrKSvzmN7/B4cOHMXPmTEyfPl3sSERERG6HBaALKv25kAp28RFAm8UGR0ECCa5VFYodhYj6MKPRCKPRiCNHjmDixIloaGgQOxIREZHbYQHogkprmkbUVLrwMwB/yUfujXhlDK5WFYgdhYj6sClTpuDGG29ESEgIRowYgYULF4odiYiIyO2wAHRBJT8/UiHIJ0DkJPYbqhqM8roK1BjqxI5CRH3UokWL8Omnn+Ldd98FADz33HMiJyIiInI/HAXUBZXWlCFQ4Q+51H3+9wxTDcLei1/gWmUBhqkHix2HiPqgAwcO2EyXl/O+YyIioq5ynwrDg5TUlrnFCKC/pPYPR6ivEtnaSxiqGuTyj68gIvfz3nvvWb82Go04f/68iGmIiIjcEwtAFyMIAkpryjAoLF7sKF0ikUgwXH0djlz9DiU1WkQGqsWORER9zC8LQAD4z3/+gwceeECkNERERO6J9wC6mIqGKjSaDW7zCIhfGhQaD4XMC2dLfxI7ChF5gPj4eLEjEBERuR27egAff/xx3HvvvZg4caKz83i8Qn0JALjdJaAA4CWTIzF8IM6UXECtoQ7+Cj+xIxFRH/LLewAFQcCxY8dETENEROSe7CoAb7/9dmzYsAErV67E3XffjbvuugtKpdLJ0TxTYXVTAah0k2cAtjRUNRinS87jYnkuRvcbJnYcIupDfnkJqEQiga+vr4hpiIiI3JNdBeCdd96JO++8E5cvX8ZHH32EuXPnYsyYMbj//vuRlJTk7Ix9Vo2hFvVG2wcZ5+iuwksqh7+Xe/aeBfsEQu0fhks6FoBE5FhLliyxOefk5+fjq6++Ei8QERGRG7J7EBiLxYKrV68iNzcXZrMZYWFh+P3vf49bb70VixYtcmbGPqve2IAfi7Ns5l3U5SLcP9StR9EcFBqPo3knoKuvFDsKEfUBWVlZEAQBS5cuxWuvvQZBEAAAhYWFIicjsZirDKg67Lz//6bKRgBw2j7MVQYg0imbJiLqlF0F4Lp167Br1y7Exsbivvvuw+uvvw4vLy/U1dVh8uTJLAAdqKpBjwRlrNgxemRgaByO5f2AS+W5mJzA+0aJqGc++OADfP311ygtLcVjjz0mdhwS2YABA5y+jwrvCgBASEiIc3YQ2Tvvg4ioLXYVgDqdDps3b0ZiYqLNfD8/P7z22mtOCeaJTBYT9I01UPuHix2lR3y9fBATFIlLuqvWT+qJiLpr1apVAJo+jFy8eLF1fn5+PqZMmSJWLBJJRkaG2BGIiNyaXY+BMJvNrYq/5l6/m266yfGpPFRFvR4A+sQz9OJDYlFjqEVpbZnYUYioj1i8eDGysrJw/PhxfP/99zh58qTYkYiIiNxOhz2AL774IkpKSnDixAnodDrrfJPJhLy8PKeH8zTN98xFBqhQ1agXN0wPRQVGAACytZcQEaBqcxlfLx8EKPx7MxYRubHly5fj0KFDaGxshFqtxtWrV8WORERE5HY6LADnzp2Lixcv4sKFC0hJSbHOl8lkGD16tLOzeRxdfSVkEhnC/ULcvgAM8g6Av5cfLpTlIMQ3uM1lRkUOYwFIRHY7evQoDh06hJUrV2LhwoU4ffo0nnrqKbFjERERuZUOC8CRI0di5MiR+NWvfoWIiIjeyuSxdPWVCPENglRi15W5Lk0ikSAqKAKXdVcxIWa0W49qSkSuQaVSwc/PDwMGDMBPP/3EDyKJiIi6ocMC8IknnsDrr7+OBx98sM32PXv2OCWUp9LVVyI2qJ/YMRwmKjACF8uvoKK+CqF+SrHjEJGb8/Lywvfff4+BAwfi8OHDiImJETsSERGR2+mwAGweaeuFF17olTCerMHYgHpjA0J9lWJHcZjm+wALq0tYABJRjy1ZsgTvvvsu1qxZg02bNiEtLU3sSERERG6nw2sNR4wYAQAYP348+vXrh/Hjx6Ourg7ff/89hg4d2isBPYWuvgoA+lQBGOjtj1BfJQqqS8SOQkR9gEQiwWuvvQYvLy/s2LEDu3btEjsSERGR27HrZrMVK1Zg8+bNuHz5MpYvX478/Hw899xzzs7mUZpHAG1vwBR3NSg0DkXVJbAIFrGjEJGbysrKwrlz57B06VLr1+fOneNo1ERERN1g14Pgz549i507d2LTpk2YM2cOnnrqKV5642C6+kp4yxTw8/IVO4pDDQqNx3cFP6K8rhIq/1Cx4xCRG/rggw/w9ddfo7S0FI899pjYcYiIiNyaXQWgIAiQSqX4+uuv8cgjjwAAGhoanBrM05TXVSDML6TPjZY5MDQOQNN9gCwAiag7Vq1aBQBYt24dFi9ebJ2fn5+PKVOmiBWLiIjILdl1CWj//v2RkZGB/Px8jB8/Hk899RSGDBni7Gwew2KxQFdfiXC/ELGjOFyQdyCUPkEo1BeLHYWI3NzDDz+MU6dOAWjqFfzTn/4kbiAiIiI3ZFcP4OrVq3Hw4EGMHTsWXl5eGDduHGbPnu3kaJ6joqEKZsGCcL++2UPW/DgIi8UCqdT9n3FIROJ47rnnEBsbC6lUirfffhu33Xab2JGIiIjcjl1/jfv5+WHcuHHQ6/U4d+4ckpKSkJOT4+xsHqO8rgIA+mQPINBUABotJmjrysWOQkRuLC8vD0899RS+/PJLzJkzB+np6WJHIiIicjt29QC+/vrr+Nvf/oawsDDrPIlEgkOHDjktmCcpq9NBLpUjyCdQ7ChOERWoBgDkVRUhIkAlchoiclcmkwkA8J///AdLly6F2WwWOREREZH7sasAzMzMxIEDBxAREeHsPB6p7OcBYKSSvnl5pI+XD6ICI3BJl4uxUSP73EA3RNQ7xowZg9TUVMhkMlx//fWYN2+e2JGIiIjcjl0VR79+/bpV/O3ZswepqamYNm0atm7d2qo9OzsbaWlpSElJwfPPP2/9dLe0tBQPPfQQZs+ejXnz5iE/P7/L+3YXgiCgvK6iz17+2WxQWDz0jTXQ1vIyUCLqnhdeeAF/+MMf8P7770MqleLuu++2tn333XciJiMiInIfdhWAN954I/74xz/ixIkT1gfwnjt3rsN1SkpKsG7dOrz//vvYvXs3tm/fjkuXLtkss2TJEqxYsQL79++HIAjYsWMHAOCZZ57B5MmTsXv3bsyaNQtr167t5ttzfVWN1TBaTH2+ABygjIVMIsVFXa7YUYjITclkMowbNw6BgU2XyycnJ1vbVq9eLVYsIiIit2LXJaC7du0CAOzbt886r7N7AI8ePYrk5GQolUoAQEpKCvbt22d9iG9BQQEaGhowevRoAEBaWhreeOMNTJ8+HefPn8ff//53AMBdd92FG2+8sctvzF2U1ekAoM+OANpMIVegvzIaObpruDH2+j57uSsRiUMQBLEjEBERuQW7CsAvvviiyxsuLS2FSvXfAT/UajVOnz7dbrtKpUJJSQny8vIQFRWFNWvW4Pjx41CpVHjhhRdabV+v10Ov19vMKy52v2fNVdRXQQIJlD5BYkdxusGhCbhSkYdrVYWIV8aIHYeI+hDeW0xERGQfu7phamtr8Yc//AHp6emorKzEihUrUFtb2+E6FovF5oQsCILNdHvtJpMJWVlZSE5OxkcffYQpU6Zg2bJlrba/ZcsWTJkyxeY1f/58e96OS6ls0CPIOwAyqUzsKE7XXxkFPy9fZJdeFDsKEREREZFHsqsAfOmllxAYGIjy8nJ4e3ujpqYGK1as6HCdyMhIaLVa67RWq4VarW63vaysDGq1GiqVCv7+/pg8eTIAYObMmTY9h83S09Nx6NAhm1dbA824usoGPZS+fb/3DwCkEimGqgYhT18EfWON2HGIiIiIiDyOXQVgdnY2Fi9eDLlcDl9fX6xduxbZ2dkdrjNx4kQcO3YMOp0O9fX1OHDgACZNmmRtj46Ohre3N06cOAGg6VETkyZNQv/+/REZGYl///vfAIAvv/wSw4cPb7X9oKAgxMTE2LwiIyPtfuOuwGwxo6qh2iMu/2yWGD4QEkiQrWUvIBE5Du8BJCIiso9dBaBUaruY2WxuNa+liIgILF68GAsWLMDs2bMxc+ZMJCUlISMjA2fOnAEArF27FqtXr8b06dNRV1eHBQsWAADefPNNvP3225g5cybeffddvPLKK915by6vvL4SFsHiUQWgv8IPccoYXCjLgdnChzgTkWNMmDBB7AhERERuwa5BYG644Qb86U9/QkNDA44cOYJ//vOfdp1sNRoNNBqNzbzNmzdbv05MTMTOnTtbrTdgwAC899579kRzayU1TZfAelIBCACDw+KRW5mHy7qriAxUd74CERGAnJwcbN68GZWVlRAEAQ0NDda2Z599VsRkRERE7sOuAvDpp5/Gpk2bEBgYiD//+c+46aab8Lvf/c7Z2fq8YmsBGCxykt4VE9QPMqkMJ4vO4VdxN4gdh4jcxLJly5CUlIQbbrgBEokEOp0Ox44dEzsW9bLNmzcjJyfHqfuoqKgAAISEOO8ZvQMGDEBGRobTtk9E1J5OC8CDBw/inXfewYULF+Dj44MhQ4bg+uuvh7e3d2/k69NKarTwlfvAW64QO0qv8pLJERsUhR+Ls2ARLK2eCVhjqEW9saHNdX29fBCg8O+NmETkYurr67F8+XLrdH5+Pv74xz+KmIjEkJOTg5/OnUO4zHmjZ5eZTAAAoaTEOds38xYIIhJPhwXgZ599hnXr1mHRokVITEyERCLBmTNn8PLLL6OxsRHTpk3rrZx9UklNmcdd/tksISQGuZV5uFSei+vCB9i01Rsb8GNxVpvrjYocxgKQyEPFxcWhtLTUZkRp8kzhMhlmBSqdtv3M6koAcNo+mrdPRCSGDgvAd999F//4xz8QFRVlnTdw4ECMGjUKzz33HAvAHhAEAcU1WsQpo8WOIor+wdGQSWT4Nv9kqwKQiKgtFosFM2fOxPDhw+Ht7W1zDyARERHZp8MCsLa21qb4a5aQkIDGxkanhfIE+sZq1BnrPbYH0FuuwHXhA3Ci8AzuH32X2HGIyA3cfvvtuP32263TvAeQiIio6zosAGUdXF/PZy71TIG+6b4CTy0AAWCE+jp8eO5fKKouRT+OBkpEnZgzZ47NdF5eHu8BJCIi6iK7ngNIjldYXQzA80YA/aUR6iEAgB8Kz4ichIjcwbZt23D99ddj6NChGDp0KG9DICIi6oYOewAvXLiA66+/vtV8QRBgMBicFsoT5OuLoZB5IUDhJ3YU0YT7hyImqB9+KDqDGUOmiB2HiFzcpk2b8Pe//x0bN27Ek08+iczMTPztb38TOxYREZFb6bAAPHjwYG/l8DiF+mJE+IdDIpGIHUVU10eNxL9+OoQ6Yz38vHzFjkNELkypVGLUqFEYOnQoysvLMX/+fBaAREREXdRhARgd7ZkjVPaGguoSxAXz+I6NGoFPzh/Aj8VZuDF2rNhxiMiFyeVyVFVVIS4uDqdPn0ZcXJzYkYiIiNwO7wEUQaPJgLJaHSICwsWOIrrrwgYgxCcYR3K/EzsKEbm4u+++Gw8//DBuvfVWbN++HY8++qjYkYiIiNwOC0ARFFWXQICAyACOfCmTynBz/AT8UHQWlQ16seMQkQubO3cu/va3v0GpVGL79u34n//5H7EjERERuR0WgCIo+HkEUPYANpmccCMsgoW9gETUIYvFgq1bt+L+++/Hk08+icuXL4sdiYiIyO2wABRBgb4EEkig9g8TO4pLiA6KxOCwBHyVe4zPlySidr322mv45ptvkJ6ejv/93/9FVlaW2JGIiIjcToeDwJBzFOiLofYPg5fMS+woLmNywo3YdPx9ZGsvQeUfKnYcInJBR44cwUcffQQvr6bfnYMGDcIdd9whcioiIiL3wh5AERTqixEdFCl2DJdyc9wEBHkH4OPsfWJHISIXJQiCtfgDAIVCIWIaIiIi98QCsJdZLBYU1pQiigWgDW+5AjOHTMWPxVm4WlkgdhwickGJiYl45ZVXcO3aNeTl5WHDhg1iRyIiInI7LAB7WVmdDkazEdGBEWJHcTnTBk2Cv5cv9l/6t9hRiMgFvfjii9Dr9bj33ntx9913o6qqSuxIREREbof3APayfH3TCKC8BLQ1Py9f3D5oEjKzD2CE+jr4K/zEjkRELkCj0dhMh4Y23SfMUUCJiIi6jgVgLyus/m8B2GBqFDmN65mcMBG7s/fjYvkVjO43XOw4ROQCXnjhhTbna7Va/N///V8vpyEiInJvLAB7WYG+BIHeAQj0DmAB2IZ+gWoMDI3DhbIcjIocBolEInYkIhLZ+PHj25yfn5/fy0mIiIjcH+8B7GWF1cW8/68TyTHXo6qxGiW1ZWJHISIiIiLqU1gA9rJ8fTGig/qJHcOlXR81AnKpHBfLr4gdhYiIiIioT2EB2Iv0jTWobqxBdBB7ADviI/dGbHA/XK0sgCAIYschIiIiIuozWAD2okJ9CQAgKpAjgHYmLjgadcZ6lNdViB2FiIiIiKjPYAHYiwr0RQDAHkA7xAZHAQCuVvGh8EREREREjsICsBcVVJfAS+YFlV+Y2FFcnq+XDyL8w3GtkgUgEREREZGj8DEQTlZjqEW9sQEAkKO7CrV/GMrrmy5rNJiNYkZzef2V0fi+4EfUGerhp/AVOw4Rkcf74osvAAC33XabyEnIU/B7jsjxWAA6Wb2xAT8WZwEAcivzER0UYZ0eHJogZjSXFxfcVABeqypAomoQAMBsMUNbW95qWV8vHwQo/Hs7IhGRRzl48CAA/jFOvYffc0SOxwKwlzSYGlFnrEeor1LsKG4jxDcYAQo/XK0qtBaAjSYDLupaPx5iVOQwFoBERERERJ3gPYC9RFdfCQAsALtAIpGgf3A0CvRFMFnMYschIiIiInJ7LAB7CQvA7olTRsNkMaOwukTsKEREREREbo8FYC/R1VXBW6aAnxcHM+mKfoERkEvlHA2UiIiIiMgBWAD2kor6SoT6KiGRSMSO4lbkUhligiJxraoAgiCIHYeIiIiIyK05tQDcs2cPUlNTMW3aNGzdurVVe3Z2NtLS0pCSkoLnn38eJpPJpj0rKwsjRoxwZsReIQgCdPWVCPVTih3FLcUpo1FjqENpbZnYUYiIiIiI3JrTCsCSkhKsW7cO77//Pnbv3o3t27fj0qVLNsssWbIEK1aswP79+yEIAnbs2GFtq6+vx6pVq2A0uv+z8qoNtTBaTLz/r5sSQvrDSypHtvZS5wsTEREREVG7nFYAHj16FMnJyVAqlfDz80NKSgr27dtnbS8oKEBDQwNGjx4NAEhLS7NpX7NmDdLT050Vr1f9dwCYYHGDuCmFzAuDwuJxWXcNdcZ6seMQEREREbktpz0HsLS0FCqVyjqtVqtx+vTpdttVKhVKSppGejx06BAaGhowffr0drev1+uh1+tt5hUXFzsqvkPp6ioBACHsAey2oapByNZewg+FZxERGC52HCIiIiIit+S0AtBisdgMeCIIgs10e+1arRYbN27EP/7xjw63v2XLFqxfv97huZ1BV1+JQIU/FDIvsaO4rXC/UKj8w3As/wfMSrydg+kQEREREXWD0wrAyMhIHD9+3Dqt1WqhVqtt2rVarXW6rKwMarUaX331FSorKzF//nxr26xZs7B161YEBARY56Wnp2POnDk2+ywuLrZZz1VU1FdxABgHGKG+Dl9eOYZ8fRFig6PEjkNERERE5HacVgBOnDgRb775JnQ6HXx9fXHgwAGsWrXK2h4dHQ1vb2+cOHECY8eORWZmJiZNmoRf//rX+PWvf21dbsiQIcjMzGy1/aCgIAQFBTkrvsMYzSZUNugRHxIjdhS3NyCkP04UnsHpkvMsAImIiIiIusFpg8BERERg8eLFWLBgAWbPno2ZM2ciKSkJGRkZOHPmDABg7dq1WL16NaZPn466ujosWLDAWXFEU1yjhQCBI4A6gEwqw69ix6FAX2wdWIeIiIiIiOzntB5AANBoNNBoNDbzNm/ebP06MTERO3fu7HAbFy5ccEq23lJY3TQwDQtAx0iOvR4Hco7gbMkFTIqfIHYcIiIiIiK34tQHwRNQqC+BVCJFsHeg2FH6BD8vXwwM6Y/Luqswmk1ixyEiIiIicissAJ2ssLoEIT7BkEp5qB1lSPhAGC0m5FRcEzsKEREREZFbYVXiZAX6YoT68QHwjhQZoEKwdyAulF0WOwoRERERkVthAehENYZaVDVW8/4/B5NIJBgSPhDFNVpUNujFjkNERERE5DZYADpRob4EAKD0YQ+go10XngAJJNZeQLPFDG1teZuvGkOtyGmJiIiIiFyDU0cB9XRF1aUAgGAfDgDjaH5evuivjMJPZVdwQ9QoNJoMuKi70uayoyKHIUDh38sJiYiIiIhcD3sAnaiopmkE0CBFgNhR+qQh4QNRb2rAtapCsaMQEREREbkFFoBOVFhdinC/EI4A6iT9g6Pg6+WD8xwMhoiIiIjILqxMnKiouhRq/3CxY/RZUokUQ8IGIK+qEGV1FWLHISIiol62cOFCaDQaPP744222r1q1ChqNBi+//HKb7X/5y1+g0WiwadOmbq0PAFu2bIFGo8F7773XZvvevXuh0Wiwb9++brXrdDosW7YMFRXt/61z8uRJzJo1Cz/++GOb7Tk5Objnnntw5Urbt8t0xp71O8tpz/voqd7YR1/AAtBJLIIFxdWlUPuHiR2lTxuhHgKpRIrPLx8ROwoRuZiamhqsXLkSM2fOxKxZs3D//ffj3LlzAIBvv/0W999/v2jZdu3ahWXLlrXZ9sknn+DOO+/EjBkzoNFo8NZbb8FkMgEAzGYzHnjgAaSkpODQoUNIS0vDzJkzu/1HHZG7u3at6ZnAubm5bbZ/9913AIBvvvmmzfZ//etfAIA9e/Z0a30A2LlzJwBgx44dbbb/5S9/AQBs2LChW+3btm1DVlYWtm3b1m6GV199FRaLBWvWrGmzfe3atairq8PatWvb3UZH7Fm/s5z2vI+e6o199AUsAJ2kor4KjWYD1AHsAXQmP4UvhqkH44eis3wkBBFZWSwWZGRkIDg4GLt370ZmZiYWLlyIjIwMl/5keNeuXdi8eTPWr1+Pf/3rX/jggw+QnZ2NFStWAABKSkpw4cIF7N+/H0FBQVAoFPj000+RkJAgcnKi3rdw4UKb6Za9gKtWrbKZbtmL11x4NWvZC9jZ+kBT798vtewF3Lt3LwRBAAAIgtCql6+zdp1Oh0OHDkEQBHz++edt/v46efIkamubRjyvqalp1QuYk5ODvLw8AE0Fc1c/MLJn/c5y2vM+eqo39tFXcBRQJymqbnoEhNo/DA2mRpHT9G2jI4fhQtllHC84jakDbxI7DhG5gG+//RZFRUVYtGiR9T7s5ORkrF69GhaLBUDTHwsZGRm4du0aEhIS8MYbb0ChUGDdunU4duwYqqqqoFarsW7dOoSHhyM5ORkjRoyAVqvFzp078cYbb2D//v0ICQmBSqXCbbfdhrS0NOzevRtbtmyBxWLB8OHD8eKLL8Lb2xu7d+/Gxo0bERAQgOjoaPj5+bXKvX79eqxevRr9+/cHAAQEBODll1/GzTffjIULF+KRRx5BZWUlpkyZAqlUirKyMjzyyCOt/pDV6/XQ620/FCsuLu7xca2srIROp8Ozzz7b4211V05ODhQ//z90V3UWCypzckQ9ju4iJycHoaGhbbY19/41a9kL2Nx716xlL15z71+zPXv24KGHHrJ7feC/vX/NduzYYXN1QcufzQ0bNmD69Ol2t2/bts36O8tisWDbtm149NFHbdZ59dVXbabXrFmDDz74wDrdstdu7dq1eOutt1q9l/bYs35nOe15Hz3VG/voK9gD6CSFPz8CgvcAOp+vlw9uiU9GTsU15HFEUCICkJWVhcTExFaDcN1yyy0IC2u6NL+wsBArVqzAZ599hrKyMhw9ehRXr15FTk4Otm3bhv3796Nfv3745JNPAAAVFRXIyMhAZmYmjhw5ghMnTuDTTz/Fpk2bkJWVBQC4ePEiduzYgW3btiEzMxNhYWF45513UFJSgrVr12Lr1q3Yvn279dP6X9LpdCgoKEBSUpLN/ODgYAwaNAjnzp3Dxo0boVarcejQIbz00ksYMWJEqz8ggaZeiSlTpti85s+f75BjS0T2a+7d6+70V199Zb0E3GQy4csvv2y1j5a/T2pqamymm3vvmrUsnDtjz/qd5bTnffRUb+yjr2APoJMUVZfCW6ZoegZgldhp+r7bEibiu4If8Z+r32Pu8BnwkvFbm8iTSaVSeHt7d7hMYmIiYmNjAQADBw5ERUUFbr31VixduhQffvghrly5glOnTll74wBg1KhRAICjR4/ijjvugEKhgEKhwNSpUwE09TxevXoVd999NwDAaDRi2LBhOHnyJMaMGYPw8KYPBTUaTbv3FJnN5lbzjEYjJBKJ3e8/PT0dc+bMsZlXXFzc4yJQqVRCqVRi9erVPdpOTzz77LPQnT8v2v4dwU8qRcyAAaIeR3fh7r2kEonEpqhr+XPcWfutt96KgwcPwmQyQS6XY/Lkya324e/vb1MEBgTYPn4sNjbWpoj75e80e9izfmc57XkfPdUb++gr2APoJEXVJYgMVEMq4SHuDXKpHDfH3YBqQy1OFp0TOw4RiWzEiBHIyspq9Wn6//t//89aeMnl//2gqPmPsLNnz+KBBx6AxWJBSkoKpk6darMNHx8fAE0FpqWNyxDNZjPuuOMOZGZmIjMzEx9++CFWrFjR6o+8X+67WWhoKPr374+TJ0/azNfpdMjLy8OwYcPsfv9BQUGIiYmxeUVGRtq9PpE7aFmIxMfH20yPHz/eZjo5OdlmesaMGTbTGo2mS+sDwNy5c22mmz/8afbII4/YTP/ud7/rUvu8efOsVzJIpVLMmzevVYalS5faTLccYOrpp5/ucLoz9qzfWU573kdP9cY++gpWJ05SVF2KfoFqsWN4lKjACAwMjcOZ0vOoNdSJHYeIRDRu3DiEhYVh/fr11h61I0eOYNeuXRg0aFC7633//fcYP3487r33XsTHx+Orr75qs0du4sSJOHDgAAwGA2pqavDVV19BIpFgwoQJOHjwIMrLyyEIAn7/+99jy5YtGDt2LE6dOoWSkhJYLBbs3bu3zf0/+eSTeOWVV6yfttfW1mL58uVITU1FdHS0A44MUd/R8j60N99802b6hRdesJl+/vnnbaZbFl+/vP/PnvWBpt72X2o5unBqaqq1V08ikdjc32dPe2hoKKZMmQKJRIKpU6ciJCSkVYYxY8bA398fQFPvX/OVCs0GDBhgvdqhf//+XR40yp71O8tpz/voqd7YR1/BAtAJTBYzSmrLEMUCsNfdEJUEi2DBD0VnxY5CRCKSSCTYsGEDrl27hpkzZ0Kj0WDz5s3YtGmT9TLMtqSmpuL8+fPQaDRYsGABRowYgfz8/FbL3XrrrRg3bhzmzJmDhx56CGq1Gt7e3khMTMRjjz2G9PR0zJgxAxaLBQ899BDCw8OxfPly/OY3v8HcuXNbXaLVbMaMGXjiiSfwxBNPYObMmZg7dy6GDRuGP/zhDw47NkR9SXMvYMvev2bNvXht9d4B/+0FbNn7Z+/6wH97AVv2/jVrLjRb9u7Z2z5v3jwMGzaswx6tpUuXQiqVtvt4maeffhp+fn5d7v3ryvqd5bTnffRUb+yjL5AILa+PcWP5+fmYMmUKDh06hJiYGNFyFFaX4Mm9v8fC8ekYph6MH4uz2lxucGgCLupaD6Xb1fkdtY2KHAZVO88i1NaWt5mtO/vpTub2srWXy979fH3tOLJKL+LuETMQ7BPU4TEgIvcl5u/8kydPIjc3F3PmzIHRaMQ999yDV155BYmJib2aoysccbya78dyhXsAZwUqnbaPzOpKAHDaPjKrKxGamMh7AO3gCt9zRO6ms9/37AF0gqKfRwDlJaDiGNNvOKQSCX4szhY7ChH1UQkJCfj0009x5513Ii0tDTNmzHDp4o+IiKgZh0p0guZnAEYFRqDe1CByGs/j5+WL68IH4EJZDsZFJXW+AhFRFymVSrzzzjtixyAiIuoy9gA6QWF1KQIV/gjw9hc7isdKihgKQRBwpvQCzBYztLXlrV41htbP4SIiIiIi6svYA+gERdUl6BcYIXYMjxbsE4iEkFhkaS+ior4KBdXFrZYZFTkMAQoW6URERETkOdgD6AR8BIRruL7fCBjNRnyRc1TsKERERERELoEFoIM1GBugq69kAegCQv2UuC4sAV/nfc/LPYmIiIiIwALQ4YprtACaBoAh8Y2NSoIgAN/l/yh2FCIiIiIi0bEAdLBCPgLCpQR6++PWhGRc0uXiSkWe2HGIiIiIiETFAtDBmh8BERnAAtBV3D7gZqj8QnE491vUGurEjkNEREREJBoWgA5WUF2CML8QeMsVYkehn8mkMkweMBFmwYyvcr+BIAhiRyIiIiIiEgULQAcrqCpCbFA/sWNQC0qfICTHXo8CfTHOll4QOw4RERERkShYADqQxWJBfnUxYlgAuqSh4YPQPzgK3+WfQmV9ldhxiIiIiIh6HQtAB9LWlcNoNiImmAWgK5JIJJgUPwEyqQxH837gpaBERERE5HFYADpQvr4YANgD6ML8vHxxfb+RyNcX8VJQIiIiIvI4LAAdKL+qCAAQHRQpchLqyAj1dVD6BGHnub0wmo1ixyEiIiIi6jUsAB2oQF+MEJ9g+Cv8xI5CHZBKpZgYOxZldTrsOLsH2tpym1eNoVbsiERERERETuHUAnDPnj1ITU3FtGnTsHXr1lbt2dnZSEtLQ0pKCp5//nmYTCYAwIkTJzB37lzMmjUL6enpKCgocGZMh8nXFyEmmL1/7iAmuB+Gq67Dv376EkevHcePxVnWV72xQex4RERERERO4bQCsKSkBOvWrcP777+P3bt3Y/v27bh06ZLNMkuWLMGKFSuwf/9+CIKAHTt2WOe/9NJLyMzMhEajwUsvveSsmA4jCALy9UWI5v1/bkMzZCoEwYKjeSc4IAwREREReQSnFYBHjx5FcnIylEol/Pz8kJKSgn379lnbCwoK0NDQgNGjRwMA0tLSsG/fPhgMBjzxxBNITEwEAAwZMgRFRUWttq/X65Gfn2/zKi4udtbb6VR5fQUaTI0cAMaNhPmFYGxUEq5U5CFLe1HsOERERERETid31oZLS0uhUqms02q1GqdPn263XaVSoaSkBAqFArNmzQLQ9Fy99evXY+rUqa22v2XLFqxfv95Z8buseQCYGA4A41ZGRQ5FUU0pjuX9AJVfKNQB4WJHIiIiIiJyGqcVgBaLBRKJxDotCILNdGftBoMBy5Ytg8lkwsMPP9xq++np6ZgzZ47NvOLiYsyfP9+Rb8NuuZX5AIA4ZYwo+6fukUgkmJxwIz7O2of9lw9jztAUsSMRERERETmN0y4BjYyMhFartU5rtVqo1ep228vKyqzttbW1ePDBB2EymbBx40Z4eXm12n5QUBBiYmJsXpGR4vW+5VRcg9o/jCOAuiEfuTdSBt8Ck9mE/RcPw2A2iB2JiIiIiMgpnFYATpw4EceOHYNOp0N9fT0OHDiASZMmWdujo6Ph7e2NEydOAAAyMzOt7UuWLEFcXBz+/Oc/Q6FQOCuiQ+VW5CEhpL/YMaibQn2VmDLwJpTXV2B39gGx4xARuaTbb78dt99+u9gxyIPwe47I8Zx2CWhERAQWL16MBQsWwGg0Yu7cuUhKSkJGRgYWLVqEkSNHYu3atVi+fDlqamowfPhwLFiwAFlZWTh06BAGDRpkvcRTrVZj8+bNzoraY3WGehTXaHFrwo1iR6Ee6B8chRHqIfh37jf4Vf8bMLrfMLEjERG5lNtuu03sCORh+D1H5HhOKwABQKPRQKPR2Mz7ZSGXmJiInTt32rQPGzYMFy5ccGYsh8utzAMAJITEipyEemp8zCiU1VVg4/fvYt0dL8LPy1fsSEREREREDuPUB8F7iisVTQVgkHcgtLXlNi+D2ShyOuoKuVSO+0elobJej21nPhE7DhERERGRQzm1B9BTXKnIQ7B3IK5UXGvVNjg0QYRE1BPxITFIGXQL9l/8NybFTcCgsHixIxEREREROQR7AB3gSmUeYoOjxI5BDjQv6U4ofYPw1ndb0GjiqKBERERE1DewAOyhRpMBBfpixAT3EzsKOZCfly8Wjk9Hgb4YW0799z7VGkNtq8t8tbXlqDHUipiWiIiIiMg+vAS0h65UXINFsCBeGQOLYBE7DjlQUuRQ3Jk4DZ+cP4Ch4YNwc/x41Bsb8GNxVqtlR0UOQ4DCX4SURERERET2Yw9gD10szwUAxCtjxA1CTjFvhAbDVIOx4ft32yz8iIiIiIjcCQvAHrqouwKVfxgCvQPEjkJOIJfJ8cxNjyImqB/Wfr0JVyvzxY5ERERERNRtLAB76GL5FQwOjRc7BjmRn8IXz016DEHeAdjw3buobNCLHYmIiIiIqFtYAPZARX0VyusqMCiMj3ro60J8g/H8LY8DAD776UvUGxtETkRERERE1HUsAHvgYvkVAMBgPifOI0QFRuDRGxagztiAA5cOw2Qxix2JiIiIiKhLWAD2wCVdLmRSGRKUsWJHoV4SHxKDyQk3oqS2DIdzv4EgCGJHIiIiIiKyGwvAHrhYfgXxwTFQyBViR6FeNCC0P26IHoVLuqv4oeis2HGIiIiIiOzG5wB2k8ViwWXdVdwSnyx2FBLB6MhhqGrQ40ThGShkXhihHgJtbXmby/p6+fAZgURERETkElgAdlO+vggNpkYM5gAwHkkikeDmuPEwmI04lvcD5FI5hoQPgFTSulOdD4knIiIiIlfBS0C7qXkAmEEcAMZjyaQyTB14E4arr8ORq99h38V/o8HUKHYsIiIiIqJ2sQDspou6XPgr/NAvQC12FBKRVCLFr/qPw9xhqSisLsHu7P3QN1SLHYuIiIiIqE0sALvpUnkuBofGQyKRiB2FXMCEmDGYOWQKGk0GZJ4/CG2tTuxIREREREStsADshgZjA/L0hXwAPNmIDFBhVuLtkEll+PTC58ivKhI7EhERERGRDRaA3XC54hoEQeAD4KkVpW8wZiXejiDvAHx26SucLj4Pi2AROxYREREREQCOAtot1gFgQuPFDUIuyV/hB82Qqfgy9xt8k/8DKhqqMHdYKqKCImyW4+MhiIiIiKi3sQDshmztRUQHRiLQO0DsKOSiFHIFpg28GdnaSzheeBovH34Tg0LjMS46CUE/f9/w8RBERERE1NtYAHaR2WJGtvYSJsVNEDsKuTiJRIJh6sGYOuAm7Mreh3OlPyGn4hqGhA/AmH7DxY5HRERERB6IBWAXXanIQ4OpEcPU14kdhdyEv8IPybFjMDJiCH4oOosLZTlNL20Oboq7AYPC4ls9QJ6XhxIRERGRM7AA7KJzpT8BAIarB4uchNyNv8IPN8eNx+jI4ThTko0s7UWcKDoDXy8fDA5NwHD1dQj0bir6eHkoEVH7ysxmZFZXOm/7JhMAOG0fZWYzQp2yZSKizrEA7KIs7U+ICeqHYJ8gsaOQmwr09sfE/uNw78jZ+OLK17isu4ozJedxpuQ8hqkH44boUWJHJCJyWQMGDHD6PiQVFQCAkJAQp2w/FL3zPoiI2sICsAus9//F8/4/6jmFzAsDQ+MwMDQONY21OFWchXOlPyG3Mh/B3oFQ+YeJHZGIyOVkZGSIHYGIyK3xOYBdcFl3ten+PxXv/yPHCvD2x01xN2BW4u2QS2R445u/4/3Tu2EwG8WORkRERER9CAvALvgm7wfIpXKMihwqdhTqoyICVEgbNh03xl6P3dn7sWT/SzhVlAVBEMSORkRERER9AC8BtZNFsOBY3g8YFTkU/go/seNQH+Yl88K8kXfi+qgR+ODMJ3jl8JtICInFHYMnY2zUSD5/koiIiIi6jT2Advqp7ArK6yswMXac2FHIAzSaDDCYjZidOA039b8B2tpybPjuXfzhq9dx9NpxmCxmsSMSERERkRtiD6CdjuYdh5fMC+Oik8SOQh5EJpVhmHowhoQPwE/lV5CtvYQ/H3sHSp8gTIwdi3HRSRgUlgAfubfYUYmIiIjIDbAAtIPBbMQ3eT9gTL/h8PXyETsOeSCZVIahqkG4e8RM5FUV4avcYzhw+Qj2XvwSMokU/ZXRSFDGIia4H6KDIhHhr4KXrOnHmw+VJyIiIqJmLADt8NlPX6KyQY+UQbeIHYU8nFQixbjoJIyLTkKdsR4Xyi7jvPYyTpdk49+538IsNF0aKpFIEKQIQKC3P/oHR0PlH4owv1Co/EKhDgiHj9ybhSERERGRB2IB2ImqBj12ZX2G66NGYmREothxiKz8vHwxpt8IjOk3AlNrb8LJorOoaqhGeX0FdHWV0DfWoLqxBj8WZ6PWWGezrr+XL6KDmnoLVf6hCPf7+eUfinDfEMhl/NVARERE1Bc59a+8PXv2YOPGjTCZTEhPT8f8+fNt2rOzs/H888+jtrYW48aNw8qVKyGXy1FYWIglS5agvLwcCQkJWLt2Lfz9e7+nwmQx450ftsNgNmDBqLRe3z9RV0glUoT4BiPENxgI/e/8waEJOKf9CTWNtahqrEZlgx6VDXo0mg04UXga+sYam+1IIEGQTyDU/mEI9wv9RYEYgnC/MIT7h8Dfyw8SiaSX3yERERER9ZTTCsCSkhKsW7cOu3btgkKhwLx58zBhwgQMGjTIusySJUvw0ksvYfTo0XjuueewY8cO3HfffVi5ciXuu+8+zJgxA2+99RY2bNiAJUuWOCtqmyrqq7Dhuy34sTgb9yXNRlRQZK/un8iRFDIvhPopEeqntM4bHJqAi7orMFnMqDXUocZQ+/OrDnKpHJUNVbhUnovvC061GnXUV+6DYJ9AKGQKeMnkUMgUUMjkkEvlkEqkkEgkkOLnfyUSeMsU8PHygY/cu+nyU/nPX3s1fa2QKSCXyiCXyn/+t+lr2S++Vsi8IJPKevnIEREREfUtTisAjx49iuTkZCiVSgBASkoK9u3bh8ceewwAUFBQgIaGBowePRoAkJaWhjfeeAO//vWv8f333+Ott96yzv+f//mfVgWgXq+HXq+3mVdQUAAAKC4u7nbuRrMB75zYjiztT5BCgnuTZmNc4HDk5+d3uJ6uvhLl2rJW8wMbfFFe1Xp+R21dnd9RW5GlCI2+9S6Zub1s7eXq7n66uo7Yx6w72RxxzHwghw+CES4LRnxwLHKr8gBfQBAENJgaUWeoQ5BPEPSNNahq0KPWUA+z2QSj0Ih6Sy1MZjNMFhOE5v8EAQKa1jdajGg0GdBoMgDo/kPtZVI5fOTe8JYr4CP7+V+5oqnwlEohlcgggxRSqaTp65+L0WY2fZaSX34pafPr9law7ftse12JpGnql/9al5JIIIEEEgl+/lfS7vY77mhtJ7cd2lu+/f05tsdX6ROIsVFJPepJbv5dbzbzsSj2aD5OPTlHEhGR6+vs/Oi0ArC0tBQqlco6rVarcfr06XbbVSoVSkpKUFFRgYCAAMjlcpv5LW3ZsgXr169vc98tLzXtieX42mHbIiIix9NqtYiLixM7hsvTarUAHHuOJCIi19Xe+dFpBaDFYrH5ZFcQBJvp9tpbLgegzU+I09PTMWfOHJt5BoMBeXl5iI+Ph0xm/6VixcXFmD9/PrZu3YrISF7qaQ8es67jMesaHq+u87RjZjabodVqMWLECLGjuIURI0bgz3/+M5588kmP+R5xFk/7WXMWHkfH4bF0jL5yHDs7PzqtAIyMjMTx48et01qtFmq12qa9+dNIACgrK4NarUZoaCiqq6thNpshk8lardcsKCgIQUFBreYPGDCgR5ljYmK6vb4n4jHrOh6zruHx6jpPOmbs+bOfj48PRo4cCcCzvkecicfRMXgcHYfH0jH6wnHs6PwoddZOJ06ciGPHjkGn06G+vh4HDhzApEmTrO3R0dHw9vbGiRMnAACZmZmYNGkSvLy8MG7cOOzduxcAsHv3bpv1iIiIiIiIqHucVgBGRERg8eLFWLBgAWbPno2ZM2ciKSkJGRkZOHPmDABg7dq1WL16NaZPn466ujosWLAAAPDiiy9ix44dSE1NxfHjx/Hkk086KyYREREREZHHcOpzADUaDTQajc28zZs3W79OTEzEzp07W60XHR2N9957z5nRiIiIiIiIPI7TegDdSVBQEB577LE27ymktvGYdR2PWdfweHUdjxl1ht8jjsHj6Bg8jo7DY+kYnnIcJYIgdP+hXEREREREROQ22ANIRERERETkIVgAEhEREREReQgWgERERERERB6CBSCAPXv2IDU1FdOmTcPWrVvFjuOyampqMHPmTOTn5wMAjh49Co1Gg2nTpmHdunUip3M969evx4wZMzBjxgz88Y9/BMBj1pHXX38dqampmDFjBv7+978D4PGy16uvvoply5YB4DGj9vFc1zM8BzoGz42OwXOmY3nceVTwcMXFxcLkyZOFiooKoba2VtBoNMLFixfFjuVyTp06JcycOVMYPny4kJeXJ9TX1wu33HKLcO3aNcFoNAq//e1vha+++krsmC7j66+/Fu655x6hsbFRMBgMwoIFC4Q9e/bwmLXj22+/FebNmycYjUahvr5emDx5spCdnc3jZYejR48KEyZMEJYuXcqfS2oXz3U9w3OgY/Dc6Bg8ZzqWJ55HPb4H8OjRo0hOToZSqYSfnx9SUlKwb98+sWO5nB07duDFF1+EWq0GAJw+fRpxcXGIjY2FXC6HRqPhcfsFlUqFZcuWQaFQwMvLCwMHDkRubi6PWTvGjx+Pd999F3K5HOXl5TCbzdDr9TxenaisrMS6devwyCOPAODPJbWP57qe4TnQMXhudAyeMx3HU8+jHl8AlpaWQqVSWafVajVKSkpETOSaXn75ZYwbN846zePWscGDB2P06NEAgNzcXHz22WeQSCQ8Zh3w8vLCG2+8gRkzZuDGG2/k95gdVqxYgcWLF1ufV8RjRu3h90bP8BzoGDw3Og7PmY7hqedRjy8ALRYLJBKJdVoQBJtpahuPm30uXryI3/72t3jmmWcQGxvLY9aJRYsW4dixYygqKkJubi6PVwc+/PBD9OvXDzfeeKN1Hn8uqT383nAsHs+e4bnRMXjO7BlPPo/KxQ4gtsjISBw/ftw6rdVqrZd4UPsiIyOh1Wqt0zxurZ04cQKLFi3Cc889hxkzZuC7777jMWvH5cuXYTAYMHToUPj6+mLatGnYt28fZDKZdRkeL1t79+6FVqvFrFmzUFVVhbq6OhQUFPCYUZt4rnMsngO7j+fGnuM50zE8+Tzq8T2AEydOxLFjx6DT6VBfX48DBw5g0qRJYsdyeaNGjcKVK1dw9epVmM1mfPrppzxuv1BUVISFCxdi7dq1mDFjBgAes47k5+dj+fLlMBgMMBgMOHToEObNm8fj1YG///3v+PTTT5GZmYlFixbhtttuw9tvv81jRm3iuc6x+Pu8e3hudAyeMx3Dk8+jHt8DGBERgcWLF2PBggUwGo2YO3cukpKSxI7l8ry9vbFmzRo8/vjjaGxsxC233ILp06eLHctlvPPOO2hsbMSaNWus8+bNm8dj1o5bbrkFp0+fxuzZsyGTyTBt2jTMmDEDoaGhPF5dwJ9Lag/PdY7Fn7Xu4bnRMXjOdB5P+dmWCIIgiB2CiIiIiIiInM/jLwElIiIiIiLyFCwAiYiIiIiIPAQLQCIiIiIiIg/BApCIiIiIiMhDsAAkIiIiIiLyECwAiYiIiIiIPAQLQCIiIiIiIg/h8Q+CJ+oN27dvx3vvvQepVIrw8HC88MIL+Otf/wpvb2+cP38e5eXl+NWvfoXly5fDy8sLly9fxssvv4zKykqYzWbcf//9mDt3Lr799lusW7cOsbGxuHjxIkwmE1auXImxY8d2uP+dO3di+/btMBqNqKqqQkZGBu677z4AwF//+ld8/PHHkMvliIuLw5o1axAYGNjufCIiIkfh+ZFIBAIROdXRo0eFqVOnCuXl5YIgCMJHH30k3HHHHcIzzzwjzJ49W6ipqREaGxuF+fPnC++9955gNBqF1NRU4ezZs4IgCIJerxfuuOMO4eTJk8I333wjDB06VMjKyhIEQRDeeecdYf78+R3uv6amRrj77rsFnU4nCIIgnDx5Uhg9erQgCILw+eefC9OmTRMqKysFQRCEV155RdiwYUO784mIiByF50cicbAHkMjJjhw5gtTUVISGhgIA0tLS8PLLL2PkyJGYM2cO/P39AQCzZs3CoUOHkJycjGvXruG5556zbqOhoQFZWVkYOHAgoqKiMHToUADAsGHD8PHHH3e4f39/f/zlL3/Bv//9b+Tm5uL8+fOoq6sDABw7dgzTp09HcHAwAODZZ58FALz00kttziciInIUnh+JxMECkMjJLBZLq3mCIMBkMkEmk9nMk0qlMJvNCAwMRGZmprWtrKwMgYGBOHXqFHx8fKzzJRIJBEHocP/FxcW45557cPfdd2Ps2LGYPn06vvzySwCATCaDRCKxLqvX66HX69udHxMT0/UDQERE1AaeH4nEwUFgiJzs5ptvxt69e6HT6QAAH330EZRKJWQyGT777DMYDAY0Njbi448/xuTJk5GQkAAfHx/rCa6oqAgzZ87E2bNnu7X/s2fPIjQ0FL/73e9w0003WU9uZrMZEydOxMGDB1FTUwMAePPNN/GPf/yj3flERESOwvMjkTjYA0jkZL/61a/wm9/8Bunp6bBYLAgNDcVf//pXvPPOO/Dx8cF9990HvV6PlJQU3HXXXZBKpdiwYQNefvllvP322zCZTHjiiScwduxYfPvtt93a/86dOzF9+nRIJBKMHz8eoaGhuHr1Km655RZcunQJ9957LwBg0KBBWLVqFQICAtqcT0RE5Cg8PxKJQyJ01j9ORE6xbNkyDB48GA888IDYUYiIiFwGz49EzsUeQKI+4O2338aePXvabHvggQdw55139nIiIiIi8fH8SNQaewCJiIiIiIg8BAeBISIiIiIi8hAsAImIiIiIiDwEC0AiIiIiIiIPwQKQiIiIiIjIQ7AAJCIiIiIi8hD/H3fbQ7k3eFx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92273"/>
            <a:ext cx="6841458" cy="3114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3739064"/>
            <a:ext cx="6841458" cy="28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AAAAE/CAYAAAAXN63eAAAAOXRFWHRTb2Z0d2FyZQBNYXRwbG90bGliIHZlcnNpb24zLjMuMiwgaHR0cHM6Ly9tYXRwbG90bGliLm9yZy8vihELAAAACXBIWXMAAAsTAAALEwEAmpwYAABXCUlEQVR4nO3deXxTZd428CtL071Nl6SlC21ZpGwFBKEyiiJIsRCByijKI51ntC6DojyKoCIOgwrO4MuoCDOgM4MOCohIxUEWUQdGcAFBlhYESqF706Ztumc77x+1GdM1bZOepLm+fvKh59xnuXJse/rLfc59JIIgCCAiIiIiIqI+Typ2ACIiIiIiIuodLACJiIiIiIg8BAtAIiIiIiIiD8ECkIiIiIiIyEOwACQiIvIAJpMJ+fn5MJlMYkchIiIn6uz3vbyX8zhVQ0MDzp49C5VKBZlMJnYcIiJyIrPZDK1WixEjRsDHx0fsOC6voKAA06ZNw9atWxEZGSl2HCIicpLi4mLMnz8fBw4cQFxcXKv2PlUAnj17FvPnzxc7BhER9aKtW7di3LhxYsdweVqtFgB4niQi8hBarbbvF4AqlQoA+OkmEZEHaP6Es/l3P3WM50giIs/Q2fmxTxWAzZd9RkZGIiYmRuQ0RETUG3jJv314jiQi8iztnR85CAwREREREZGHYAFIRERERETkIVgAEhEREREReQgWgERERERERB6CBSAREREREZGHYAFIRERERETkIVgAEhEREREReQgWgERERERERB7CqQXgnj17kJqaimnTpmHr1q3tLvfMM89g165d1ukTJ05g7ty5mDVrFtLT01FQUODMmERERERERB5B7qwNl5SUYN26ddi1axcUCgXmzZuHCRMmYNCgQTbLvPjiizh27BiSk5Ot85csWYINGzYgMTERO3fuxEsvvYSNGzc6K2qfUGOoRb2xodV8Xy8fBCj8RUhERETkeJs3b0ZOTo5T91FRUQEACAkJcdo+BgwYgIyMDKdtn4ioPU4rAI8ePYrk5GQolUoAQEpKCvbt24fHHnvMusyePXswZcoU6zIAYDAY8MQTTyAxMREAMGTIEPzzn/9stX29Xg+9Xm8zr7i42PFvxE3UGxvwY3FWq/mjIoexACQioj4jJycH5y5kQRascNo+TJWNAICSxnKnbN9cZXDKdomI7OG0ArC0tBQqlco6rVarcfr0aZtlHnzwQQBNl3w2UygUmDVrFgDAYrFg/fr1mDp1aqvtb9myBevXr3dGdCIiInJhsmAFgidFOW37VYcLAcBp+2jePhGRGJxWAFosFkgkEuu0IAg2050xGAxYtmwZTCYTHn744Vbt6enpmDNnjs284uJizJ8/v/uhiYiIiIiI+jCnFYCRkZE4fvy4dVqr1UKtVtu1bm1tLR599FEolUps3LgRXl5erZYJCgpCUFCQw/K6g/bu8wMAg9nYy2mIiIiIiMjdOK0AnDhxIt58803odDr4+vriwIEDWLVqlV3rLlmyBHFxcVi5ciWkUj6poll79/kBwODQhF5OQ0RERERE7sZpBWBERAQWL16MBQsWwGg0Yu7cuUhKSkJGRgYWLVqEkSNHtrleVlYWDh06hEGDBlkv8VSr1di8ebOzonosjhxKRERERORZnFYAAoBGo4FGo7GZ11Yht2bNGuvXw4YNw4ULF5wZi37GkUOJiIiIiDwLr68kIiIiIiLyECwAiYiIiIiIPAQLQCIiIiIiIg/BApCIiIiIiMhDsAAkIiIiIiLyECwAiYiIiIiIPAQLQCIiIiIiIg/BApCIiIiIiMhDsAAkIiIiIiLyECwAiYiIiIiIPAQLQCIiIiIiIg/BApCIiIiIiMhDyMUOQK7HbDFDW1veZpuvlw8CFP69nIiIiIiIiByBBSC10mgy4KLuSpttoyKHsQAkIiIiInJTvASUiIiIiIjIQ7AAJCIiIiIi8hAsAImIiIiIiDwEC0AiIiIiIiIPwQKQiIiIiIjIQ7AAJCIiIrt88cUX+OKLL8SOQR6E33NEjsfHQBAREZFdDh48CAC47bbbRE5CnoLfc0SOxx5AIiIiIiIiD8ECkIiIiIiIyEOwACQiIiIiIvIQLACJiIiIiIg8BAtAIiIiIiIiD8ECkIiIiIiIyEOwACQiIiIiIvIQLACJiIiIiIg8BAtAIiIiIiIiD8ECkIiIiIiIyEOwACQiIiIiIvIQLAD7sJKaMhTqS8SOQURERERELoIFYB91qTwXn5w/iD99/RecLTkvdhwiIiIiInIBTi0A9+zZg9TUVEybNg1bt25td7lnnnkGu3btsk4XFhZi/vz5mD59Oh599FHU1tY6M2afc1l3FV9cOYrIABXC/EKw+sgGZGsvih2LiIiIiIhE5rQCsKSkBOvWrcP777+P3bt3Y/v27bh06VKrZR555BHs37/fZv7KlStx3333Yd++fRgxYgQ2bNjgrJh9TnVjDQ7nfouIABXuGHwrnrzxAYT6KrHxu/dgMBnEjkdERERERCJyWgF49OhRJCcnQ6lUws/PDykpKdi3b5/NMnv27MGUKVNwxx13WOcZjUZ8//33SElJAQCkpaW1Wg8A9Ho98vPzbV7FxcXOejtuwWQx48srxwAAtyVMhFwmR4DCHw+Nuw/FNVrsyv7MuqzFYoFFsIgVlYiIiIiIRCB31oZLS0uhUqms02q1GqdPn7ZZ5sEHHwQAnDhxwjqvoqICAQEBkMuboqlUKpSUtB7IZMuWLVi/fr0zorudWkMddmV9hhNFZ2AwG3FrfDICvf2t7SMjEjEpfgJ2Zx9Aju4a/BV++KHwLAaGxiE5ZgykUt4KSkRERETkCZxWAFosFkgkEuu0IAg20+1pa7m21ktPT8ecOXNs5hUXF2P+/PndTOyefirLwX+uHYcgCBgQGovrwgYgOiiy1XK/HXMPgrwDcaLgNGqMdRiuvg7HC0+j0WzArfHJdv2/ISIiIiIi9+a0AjAyMhLHjx+3Tmu1WqjV6k7XCw0NRXV1NcxmM2QyWbvrBQUFISgoyKGZ3Y1FsOCb/JMI8Q3GA2Puga6hst1l/RS+WDD6LiwYfZd13paTH+JfP32B6MAIXBc+oBcSExERERGRmJx27d/EiRNx7Ngx6HQ61NfX48CBA5g0aVKn63l5eWHcuHHYu3cvAGD37t12reeJSmrK0GBqxKiIoQjzC+ny+ncMnowQn2BkcYRQIiIiIiKP4LQCMCIiAosXL8aCBQswe/ZszJw5E0lJScjIyMCZM2c6XPfFF1/Ejh07kJqaiuPHj+PJJ590Vky3dqUiDzKJFLHB/bq1vkQiwZDwgSitLYeurtKx4YiIiIiIyOU47RJQANBoNNBoNDbzNm/e3Gq5NWvW2ExHR0fjvffec2Y0tycIAnIr8xAd1A9eMq9ub+e6sHh8V3AK58suYWL/cQ5MSERERERErobDP7qp8roK1BjqkBAS06Pt+Hj5IF4Zg4vluTBZTA5KR0REROR8zZ0NLTsceqsdAObOnQuNRoO5c+e22b5w4UJoNBo8/vjjbbZnZGRAo9HgoYcearP9hRdegEajwYsvvthuhlWrVkGj0eDll19us/3kyZOYNWsWfvzxxzbbc3JycM899+DKlStttut0OixbtgwVFRXtZjh8+DA0Gg3+85//dGsfnbU7gj3vQ2y9kZEFoJu6VlUIAIgLju7xtoarr0Oj2YBs7aUeb4uIyB3l5+djxIgRmDVrls2rqKio3XXefPNNvPnmmwCAIUOG2L2v2267DampqZg1axbuvPNOpKWl4ZtvvulwnQ8++AAffPBBq/m7du3CsmXL7N43ETleY2Ojzb8tXbt2DQCQm5vbZnvzc6zb+31z6tQpAMAPP/zQbobvvvsOANr9XfLqq6/CYrG0uuqu2dq1a1FXV4e1a9e22b5t2zZkZWVh27Zt7WZYt24dAOC1117r1j46a3cEe96H2HojIwtAF1RjqIW2trzVy2A2Wpcpq9Mh2CcIPl4+Pd5fv0A1ogMjcKooC0YzewGJyDOp1WpkZmbavPr169491p3ZtGkTMjMz8cknn+Cxxx7D008/3eHy9957L+69916nZCFyVy175Xp7GkCrXr+W0wsXLrSZbtkLmJGRYTPdshfwhRdesJluqxdw1apVNtMtewFPnjyJ2tpaAEBNTU2rXsCcnBzk5eUBaCpWW/bA6XQ6HDp0CIIg4PPPP2+zZ+rw4cMwmZr+hjSZTK16ATvbR2ftjmDP+xBbb2V06j2A1D31xgb8WJzVav7g0ATr17r6SoT7hTpsn2OjkvDJhYM4V/oThqkGt7uc2WKGtra81XxfLx8EKPzbWIOIyL0tW7YM48ePR1paGoCm3r4LFy60Ws5isWDq1Kl45513kJCQgLq6Otxxxx04cOAAvL29293+hAkToNVqUVFRAa1Wi1WrVqGurg46nQ4PPfQQ7r33XmtP4+OPP47du3dj48aNCAgIQHR0NPz8/FptU6/XQ6/X28xr7mXoicrKSuh0Ojz77LM93lZ35eTkwCI1i7Z/R7A0mJGTkyPqcXQXOTk5CA113N87jtay16/ldHPvX7OWvYAtfy5b9gI29/41a6sXsLn3r1nLXsBXX33VZnrNmjU2VxS07HFbu3Yt3nrrLev0tm3bYLFYADT9ntu2bRseffRRm3Wae/+avfbaa7jpppvs3kdn7Y5gz/sQW29lZAHohoxmI/SNNbguzHHP7osMVCE2qB9OFJ7GdWED4Kdou2ex0WTARV3rT2VGRQ5jAUhEbq20tBSzZs2yTms0Gjz44IN2ry+VSjF79mx88skneOKJJ3DgwAHceuutHRZ/APDpp58iPj4eISEh2LBhA373u9/hxhtvRF5eHu68806bnr+SkhKsXbsWu3fvhlKpxMMPP9xmAbhlyxasX7/e7uxE1Hc19/41q6mpsZlu7nlr1rJo/eqrr2x697788stWRUlze3vTne2js3ZHsOd9iK23MrIAdEO6+koAQJif0qHbnTxgIg5cOox/nt6FSfETkBg+0KHbJyJyZc2XgPZEWloa/vd//xdPPPEEPv74Y/zf//1fm8s99NBD8PLygtFoRL9+/fDnP/8ZQFNv45EjR/DXv/4VP/30E+rq6mzWO3nyJMaMGYPw8HAATUVqW/f8pKenY86cOTbziouLMX/+/B69P6VSCaVSidWrV/doOz3x7LPP4nyxe9+zLvWRYUDkAFGPo7tgL2nP+fv72xSBAQEBNu2xsbE2BVj//v1t2m+99VYcPHgQJpMJcrkckydPbrUPuVxuU/TJ5bYlRmf76KzdEex5H2LrrYy8B9ANlf9cAIb6dv3h7x3xkXsj9brbMCg0HsfyfkCdsd6h2ycickcSiQSCIAAAjEZjh8vGxMQgKioKBw4cQHl5OUaNGtXmcs33AO7duxfvvPMOhg4dCgB48skncfDgQQwcOLDNZ+D+MgvQ+o+sZkFBQYiJibF5RUZG2vN2iagLWvbwt5xuWcjEx8fbTLf8uWx53/Ho0aNtpq+//vpWGcaPH28znZycbDO9dOlSm+mWA0e1vAe55fS8efMglTaVDFKpFPPmzWuVYfHixTbTTz31VJf20dm0I9jzPsTWWxlZALohXV0lFDIvBChaX/bTU3KpDGlDp8NsMeO7/LaHCiYi8iRKpRKXLjX1OH3++eedLn/XXXfhpZdewp133tnlfX399ddYtGgRpk6disOHDwMAzOb/3u82duxYnDp1CiUlJbBYLNi7d2+X90HUV+zZs0fUaQDYuXNnh9Mt72Nrvp+3WcvnY2/atMlmuuUALytXrmyVoeVAMc8//7zN9JgxY+Dv33SbTkBAQKsPpgYMGIDY2FgATQVrQkKCTXtoaCimTJkCiUSCqVOnIiSkdQfEpEmTrB9IyeVym/v/7NlHZ+2OYM/7EFtvZWQB6IbK6ysR6quERCJxyvZV/mEYGZGIn8pzUFanc8o+iIjcxb333otvv/0WGo0GP/zwA1QqVYfLT5s2DVVVVTb3E9rr8ccfx3333YfU1FScOHEC0dHRyM/Pt7aHh4dj+fLl+M1vfoO5c+e2upSLiHpfc69fe/f7NvcCtuz9a9bcC9jeqMPNvYBt9f41a+4FbNn712zp0qWQSqXtPjbm6aefhp+fX7s9b/PmzcOwYcM67JFq7gVs2ftn7z46a3cEe96H2Hojo0T45bUkbi4/Px9TpkzBoUOHEBPTsweki0lbW97uKKA/lefgHyc/xOCwBNwUd4NNW3uDs6j8w7q8n7OlF/DuqY8wut8w3BA9yqatq/shInIGV/ydLwgCDh8+jA8++AB/+ctfxI5jwxHHq/l+LFe4BzB4UpTT9lF1uOlZu87aR9XhQiRGDuI9gHZwhe85InfT2e97DgLjZmoMtTBaTAjzc263tbdcAbV/GAr0xTYFIBERte+VV17Bl19+2eqyLiIiIlfBS0DdTHldJQAgzFfp9H1FB0VCW6tDo8ng9H0REfUFzz//PD7//HOn3L9CRETkCCwA3YyuvgIAEOIb7PR9RQdFQoCAouoSp++LiIiIiIicjwWgmymvr0SQdwC8ZF5O35faPwxyqRz5+mKn74uIiIiIiJyPBaCb0dVVOv3+v2YyqQz9AtUoYAFIRERERNQnsAB0IwaTAVWN1Qjthfv/mkUHRqCqsRq1hrpe2ycRERERETkHC0A3UlyrBdA7A8A0iwxUN+27Rttr+yQiIiIiIudgAehGiqpLAQChvXQJKACE+4ZALpWhhAUgEREREZHbYwHoRoqqS+EllSNQ4d9r+5RKpVD5h7EHkIiIiIioD2AB6EaKakoR6quERCLp1f1GBqhQXlcJo9nYq/slIiIiIiLHYgHoJgRBQFF1KUL9lL2+74gAFQQIKK0t7/V9ExERERGR47AAdBNVDXrUmxqg8g/r9X1H+IcD4EAwRERERETujgWgmyipLQPw32KsN3nLFQj1VbIAJCIiIiJycywA3URJTRl85T5Q+gSJsv+owAgUV5eiwdQoyv6JiIiIiKjnWAC6iZKaMsQpo3t9AJhmCSGxMAsWXCi7LMr+iYiIiIio51gAuoFGkwEVDVXoHxwtWoaIgHD4yL1xtvSCaBmIiIiIiKhnWAC6gdKf7/+LV8aIlkEqkSJeGYNs7SWYLGbRchARERERUfexAHQDJTVlkECC2OAoUXPEh8Si0WxAob5Y1BxERERERNQ9LADdQGltGUJ8g+Ej9xY1R3RgBHzk3rikuypqDiIiIiIi6h4WgC5OEARoa3VQi/D8v5ZkUhnG9BuBKxXXOBooEREREZEbYgHo4qoNtWg0GxDuHyp2FABAcswYmAULLpZfETsKERERERF1EQtAF6etLQcAqPzE7wEEmp4HqPIPw3ntZQiCIHYcIiIiIiLqArnYAahj2lodpBIpQn2DxY5iNTR8EA5f/RalteWICAgHAJgtZmux+ku+Xj4IUPj3dkQiInKC22+/XewI5GH4PUfkeCwAXVxZnQ5hvkrIpDKxo1gNCInFkavf4WplgbUAbDQZcFHX+rLQUZHDWAASEfURt912m9gRyMPwe47I8Zx6CeiePXuQmpqKadOmYevWra3as7OzkZaWhpSUFDz//PMwmUwAgPz8fMyfPx+zZs3C/fffj4KCAmfGdFmCIEBbp4PKBQaA+SWFXIHIABXyqgrFjkJERERERF3gtAKwpKQE69atw/vvv4/du3dj+/btuHTpks0yS5YswYoVK7B//34IgoAdO3YAAF5//XXMmDEDmZmZmDZtGtatW+esmC6tqrEaRrPRZQaA+aXY4CiU11eg1lAndhQiIiIiIrKT0wrAo0ePIjk5GUqlEn5+fkhJScG+ffus7QUFBWhoaMDo0aMBAGlpadZ2i8WCmpoaAEB9fT18fHxabV+v1yM/P9/mVVzctx5Q3nxPndpFBoD5pf4/P5Q+T18kchIiIiIiIrKX0+4BLC0thUqlsk6r1WqcPn263XaVSoWSkhIAwBNPPIF58+bhvffeg9FoxPbt21ttf8uWLVi/fr2z4ruEivoqSCVSKH2DxI7SSohvMPy9/JBXVYjE8IFixyEiIiIiIjs4rQC0WCyQSCTWaUEQbKY7al+6dCn+8Ic/YOrUqdi/fz8ee+wxfPLJJzbLp6enY86cOTb7LC4uxvz58531lnpdZYMeQd4BkEpc72kdEokEscFRuKzLhcViETsOERERERHZwWmVRWRkJLRarXVaq9VCrVa3215WVga1Wg2dToecnBxMnToVAJCSkgKtVouKigqb7QcFBSEmJsbmFRkZ6ay3I4qqhmoE+7he71+z6KAIGC0mlNVXdL4wERERERGJzmkF4MSJE3Hs2DHodDrU19fjwIEDmDRpkrU9Ojoa3t7eOHHiBAAgMzMTkyZNQkhICLy9vXH8+HEAwIkTJ+Dv74/QUNcbCMWZLIIFVY3VUPoEih2lXf0Cmgr64upSkZMQEREREZE9nHYJaEREBBYvXowFCxbAaDRi7ty5SEpKQkZGBhYtWoSRI0di7dq1WL58OWpqajB8+HAsWLAAEokE69evx6pVq9DQ0AB/f3+8+eabzorpsmoMdbAIFgR7u24PoJ/CF0HeASiu0Xa+MBERERERic6pD4LXaDTQaDQ28zZv3mz9OjExETt37my1XlJSEj788ENnRnN5lQ16AHDpHkAAiAxQ42pVASyCIHYUIiIiIiLqhOuNLkIAgKqfC0BXvgcQACIDVWg0NUJbWyZ2FCIiIiIi6gQLQBdV2aCHt0wBH7m32FE61C+g6VEeORV5IichIiIiIqLOOPUSUOq+phFAA20efeGKgrwD4Sv3wZXKPIT7h4gdh4j6sLKyMvz444+YMmUK/vSnP1kHESMiIiL7sQfQRVU16F3+8k+g6XmAUUERuFh+BQLvAyQiJ1q2bBny8vJw7NgxHDlyxPq4ICIiIrIfC0AX1GBqRK2xHko3KAABoH9wFGoMtdDWlosdhYj6sMrKSvzmN7/B4cOHMXPmTEyfPl3sSERERG6HBaALKv25kAp28RFAm8UGR0ECCa5VFYodhYj6MKPRCKPRiCNHjmDixIloaGgQOxIREZHbYQHogkprmkbUVLrwMwB/yUfujXhlDK5WFYgdhYj6sClTpuDGG29ESEgIRowYgYULF4odiYiIyO2wAHRBJT8/UiHIJ0DkJPYbqhqM8roK1BjqxI5CRH3UokWL8Omnn+Ldd98FADz33HMiJyIiInI/HAXUBZXWlCFQ4Q+51H3+9wxTDcLei1/gWmUBhqkHix2HiPqgAwcO2EyXl/O+YyIioq5ynwrDg5TUlrnFCKC/pPYPR6ivEtnaSxiqGuTyj68gIvfz3nvvWb82Go04f/68iGmIiIjcEwtAFyMIAkpryjAoLF7sKF0ikUgwXH0djlz9DiU1WkQGqsWORER9zC8LQAD4z3/+gwceeECkNERERO6J9wC6mIqGKjSaDW7zCIhfGhQaD4XMC2dLfxI7ChF5gPj4eLEjEBERuR27egAff/xx3HvvvZg4caKz83i8Qn0JALjdJaAA4CWTIzF8IM6UXECtoQ7+Cj+xIxFRH/LLewAFQcCxY8dETENEROSe7CoAb7/9dmzYsAErV67E3XffjbvuugtKpdLJ0TxTYXVTAah0k2cAtjRUNRinS87jYnkuRvcbJnYcIupDfnkJqEQiga+vr4hpiIiI3JNdBeCdd96JO++8E5cvX8ZHH32EuXPnYsyYMbj//vuRlJTk7Ix9Vo2hFvVG2wcZ5+iuwksqh7+Xe/aeBfsEQu0fhks6FoBE5FhLliyxOefk5+fjq6++Ei8QERGRG7J7EBiLxYKrV68iNzcXZrMZYWFh+P3vf49bb70VixYtcmbGPqve2IAfi7Ns5l3U5SLcP9StR9EcFBqPo3knoKuvFDsKEfUBWVlZEAQBS5cuxWuvvQZBEAAAhYWFIicjsZirDKg67Lz//6bKRgBw2j7MVQYg0imbJiLqlF0F4Lp167Br1y7Exsbivvvuw+uvvw4vLy/U1dVh8uTJLAAdqKpBjwRlrNgxemRgaByO5f2AS+W5mJzA+0aJqGc++OADfP311ygtLcVjjz0mdhwS2YABA5y+jwrvCgBASEiIc3YQ2Tvvg4ioLXYVgDqdDps3b0ZiYqLNfD8/P7z22mtOCeaJTBYT9I01UPuHix2lR3y9fBATFIlLuqvWT+qJiLpr1apVAJo+jFy8eLF1fn5+PqZMmSJWLBJJRkaG2BGIiNyaXY+BMJvNrYq/5l6/m266yfGpPFRFvR4A+sQz9OJDYlFjqEVpbZnYUYioj1i8eDGysrJw/PhxfP/99zh58qTYkYiIiNxOhz2AL774IkpKSnDixAnodDrrfJPJhLy8PKeH8zTN98xFBqhQ1agXN0wPRQVGAACytZcQEaBqcxlfLx8EKPx7MxYRubHly5fj0KFDaGxshFqtxtWrV8WORERE5HY6LADnzp2Lixcv4sKFC0hJSbHOl8lkGD16tLOzeRxdfSVkEhnC/ULcvgAM8g6Av5cfLpTlIMQ3uM1lRkUOYwFIRHY7evQoDh06hJUrV2LhwoU4ffo0nnrqKbFjERERuZUOC8CRI0di5MiR+NWvfoWIiIjeyuSxdPWVCPENglRi15W5Lk0ikSAqKAKXdVcxIWa0W49qSkSuQaVSwc/PDwMGDMBPP/3EDyKJiIi6ocMC8IknnsDrr7+OBx98sM32PXv2OCWUp9LVVyI2qJ/YMRwmKjACF8uvoKK+CqF+SrHjEJGb8/Lywvfff4+BAwfi8OHDiImJETsSERGR2+mwAGweaeuFF17olTCerMHYgHpjA0J9lWJHcZjm+wALq0tYABJRjy1ZsgTvvvsu1qxZg02bNiEtLU3sSERERG6nw2sNR4wYAQAYP348+vXrh/Hjx6Ourg7ff/89hg4d2isBPYWuvgoA+lQBGOjtj1BfJQqqS8SOQkR9gEQiwWuvvQYvLy/s2LEDu3btEjsSERGR27HrZrMVK1Zg8+bNuHz5MpYvX478/Hw899xzzs7mUZpHAG1vwBR3NSg0DkXVJbAIFrGjEJGbysrKwrlz57B06VLr1+fOneNo1ERERN1g14Pgz549i507d2LTpk2YM2cOnnrqKV5642C6+kp4yxTw8/IVO4pDDQqNx3cFP6K8rhIq/1Cx4xCRG/rggw/w9ddfo7S0FI899pjYcYiIiNyaXQWgIAiQSqX4+uuv8cgjjwAAGhoanBrM05TXVSDML6TPjZY5MDQOQNN9gCwAiag7Vq1aBQBYt24dFi9ebJ2fn5+PKVOmiBWLiIjILdl1CWj//v2RkZGB/Px8jB8/Hk899RSGDBni7Gwew2KxQFdfiXC/ELGjOFyQdyCUPkEo1BeLHYWI3NzDDz+MU6dOAWjqFfzTn/4kbiAiIiI3ZFcP4OrVq3Hw4EGMHTsWXl5eGDduHGbPnu3kaJ6joqEKZsGCcL++2UPW/DgIi8UCqdT9n3FIROJ47rnnEBsbC6lUirfffhu33Xab2JGIiIjcjl1/jfv5+WHcuHHQ6/U4d+4ckpKSkJOT4+xsHqO8rgIA+mQPINBUABotJmjrysWOQkRuLC8vD0899RS+/PJLzJkzB+np6WJHIiIicjt29QC+/vrr+Nvf/oawsDDrPIlEgkOHDjktmCcpq9NBLpUjyCdQ7ChOERWoBgDkVRUhIkAlchoiclcmkwkA8J///AdLly6F2WwWOREREZH7sasAzMzMxIEDBxAREeHsPB6p7OcBYKSSvnl5pI+XD6ICI3BJl4uxUSP73EA3RNQ7xowZg9TUVMhkMlx//fWYN2+e2JGIiIjcjl0VR79+/bpV/O3ZswepqamYNm0atm7d2qo9OzsbaWlpSElJwfPPP2/9dLe0tBQPPfQQZs+ejXnz5iE/P7/L+3YXgiCgvK6iz17+2WxQWDz0jTXQ1vIyUCLqnhdeeAF/+MMf8P7770MqleLuu++2tn333XciJiMiInIfdhWAN954I/74xz/ixIkT1gfwnjt3rsN1SkpKsG7dOrz//vvYvXs3tm/fjkuXLtkss2TJEqxYsQL79++HIAjYsWMHAOCZZ57B5MmTsXv3bsyaNQtr167t5ttzfVWN1TBaTH2+ABygjIVMIsVFXa7YUYjITclkMowbNw6BgU2XyycnJ1vbVq9eLVYsIiIit2LXJaC7du0CAOzbt886r7N7AI8ePYrk5GQolUoAQEpKCvbt22d9iG9BQQEaGhowevRoAEBaWhreeOMNTJ8+HefPn8ff//53AMBdd92FG2+8sctvzF2U1ekAoM+OANpMIVegvzIaObpruDH2+j57uSsRiUMQBLEjEBERuQW7CsAvvviiyxsuLS2FSvXfAT/UajVOnz7dbrtKpUJJSQny8vIQFRWFNWvW4Pjx41CpVHjhhRdabV+v10Ov19vMKy52v2fNVdRXQQIJlD5BYkdxusGhCbhSkYdrVYWIV8aIHYeI+hDeW0xERGQfu7phamtr8Yc//AHp6emorKzEihUrUFtb2+E6FovF5oQsCILNdHvtJpMJWVlZSE5OxkcffYQpU6Zg2bJlrba/ZcsWTJkyxeY1f/58e96OS6ls0CPIOwAyqUzsKE7XXxkFPy9fZJdeFDsKEREREZFHsqsAfOmllxAYGIjy8nJ4e3ujpqYGK1as6HCdyMhIaLVa67RWq4VarW63vaysDGq1GiqVCv7+/pg8eTIAYObMmTY9h83S09Nx6NAhm1dbA824usoGPZS+fb/3DwCkEimGqgYhT18EfWON2HGIiIiIiDyOXQVgdnY2Fi9eDLlcDl9fX6xduxbZ2dkdrjNx4kQcO3YMOp0O9fX1OHDgACZNmmRtj46Ohre3N06cOAGg6VETkyZNQv/+/REZGYl///vfAIAvv/wSw4cPb7X9oKAgxMTE2LwiIyPtfuOuwGwxo6qh2iMu/2yWGD4QEkiQrWUvIBE5Du8BJCIiso9dBaBUaruY2WxuNa+liIgILF68GAsWLMDs2bMxc+ZMJCUlISMjA2fOnAEArF27FqtXr8b06dNRV1eHBQsWAADefPNNvP3225g5cybeffddvPLKK915by6vvL4SFsHiUQWgv8IPccoYXCjLgdnChzgTkWNMmDBB7AhERERuwa5BYG644Qb86U9/QkNDA44cOYJ//vOfdp1sNRoNNBqNzbzNmzdbv05MTMTOnTtbrTdgwAC899579kRzayU1TZfAelIBCACDw+KRW5mHy7qriAxUd74CERGAnJwcbN68GZWVlRAEAQ0NDda2Z599VsRkRERE7sOuAvDpp5/Gpk2bEBgYiD//+c+46aab8Lvf/c7Z2fq8YmsBGCxykt4VE9QPMqkMJ4vO4VdxN4gdh4jcxLJly5CUlIQbbrgBEokEOp0Ox44dEzsW9bLNmzcjJyfHqfuoqKgAAISEOO8ZvQMGDEBGRobTtk9E1J5OC8CDBw/inXfewYULF+Dj44MhQ4bg+uuvh7e3d2/k69NKarTwlfvAW64QO0qv8pLJERsUhR+Ls2ARLK2eCVhjqEW9saHNdX29fBCg8O+NmETkYurr67F8+XLrdH5+Pv74xz+KmIjEkJOTg5/OnUO4zHmjZ5eZTAAAoaTEOds38xYIIhJPhwXgZ599hnXr1mHRokVITEyERCLBmTNn8PLLL6OxsRHTpk3rrZx9UklNmcdd/tksISQGuZV5uFSei+vCB9i01Rsb8GNxVpvrjYocxgKQyEPFxcWhtLTUZkRp8kzhMhlmBSqdtv3M6koAcNo+mrdPRCSGDgvAd999F//4xz8QFRVlnTdw4ECMGjUKzz33HAvAHhAEAcU1WsQpo8WOIor+wdGQSWT4Nv9kqwKQiKgtFosFM2fOxPDhw+Ht7W1zDyARERHZp8MCsLa21qb4a5aQkIDGxkanhfIE+sZq1BnrPbYH0FuuwHXhA3Ci8AzuH32X2HGIyA3cfvvtuP32263TvAeQiIio6zosAGUdXF/PZy71TIG+6b4CTy0AAWCE+jp8eO5fKKouRT+OBkpEnZgzZ47NdF5eHu8BJCIi6iK7ngNIjldYXQzA80YA/aUR6iEAgB8Kz4ichIjcwbZt23D99ddj6NChGDp0KG9DICIi6oYOewAvXLiA66+/vtV8QRBgMBicFsoT5OuLoZB5IUDhJ3YU0YT7hyImqB9+KDqDGUOmiB2HiFzcpk2b8Pe//x0bN27Ek08+iczMTPztb38TOxYREZFb6bAAPHjwYG/l8DiF+mJE+IdDIpGIHUVU10eNxL9+OoQ6Yz38vHzFjkNELkypVGLUqFEYOnQoysvLMX/+fBaAREREXdRhARgd7ZkjVPaGguoSxAXz+I6NGoFPzh/Aj8VZuDF2rNhxiMiFyeVyVFVVIS4uDqdPn0ZcXJzYkYiIiNwO7wEUQaPJgLJaHSICwsWOIrrrwgYgxCcYR3K/EzsKEbm4u+++Gw8//DBuvfVWbN++HY8++qjYkYiIiNwOC0ARFFWXQICAyACOfCmTynBz/AT8UHQWlQ16seMQkQubO3cu/va3v0GpVGL79u34n//5H7EjERERuR0WgCIo+HkEUPYANpmccCMsgoW9gETUIYvFgq1bt+L+++/Hk08+icuXL4sdiYiIyO2wABRBgb4EEkig9g8TO4pLiA6KxOCwBHyVe4zPlySidr322mv45ptvkJ6ejv/93/9FVlaW2JGIiIjcToeDwJBzFOiLofYPg5fMS+woLmNywo3YdPx9ZGsvQeUfKnYcInJBR44cwUcffQQvr6bfnYMGDcIdd9whcioiIiL3wh5AERTqixEdFCl2DJdyc9wEBHkH4OPsfWJHISIXJQiCtfgDAIVCIWIaIiIi98QCsJdZLBYU1pQiigWgDW+5AjOHTMWPxVm4WlkgdhwickGJiYl45ZVXcO3aNeTl5WHDhg1iRyIiInI7LAB7WVmdDkazEdGBEWJHcTnTBk2Cv5cv9l/6t9hRiMgFvfjii9Dr9bj33ntx9913o6qqSuxIREREbof3APayfH3TCKC8BLQ1Py9f3D5oEjKzD2CE+jr4K/zEjkRELkCj0dhMh4Y23SfMUUCJiIi6jgVgLyus/m8B2GBqFDmN65mcMBG7s/fjYvkVjO43XOw4ROQCXnjhhTbna7Va/N///V8vpyEiInJvLAB7WYG+BIHeAQj0DmAB2IZ+gWoMDI3DhbIcjIocBolEInYkIhLZ+PHj25yfn5/fy0mIiIjcH+8B7GWF1cW8/68TyTHXo6qxGiW1ZWJHISIiIiLqU1gA9rJ8fTGig/qJHcOlXR81AnKpHBfLr4gdhYiIiIioT2EB2Iv0jTWobqxBdBB7ADviI/dGbHA/XK0sgCAIYschIiIiIuozWAD2okJ9CQAgKpAjgHYmLjgadcZ6lNdViB2FiIiIiKjPYAHYiwr0RQDAHkA7xAZHAQCuVvGh8EREREREjsICsBcVVJfAS+YFlV+Y2FFcnq+XDyL8w3GtkgUgEREREZGj8DEQTlZjqEW9sQEAkKO7CrV/GMrrmy5rNJiNYkZzef2V0fi+4EfUGerhp/AVOw4Rkcf74osvAAC33XabyEnIU/B7jsjxWAA6Wb2xAT8WZwEAcivzER0UYZ0eHJogZjSXFxfcVABeqypAomoQAMBsMUNbW95qWV8vHwQo/Hs7IhGRRzl48CAA/jFOvYffc0SOxwKwlzSYGlFnrEeor1LsKG4jxDcYAQo/XK0qtBaAjSYDLupaPx5iVOQwFoBERERERJ3gPYC9RFdfCQAsALtAIpGgf3A0CvRFMFnMYschIiIiInJ7LAB7CQvA7olTRsNkMaOwukTsKEREREREbo8FYC/R1VXBW6aAnxcHM+mKfoERkEvlHA2UiIiIiMgBWAD2kor6SoT6KiGRSMSO4lbkUhligiJxraoAgiCIHYeIiIiIyK05tQDcs2cPUlNTMW3aNGzdurVVe3Z2NtLS0pCSkoLnn38eJpPJpj0rKwsjRoxwZsReIQgCdPWVCPVTih3FLcUpo1FjqENpbZnYUYiIiIiI3JrTCsCSkhKsW7cO77//Pnbv3o3t27fj0qVLNsssWbIEK1aswP79+yEIAnbs2GFtq6+vx6pVq2A0uv+z8qoNtTBaTLz/r5sSQvrDSypHtvZS5wsTEREREVG7nFYAHj16FMnJyVAqlfDz80NKSgr27dtnbS8oKEBDQwNGjx4NAEhLS7NpX7NmDdLT050Vr1f9dwCYYHGDuCmFzAuDwuJxWXcNdcZ6seMQEREREbktpz0HsLS0FCqVyjqtVqtx+vTpdttVKhVKSppGejx06BAaGhowffr0drev1+uh1+tt5hUXFzsqvkPp6ioBACHsAey2oapByNZewg+FZxERGC52HCIiIiIit+S0AtBisdgMeCIIgs10e+1arRYbN27EP/7xjw63v2XLFqxfv97huZ1BV1+JQIU/FDIvsaO4rXC/UKj8w3As/wfMSrydg+kQEREREXWD0wrAyMhIHD9+3Dqt1WqhVqtt2rVarXW6rKwMarUaX331FSorKzF//nxr26xZs7B161YEBARY56Wnp2POnDk2+ywuLrZZz1VU1FdxABgHGKG+Dl9eOYZ8fRFig6PEjkNERERE5HacVgBOnDgRb775JnQ6HXx9fXHgwAGsWrXK2h4dHQ1vb2+cOHECY8eORWZmJiZNmoRf//rX+PWvf21dbsiQIcjMzGy1/aCgIAQFBTkrvsMYzSZUNugRHxIjdhS3NyCkP04UnsHpkvMsAImIiIiIusFpg8BERERg8eLFWLBgAWbPno2ZM2ciKSkJGRkZOHPmDABg7dq1WL16NaZPn466ujosWLDAWXFEU1yjhQCBI4A6gEwqw69ix6FAX2wdWIeIiIiIiOzntB5AANBoNNBoNDbzNm/ebP06MTERO3fu7HAbFy5ccEq23lJY3TQwDQtAx0iOvR4Hco7gbMkFTIqfIHYcIiIiIiK34tQHwRNQqC+BVCJFsHeg2FH6BD8vXwwM6Y/Luqswmk1ixyEiIiIicissAJ2ssLoEIT7BkEp5qB1lSPhAGC0m5FRcEzsKEREREZFbYVXiZAX6YoT68QHwjhQZoEKwdyAulF0WOwoRERERkVthAehENYZaVDVW8/4/B5NIJBgSPhDFNVpUNujFjkNERERE5DZYADpRob4EAKD0YQ+go10XngAJJNZeQLPFDG1teZuvGkOtyGmJiIiIiFyDU0cB9XRF1aUAgGAfDgDjaH5evuivjMJPZVdwQ9QoNJoMuKi70uayoyKHIUDh38sJiYiIiIhcD3sAnaiopmkE0CBFgNhR+qQh4QNRb2rAtapCsaMQEREREbkFFoBOVFhdinC/EI4A6iT9g6Pg6+WD8xwMhoiIiIjILqxMnKiouhRq/3CxY/RZUokUQ8IGIK+qEGV1FWLHISIiol62cOFCaDQaPP744222r1q1ChqNBi+//HKb7X/5y1+g0WiwadOmbq0PAFu2bIFGo8F7773XZvvevXuh0Wiwb9++brXrdDosW7YMFRXt/61z8uRJzJo1Cz/++GOb7Tk5Objnnntw5Urbt8t0xp71O8tpz/voqd7YR1/AAtBJLIIFxdWlUPuHiR2lTxuhHgKpRIrPLx8ROwoRuZiamhqsXLkSM2fOxKxZs3D//ffj3LlzAIBvv/0W999/v2jZdu3ahWXLlrXZ9sknn+DOO+/EjBkzoNFo8NZbb8FkMgEAzGYzHnjgAaSkpODQoUNIS0vDzJkzu/1HHZG7u3at6ZnAubm5bbZ/9913AIBvvvmmzfZ//etfAIA9e/Z0a30A2LlzJwBgx44dbbb/5S9/AQBs2LChW+3btm1DVlYWtm3b1m6GV199FRaLBWvWrGmzfe3atairq8PatWvb3UZH7Fm/s5z2vI+e6o199AUsAJ2kor4KjWYD1AHsAXQmP4UvhqkH44eis3wkBBFZWSwWZGRkIDg4GLt370ZmZiYWLlyIjIwMl/5keNeuXdi8eTPWr1+Pf/3rX/jggw+QnZ2NFStWAABKSkpw4cIF7N+/H0FBQVAoFPj000+RkJAgcnKi3rdw4UKb6Za9gKtWrbKZbtmL11x4NWvZC9jZ+kBT798vtewF3Lt3LwRBAAAIgtCql6+zdp1Oh0OHDkEQBHz++edt/v46efIkamubRjyvqalp1QuYk5ODvLw8AE0Fc1c/MLJn/c5y2vM+eqo39tFXcBRQJymqbnoEhNo/DA2mRpHT9G2jI4fhQtllHC84jakDbxI7DhG5gG+//RZFRUVYtGiR9T7s5ORkrF69GhaLBUDTHwsZGRm4du0aEhIS8MYbb0ChUGDdunU4duwYqqqqoFarsW7dOoSHhyM5ORkjRoyAVqvFzp078cYbb2D//v0ICQmBSqXCbbfdhrS0NOzevRtbtmyBxWLB8OHD8eKLL8Lb2xu7d+/Gxo0bERAQgOjoaPj5+bXKvX79eqxevRr9+/cHAAQEBODll1/GzTffjIULF+KRRx5BZWUlpkyZAqlUirKyMjzyyCOt/pDV6/XQ620/FCsuLu7xca2srIROp8Ozzz7b4211V05ODhQ//z90V3UWCypzckQ9ju4iJycHoaGhbbY19/41a9kL2Nx716xlL15z71+zPXv24KGHHrJ7feC/vX/NduzYYXN1QcufzQ0bNmD69Ol2t2/bts36O8tisWDbtm149NFHbdZ59dVXbabXrFmDDz74wDrdstdu7dq1eOutt1q9l/bYs35nOe15Hz3VG/voK9gD6CSFPz8CgvcAOp+vlw9uiU9GTsU15HFEUCICkJWVhcTExFaDcN1yyy0IC2u6NL+wsBArVqzAZ599hrKyMhw9ehRXr15FTk4Otm3bhv3796Nfv3745JNPAAAVFRXIyMhAZmYmjhw5ghMnTuDTTz/Fpk2bkJWVBQC4ePEiduzYgW3btiEzMxNhYWF45513UFJSgrVr12Lr1q3Yvn279dP6X9LpdCgoKEBSUpLN/ODgYAwaNAjnzp3Dxo0boVarcejQIbz00ksYMWJEqz8ggaZeiSlTpti85s+f75BjS0T2a+7d6+70V199Zb0E3GQy4csvv2y1j5a/T2pqamymm3vvmrUsnDtjz/qd5bTnffRUb+yjr2APoJMUVZfCW6ZoegZgldhp+r7bEibiu4If8Z+r32Pu8BnwkvFbm8iTSaVSeHt7d7hMYmIiYmNjAQADBw5ERUUFbr31VixduhQffvghrly5glOnTll74wBg1KhRAICjR4/ijjvugEKhgEKhwNSpUwE09TxevXoVd999NwDAaDRi2LBhOHnyJMaMGYPw8KYPBTUaTbv3FJnN5lbzjEYjJBKJ3e8/PT0dc+bMsZlXXFzc4yJQqVRCqVRi9erVPdpOTzz77LPQnT8v2v4dwU8qRcyAAaIeR3fh7r2kEonEpqhr+XPcWfutt96KgwcPwmQyQS6XY/Lkya324e/vb1MEBgTYPn4sNjbWpoj75e80e9izfmc57XkfPdUb++gr2APoJEXVJYgMVEMq4SHuDXKpHDfH3YBqQy1OFp0TOw4RiWzEiBHIyspq9Wn6//t//89aeMnl//2gqPmPsLNnz+KBBx6AxWJBSkoKpk6darMNHx8fAE0FpqWNyxDNZjPuuOMOZGZmIjMzEx9++CFWrFjR6o+8X+67WWhoKPr374+TJ0/azNfpdMjLy8OwYcPsfv9BQUGIiYmxeUVGRtq9PpE7aFmIxMfH20yPHz/eZjo5OdlmesaMGTbTGo2mS+sDwNy5c22mmz/8afbII4/YTP/ud7/rUvu8efOsVzJIpVLMmzevVYalS5faTLccYOrpp5/ucLoz9qzfWU573kdP9cY++gpWJ05SVF2KfoFqsWN4lKjACAwMjcOZ0vOoNdSJHYeIRDRu3DiEhYVh/fr11h61I0eOYNeuXRg0aFC7633//fcYP3487r33XsTHx+Orr75qs0du4sSJOHDgAAwGA2pqavDVV19BIpFgwoQJOHjwIMrLyyEIAn7/+99jy5YtGDt2LE6dOoWSkhJYLBbs3bu3zf0/+eSTeOWVV6yfttfW1mL58uVITU1FdHS0A44MUd/R8j60N99802b6hRdesJl+/vnnbaZbFl+/vP/PnvWBpt72X2o5unBqaqq1V08ikdjc32dPe2hoKKZMmQKJRIKpU6ciJCSkVYYxY8bA398fQFPvX/OVCs0GDBhgvdqhf//+XR40yp71O8tpz/voqd7YR1/BAtAJTBYzSmrLEMUCsNfdEJUEi2DBD0VnxY5CRCKSSCTYsGEDrl27hpkzZ0Kj0WDz5s3YtGmT9TLMtqSmpuL8+fPQaDRYsGABRowYgfz8/FbL3XrrrRg3bhzmzJmDhx56CGq1Gt7e3khMTMRjjz2G9PR0zJgxAxaLBQ899BDCw8OxfPly/OY3v8HcuXNbXaLVbMaMGXjiiSfwxBNPYObMmZg7dy6GDRuGP/zhDw47NkR9SXMvYMvev2bNvXht9d4B/+0FbNn7Z+/6wH97AVv2/jVrLjRb9u7Z2z5v3jwMGzaswx6tpUuXQiqVtvt4maeffhp+fn5d7v3ryvqd5bTnffRUb+yjL5AILa+PcWP5+fmYMmUKDh06hJiYGNFyFFaX4Mm9v8fC8ekYph6MH4uz2lxucGgCLupaD6Xb1fkdtY2KHAZVO88i1NaWt5mtO/vpTub2srWXy979fH3tOLJKL+LuETMQ7BPU4TEgIvcl5u/8kydPIjc3F3PmzIHRaMQ999yDV155BYmJib2aoysccbya78dyhXsAZwUqnbaPzOpKAHDaPjKrKxGamMh7AO3gCt9zRO6ms9/37AF0gqKfRwDlJaDiGNNvOKQSCX4szhY7ChH1UQkJCfj0009x5513Ii0tDTNmzHDp4o+IiKgZh0p0guZnAEYFRqDe1CByGs/j5+WL68IH4EJZDsZFJXW+AhFRFymVSrzzzjtixyAiIuoy9gA6QWF1KQIV/gjw9hc7isdKihgKQRBwpvQCzBYztLXlrV41htbP4SIiIiIi6svYA+gERdUl6BcYIXYMjxbsE4iEkFhkaS+ior4KBdXFrZYZFTkMAQoW6URERETkOdgD6AR8BIRruL7fCBjNRnyRc1TsKERERERELoEFoIM1GBugq69kAegCQv2UuC4sAV/nfc/LPYmIiIiIwALQ4YprtACaBoAh8Y2NSoIgAN/l/yh2FCIiIiIi0bEAdLBCPgLCpQR6++PWhGRc0uXiSkWe2HGIiIiIiETFAtDBmh8BERnAAtBV3D7gZqj8QnE491vUGurEjkNEREREJBoWgA5WUF2CML8QeMsVYkehn8mkMkweMBFmwYyvcr+BIAhiRyIiIiIiEgULQAcrqCpCbFA/sWNQC0qfICTHXo8CfTHOll4QOw4RERERkShYADqQxWJBfnUxYlgAuqSh4YPQPzgK3+WfQmV9ldhxiIiIiIh6HQtAB9LWlcNoNiImmAWgK5JIJJgUPwEyqQxH837gpaBERERE5HFYADpQvr4YANgD6ML8vHxxfb+RyNcX8VJQIiIiIvI4LAAdKL+qCAAQHRQpchLqyAj1dVD6BGHnub0wmo1ixyEiIiIi6jUsAB2oQF+MEJ9g+Cv8xI5CHZBKpZgYOxZldTrsOLsH2tpym1eNoVbsiERERERETuHUAnDPnj1ITU3FtGnTsHXr1lbt2dnZSEtLQ0pKCp5//nmYTCYAwIkTJzB37lzMmjUL6enpKCgocGZMh8nXFyEmmL1/7iAmuB+Gq67Dv376EkevHcePxVnWV72xQex4RERERERO4bQCsKSkBOvWrcP777+P3bt3Y/v27bh06ZLNMkuWLMGKFSuwf/9+CIKAHTt2WOe/9NJLyMzMhEajwUsvveSsmA4jCALy9UWI5v1/bkMzZCoEwYKjeSc4IAwREREReQSnFYBHjx5FcnIylEol/Pz8kJKSgn379lnbCwoK0NDQgNGjRwMA0tLSsG/fPhgMBjzxxBNITEwEAAwZMgRFRUWttq/X65Gfn2/zKi4udtbb6VR5fQUaTI0cAMaNhPmFYGxUEq5U5CFLe1HsOERERERETid31oZLS0uhUqms02q1GqdPn263XaVSoaSkBAqFArNmzQLQ9Fy99evXY+rUqa22v2XLFqxfv95Z8buseQCYGA4A41ZGRQ5FUU0pjuX9AJVfKNQB4WJHIiIiIiJyGqcVgBaLBRKJxDotCILNdGftBoMBy5Ytg8lkwsMPP9xq++np6ZgzZ47NvOLiYsyfP9+Rb8NuuZX5AIA4ZYwo+6fukUgkmJxwIz7O2of9lw9jztAUsSMRERERETmN0y4BjYyMhFartU5rtVqo1ep228vKyqzttbW1ePDBB2EymbBx40Z4eXm12n5QUBBiYmJsXpGR4vW+5VRcg9o/jCOAuiEfuTdSBt8Ck9mE/RcPw2A2iB2JiIiIiMgpnFYATpw4EceOHYNOp0N9fT0OHDiASZMmWdujo6Ph7e2NEydOAAAyMzOt7UuWLEFcXBz+/Oc/Q6FQOCuiQ+VW5CEhpL/YMaibQn2VmDLwJpTXV2B39gGx4xARuaTbb78dt99+u9gxyIPwe47I8Zx2CWhERAQWL16MBQsWwGg0Yu7cuUhKSkJGRgYWLVqEkSNHYu3atVi+fDlqamowfPhwLFiwAFlZWTh06BAGDRpkvcRTrVZj8+bNzoraY3WGehTXaHFrwo1iR6Ee6B8chRHqIfh37jf4Vf8bMLrfMLEjERG5lNtuu03sCORh+D1H5HhOKwABQKPRQKPR2Mz7ZSGXmJiInTt32rQPGzYMFy5ccGYsh8utzAMAJITEipyEemp8zCiU1VVg4/fvYt0dL8LPy1fsSEREREREDuPUB8F7iisVTQVgkHcgtLXlNi+D2ShyOuoKuVSO+0elobJej21nPhE7DhERERGRQzm1B9BTXKnIQ7B3IK5UXGvVNjg0QYRE1BPxITFIGXQL9l/8NybFTcCgsHixIxEREREROQR7AB3gSmUeYoOjxI5BDjQv6U4ofYPw1ndb0GjiqKBERERE1DewAOyhRpMBBfpixAT3EzsKOZCfly8Wjk9Hgb4YW0799z7VGkNtq8t8tbXlqDHUipiWiIiIiMg+vAS0h65UXINFsCBeGQOLYBE7DjlQUuRQ3Jk4DZ+cP4Ch4YNwc/x41Bsb8GNxVqtlR0UOQ4DCX4SURERERET2Yw9gD10szwUAxCtjxA1CTjFvhAbDVIOx4ft32yz8iIiIiIjcCQvAHrqouwKVfxgCvQPEjkJOIJfJ8cxNjyImqB/Wfr0JVyvzxY5ERERERNRtLAB76GL5FQwOjRc7BjmRn8IXz016DEHeAdjw3buobNCLHYmIiIiIqFtYAPZARX0VyusqMCiMj3ro60J8g/H8LY8DAD776UvUGxtETkRERERE1HUsAHvgYvkVAMBgPifOI0QFRuDRGxagztiAA5cOw2Qxix2JiIiIiKhLWAD2wCVdLmRSGRKUsWJHoV4SHxKDyQk3oqS2DIdzv4EgCGJHIiIiIiKyGwvAHrhYfgXxwTFQyBViR6FeNCC0P26IHoVLuqv4oeis2HGIiIiIiOzG5wB2k8ViwWXdVdwSnyx2FBLB6MhhqGrQ40ThGShkXhihHgJtbXmby/p6+fAZgURERETkElgAdlO+vggNpkYM5gAwHkkikeDmuPEwmI04lvcD5FI5hoQPgFTSulOdD4knIiIiIlfBS0C7qXkAmEEcAMZjyaQyTB14E4arr8ORq99h38V/o8HUKHYsIiIiIqJ2sQDspou6XPgr/NAvQC12FBKRVCLFr/qPw9xhqSisLsHu7P3QN1SLHYuIiIiIqE0sALvpUnkuBofGQyKRiB2FXMCEmDGYOWQKGk0GZJ4/CG2tTuxIREREREStsADshgZjA/L0hXwAPNmIDFBhVuLtkEll+PTC58ivKhI7EhERERGRDRaA3XC54hoEQeAD4KkVpW8wZiXejiDvAHx26SucLj4Pi2AROxYREREREQCOAtot1gFgQuPFDUIuyV/hB82Qqfgy9xt8k/8DKhqqMHdYKqKCImyW4+MhiIiIiKi3sQDshmztRUQHRiLQO0DsKOSiFHIFpg28GdnaSzheeBovH34Tg0LjMS46CUE/f9/w8RBERERE1NtYAHaR2WJGtvYSJsVNEDsKuTiJRIJh6sGYOuAm7Mreh3OlPyGn4hqGhA/AmH7DxY5HRERERB6IBWAXXanIQ4OpEcPU14kdhdyEv8IPybFjMDJiCH4oOosLZTlNL20Oboq7AYPC4ls9QJ6XhxIRERGRM7AA7KJzpT8BAIarB4uchNyNv8IPN8eNx+jI4ThTko0s7UWcKDoDXy8fDA5NwHD1dQj0bir6eHkoEVH7ysxmZFZXOm/7JhMAOG0fZWYzQp2yZSKizrEA7KIs7U+ICeqHYJ8gsaOQmwr09sfE/uNw78jZ+OLK17isu4ozJedxpuQ8hqkH44boUWJHJCJyWQMGDHD6PiQVFQCAkJAQp2w/FL3zPoiI2sICsAus9//F8/4/6jmFzAsDQ+MwMDQONY21OFWchXOlPyG3Mh/B3oFQ+YeJHZGIyOVkZGSIHYGIyK3xOYBdcFl3ten+PxXv/yPHCvD2x01xN2BW4u2QS2R445u/4/3Tu2EwG8WORkRERER9CAvALvgm7wfIpXKMihwqdhTqoyICVEgbNh03xl6P3dn7sWT/SzhVlAVBEMSORkRERER9AC8BtZNFsOBY3g8YFTkU/go/seNQH+Yl88K8kXfi+qgR+ODMJ3jl8JtICInFHYMnY2zUSD5/koiIiIi6jT2Advqp7ArK6yswMXac2FHIAzSaDDCYjZidOA039b8B2tpybPjuXfzhq9dx9NpxmCxmsSMSERERkRtiD6CdjuYdh5fMC+Oik8SOQh5EJpVhmHowhoQPwE/lV5CtvYQ/H3sHSp8gTIwdi3HRSRgUlgAfubfYUYmIiIjIDbAAtIPBbMQ3eT9gTL/h8PXyETsOeSCZVIahqkG4e8RM5FUV4avcYzhw+Qj2XvwSMokU/ZXRSFDGIia4H6KDIhHhr4KXrOnHmw+VJyIiIqJmLADt8NlPX6KyQY+UQbeIHYU8nFQixbjoJIyLTkKdsR4Xyi7jvPYyTpdk49+538IsNF0aKpFIEKQIQKC3P/oHR0PlH4owv1Co/EKhDgiHj9ybhSERERGRB2IB2ImqBj12ZX2G66NGYmREothxiKz8vHwxpt8IjOk3AlNrb8LJorOoaqhGeX0FdHWV0DfWoLqxBj8WZ6PWWGezrr+XL6KDmnoLVf6hCPf7+eUfinDfEMhl/NVARERE1Bc59a+8PXv2YOPGjTCZTEhPT8f8+fNt2rOzs/H888+jtrYW48aNw8qVKyGXy1FYWIglS5agvLwcCQkJWLt2Lfz9e7+nwmQx450ftsNgNmDBqLRe3z9RV0glUoT4BiPENxgI/e/8waEJOKf9CTWNtahqrEZlgx6VDXo0mg04UXga+sYam+1IIEGQTyDU/mEI9wv9RYEYgnC/MIT7h8Dfyw8SiaSX3yERERER9ZTTCsCSkhKsW7cOu3btgkKhwLx58zBhwgQMGjTIusySJUvw0ksvYfTo0XjuueewY8cO3HfffVi5ciXuu+8+zJgxA2+99RY2bNiAJUuWOCtqmyrqq7Dhuy34sTgb9yXNRlRQZK/un8iRFDIvhPopEeqntM4bHJqAi7orMFnMqDXUocZQ+/OrDnKpHJUNVbhUnovvC061GnXUV+6DYJ9AKGQKeMnkUMgUUMjkkEvlkEqkkEgkkOLnfyUSeMsU8PHygY/cu+nyU/nPX3s1fa2QKSCXyiCXyn/+t+lr2S++Vsi8IJPKevnIEREREfUtTisAjx49iuTkZCiVSgBASkoK9u3bh8ceewwAUFBQgIaGBowePRoAkJaWhjfeeAO//vWv8f333+Ott96yzv+f//mfVgWgXq+HXq+3mVdQUAAAKC4u7nbuRrMB75zYjiztT5BCgnuTZmNc4HDk5+d3uJ6uvhLl2rJW8wMbfFFe1Xp+R21dnd9RW5GlCI2+9S6Zub1s7eXq7n66uo7Yx6w72RxxzHwghw+CES4LRnxwLHKr8gBfQBAENJgaUWeoQ5BPEPSNNahq0KPWUA+z2QSj0Ih6Sy1MZjNMFhOE5v8EAQKa1jdajGg0GdBoMgDo/kPtZVI5fOTe8JYr4CP7+V+5oqnwlEohlcgggxRSqaTp65+L0WY2fZaSX34pafPr9law7ftse12JpGnql/9al5JIIIEEEgl+/lfS7vY77mhtJ7cd2lu+/f05tsdX6ROIsVFJPepJbv5dbzbzsSj2aD5OPTlHEhGR6+vs/Oi0ArC0tBQqlco6rVarcfr06XbbVSoVSkpKUFFRgYCAAMjlcpv5LW3ZsgXr169vc98tLzXtieX42mHbIiIix9NqtYiLixM7hsvTarUAHHuOJCIi19Xe+dFpBaDFYrH5ZFcQBJvp9tpbLgegzU+I09PTMWfOHJt5BoMBeXl5iI+Ph0xm/6VixcXFmD9/PrZu3YrISF7qaQ8es67jMesaHq+u87RjZjabodVqMWLECLGjuIURI0bgz3/+M5588kmP+R5xFk/7WXMWHkfH4bF0jL5yHDs7PzqtAIyMjMTx48et01qtFmq12qa9+dNIACgrK4NarUZoaCiqq6thNpshk8lardcsKCgIQUFBreYPGDCgR5ljYmK6vb4n4jHrOh6zruHx6jpPOmbs+bOfj48PRo4cCcCzvkecicfRMXgcHYfH0jH6wnHs6PwoddZOJ06ciGPHjkGn06G+vh4HDhzApEmTrO3R0dHw9vbGiRMnAACZmZmYNGkSvLy8MG7cOOzduxcAsHv3bpv1iIiIiIiIqHucVgBGRERg8eLFWLBgAWbPno2ZM2ciKSkJGRkZOHPmDABg7dq1WL16NaZPn466ujosWLAAAPDiiy9ix44dSE1NxfHjx/Hkk086KyYREREREZHHcOpzADUaDTQajc28zZs3W79OTEzEzp07W60XHR2N9957z5nRiIiIiIiIPI7TegDdSVBQEB577LE27ymktvGYdR2PWdfweHUdjxl1ht8jjsHj6Bg8jo7DY+kYnnIcJYIgdP+hXEREREREROQ22ANIRERERETkIVgAEhEREREReQgWgERERERERB6CBSCAPXv2IDU1FdOmTcPWrVvFjuOyampqMHPmTOTn5wMAjh49Co1Gg2nTpmHdunUip3M969evx4wZMzBjxgz88Y9/BMBj1pHXX38dqampmDFjBv7+978D4PGy16uvvoply5YB4DGj9vFc1zM8BzoGz42OwXOmY3nceVTwcMXFxcLkyZOFiooKoba2VtBoNMLFixfFjuVyTp06JcycOVMYPny4kJeXJ9TX1wu33HKLcO3aNcFoNAq//e1vha+++krsmC7j66+/Fu655x6hsbFRMBgMwoIFC4Q9e/bwmLXj22+/FebNmycYjUahvr5emDx5spCdnc3jZYejR48KEyZMEJYuXcqfS2oXz3U9w3OgY/Dc6Bg8ZzqWJ55HPb4H8OjRo0hOToZSqYSfnx9SUlKwb98+sWO5nB07duDFF1+EWq0GAJw+fRpxcXGIjY2FXC6HRqPhcfsFlUqFZcuWQaFQwMvLCwMHDkRubi6PWTvGjx+Pd999F3K5HOXl5TCbzdDr9TxenaisrMS6devwyCOPAODPJbWP57qe4TnQMXhudAyeMx3HU8+jHl8AlpaWQqVSWafVajVKSkpETOSaXn75ZYwbN846zePWscGDB2P06NEAgNzcXHz22WeQSCQ8Zh3w8vLCG2+8gRkzZuDGG2/k95gdVqxYgcWLF1ufV8RjRu3h90bP8BzoGDw3Og7PmY7hqedRjy8ALRYLJBKJdVoQBJtpahuPm30uXryI3/72t3jmmWcQGxvLY9aJRYsW4dixYygqKkJubi6PVwc+/PBD9OvXDzfeeKN1Hn8uqT383nAsHs+e4bnRMXjO7BlPPo/KxQ4gtsjISBw/ftw6rdVqrZd4UPsiIyOh1Wqt0zxurZ04cQKLFi3Cc889hxkzZuC7777jMWvH5cuXYTAYMHToUPj6+mLatGnYt28fZDKZdRkeL1t79+6FVqvFrFmzUFVVhbq6OhQUFPCYUZt4rnMsngO7j+fGnuM50zE8+Tzq8T2AEydOxLFjx6DT6VBfX48DBw5g0qRJYsdyeaNGjcKVK1dw9epVmM1mfPrppzxuv1BUVISFCxdi7dq1mDFjBgAes47k5+dj+fLlMBgMMBgMOHToEObNm8fj1YG///3v+PTTT5GZmYlFixbhtttuw9tvv81jRm3iuc6x+Pu8e3hudAyeMx3Dk8+jHt8DGBERgcWLF2PBggUwGo2YO3cukpKSxI7l8ry9vbFmzRo8/vjjaGxsxC233ILp06eLHctlvPPOO2hsbMSaNWus8+bNm8dj1o5bbrkFp0+fxuzZsyGTyTBt2jTMmDEDoaGhPF5dwJ9Lag/PdY7Fn7Xu4bnRMXjOdB5P+dmWCIIgiB2CiIiIiIiInM/jLwElIiIiIiLyFCwAiYiIiIiIPAQLQCIiIiIiIg/BApCIiIiIiMhDsAAkIiIiIiLyECwAiYiIiIiIPAQLQCIiIiIiIg/h8Q+CJ+oN27dvx3vvvQepVIrw8HC88MIL+Otf/wpvb2+cP38e5eXl+NWvfoXly5fDy8sLly9fxssvv4zKykqYzWbcf//9mDt3Lr799lusW7cOsbGxuHjxIkwmE1auXImxY8d2uP+dO3di+/btMBqNqKqqQkZGBu677z4AwF//+ld8/PHHkMvliIuLw5o1axAYGNjufCIiIkfh+ZFIBAIROdXRo0eFqVOnCuXl5YIgCMJHH30k3HHHHcIzzzwjzJ49W6ipqREaGxuF+fPnC++9955gNBqF1NRU4ezZs4IgCIJerxfuuOMO4eTJk8I333wjDB06VMjKyhIEQRDeeecdYf78+R3uv6amRrj77rsFnU4nCIIgnDx5Uhg9erQgCILw+eefC9OmTRMqKysFQRCEV155RdiwYUO784mIiByF50cicbAHkMjJjhw5gtTUVISGhgIA0tLS8PLLL2PkyJGYM2cO/P39AQCzZs3CoUOHkJycjGvXruG5556zbqOhoQFZWVkYOHAgoqKiMHToUADAsGHD8PHHH3e4f39/f/zlL3/Bv//9b+Tm5uL8+fOoq6sDABw7dgzTp09HcHAwAODZZ58FALz00kttziciInIUnh+JxMECkMjJLBZLq3mCIMBkMkEmk9nMk0qlMJvNCAwMRGZmprWtrKwMgYGBOHXqFHx8fKzzJRIJBEHocP/FxcW45557cPfdd2Ps2LGYPn06vvzySwCATCaDRCKxLqvX66HX69udHxMT0/UDQERE1AaeH4nEwUFgiJzs5ptvxt69e6HT6QAAH330EZRKJWQyGT777DMYDAY0Njbi448/xuTJk5GQkAAfHx/rCa6oqAgzZ87E2bNnu7X/s2fPIjQ0FL/73e9w0003WU9uZrMZEydOxMGDB1FTUwMAePPNN/GPf/yj3flERESOwvMjkTjYA0jkZL/61a/wm9/8Bunp6bBYLAgNDcVf//pXvPPOO/Dx8cF9990HvV6PlJQU3HXXXZBKpdiwYQNefvllvP322zCZTHjiiScwduxYfPvtt93a/86dOzF9+nRIJBKMHz8eoaGhuHr1Km655RZcunQJ9957LwBg0KBBWLVqFQICAtqcT0RE5Cg8PxKJQyJ01j9ORE6xbNkyDB48GA888IDYUYiIiFwGz49EzsUeQKI+4O2338aePXvabHvggQdw55139nIiIiIi8fH8SNQaewCJiIiIiIg8BAeBISIiIiIi8hAsAImIiIiIiDwEC0AiIiIiIiIPwQKQiIiIiIjIQ7AAJCIiIiIi8hD/H3fbQ7k3eFx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420848"/>
            <a:ext cx="6853206" cy="3109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7" y="3692324"/>
            <a:ext cx="6813344" cy="29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0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AAAAE/CAYAAAAXN63eAAAAOXRFWHRTb2Z0d2FyZQBNYXRwbG90bGliIHZlcnNpb24zLjMuMiwgaHR0cHM6Ly9tYXRwbG90bGliLm9yZy8vihELAAAACXBIWXMAAAsTAAALEwEAmpwYAABXCUlEQVR4nO3deXxTZd428CtL071Nl6SlC21ZpGwFBKEyiiJIsRCByijKI51ntC6DojyKoCIOgwrO4MuoCDOgM4MOCohIxUEWUQdGcAFBlhYESqF706Ztumc77x+1GdM1bZOepLm+fvKh59xnuXJse/rLfc59JIIgCCAiIiIiIqI+Typ2ACIiIiIiIuodLACJiIiIiIg8BAtAIiIiIiIiD8ECkIiIiIiIyEOwACQiIvIAJpMJ+fn5MJlMYkchIiIn6uz3vbyX8zhVQ0MDzp49C5VKBZlMJnYcIiJyIrPZDK1WixEjRsDHx0fsOC6voKAA06ZNw9atWxEZGSl2HCIicpLi4mLMnz8fBw4cQFxcXKv2PlUAnj17FvPnzxc7BhER9aKtW7di3LhxYsdweVqtFgB4niQi8hBarbbvF4AqlQoA+OkmEZEHaP6Es/l3P3WM50giIs/Q2fmxTxWAzZd9RkZGIiYmRuQ0RETUG3jJv314jiQi8iztnR85CAwREREREZGHYAFIRERERETkIVgAEhEREREReQgWgERERERERB6CBSAREREREZGHYAFIRERERETkIVgAEhEREREReQgWgERERERERB7CqQXgnj17kJqaimnTpmHr1q3tLvfMM89g165d1ukTJ05g7ty5mDVrFtLT01FQUODMmERERERERB5B7qwNl5SUYN26ddi1axcUCgXmzZuHCRMmYNCgQTbLvPjiizh27BiSk5Ot85csWYINGzYgMTERO3fuxEsvvYSNGzc6K2qfUGOoRb2xodV8Xy8fBCj8RUhERETkeJs3b0ZOTo5T91FRUQEACAkJcdo+BgwYgIyMDKdtn4ioPU4rAI8ePYrk5GQolUoAQEpKCvbt24fHHnvMusyePXswZcoU6zIAYDAY8MQTTyAxMREAMGTIEPzzn/9stX29Xg+9Xm8zr7i42PFvxE3UGxvwY3FWq/mjIoexACQioj4jJycH5y5kQRascNo+TJWNAICSxnKnbN9cZXDKdomI7OG0ArC0tBQqlco6rVarcfr0aZtlHnzwQQBNl3w2UygUmDVrFgDAYrFg/fr1mDp1aqvtb9myBevXr3dGdCIiInJhsmAFgidFOW37VYcLAcBp+2jePhGRGJxWAFosFkgkEuu0IAg2050xGAxYtmwZTCYTHn744Vbt6enpmDNnjs284uJizJ8/v/uhiYiIiIiI+jCnFYCRkZE4fvy4dVqr1UKtVtu1bm1tLR599FEolUps3LgRXl5erZYJCgpCUFCQw/K6g/bu8wMAg9nYy2mIiIiIiMjdOK0AnDhxIt58803odDr4+vriwIEDWLVqlV3rLlmyBHFxcVi5ciWkUj6poll79/kBwODQhF5OQ0RERERE7sZpBWBERAQWL16MBQsWwGg0Yu7cuUhKSkJGRgYWLVqEkSNHtrleVlYWDh06hEGDBlkv8VSr1di8ebOzonosjhxKRERERORZnFYAAoBGo4FGo7GZ11Yht2bNGuvXw4YNw4ULF5wZi37GkUOJiIiIiDwLr68kIiIiIiLyECwAiYiIiIiIPAQLQCIiIiIiIg/BApCIiIiIiMhDsAAkIiIiIiLyECwAiYiIiIiIPAQLQCIiIiIiIg/BApCIiIiIiMhDsAAkIiIiIiLyECwAiYiIiIiIPAQLQCIiIiIiIg/BApCIiIiIiMhDyMUOQK7HbDFDW1veZpuvlw8CFP69nIiIiIiIiByBBSC10mgy4KLuSpttoyKHsQAkIiIiInJTvASUiIiIiIjIQ7AAJCIiIiIi8hAsAImIiIiIiDwEC0AiIiIiIiIPwQKQiIiIiIjIQ7AAJCIiIrt88cUX+OKLL8SOQR6E33NEjsfHQBAREZFdDh48CAC47bbbRE5CnoLfc0SOxx5AIiIiIiIiD8ECkIiIiIiIyEOwACQiIiIiIvIQLACJiIiIiIg8BAtAIiIiIiIiD8ECkIiIiIiIyEOwACQiIiIiIvIQLACJiIiIiIg8BAtAIiIiIiIiD8ECkIiIiIiIyEOwACQiIiIiIvIQLAD7sJKaMhTqS8SOQURERERELoIFYB91qTwXn5w/iD99/RecLTkvdhwiIiIiInIBTi0A9+zZg9TUVEybNg1bt25td7lnnnkGu3btsk4XFhZi/vz5mD59Oh599FHU1tY6M2afc1l3FV9cOYrIABXC/EKw+sgGZGsvih2LiIiIiIhE5rQCsKSkBOvWrcP777+P3bt3Y/v27bh06VKrZR555BHs37/fZv7KlStx3333Yd++fRgxYgQ2bNjgrJh9TnVjDQ7nfouIABXuGHwrnrzxAYT6KrHxu/dgMBnEjkdERERERCJyWgF49OhRJCcnQ6lUws/PDykpKdi3b5/NMnv27MGUKVNwxx13WOcZjUZ8//33SElJAQCkpaW1Wg8A9Ho98vPzbV7FxcXOejtuwWQx48srxwAAtyVMhFwmR4DCHw+Nuw/FNVrsyv7MuqzFYoFFsIgVlYiIiIiIRCB31oZLS0uhUqms02q1GqdPn7ZZ5sEHHwQAnDhxwjqvoqICAQEBkMuboqlUKpSUtB7IZMuWLVi/fr0zorudWkMddmV9hhNFZ2AwG3FrfDICvf2t7SMjEjEpfgJ2Zx9Aju4a/BV++KHwLAaGxiE5ZgykUt4KSkRERETkCZxWAFosFkgkEuu0IAg20+1pa7m21ktPT8ecOXNs5hUXF2P+/PndTOyefirLwX+uHYcgCBgQGovrwgYgOiiy1XK/HXMPgrwDcaLgNGqMdRiuvg7HC0+j0WzArfHJdv2/ISIiIiIi9+a0AjAyMhLHjx+3Tmu1WqjV6k7XCw0NRXV1NcxmM2QyWbvrBQUFISgoyKGZ3Y1FsOCb/JMI8Q3GA2Puga6hst1l/RS+WDD6LiwYfZd13paTH+JfP32B6MAIXBc+oBcSExERERGRmJx27d/EiRNx7Ngx6HQ61NfX48CBA5g0aVKn63l5eWHcuHHYu3cvAGD37t12reeJSmrK0GBqxKiIoQjzC+ny+ncMnowQn2BkcYRQIiIiIiKP4LQCMCIiAosXL8aCBQswe/ZszJw5E0lJScjIyMCZM2c6XPfFF1/Ejh07kJqaiuPHj+PJJ590Vky3dqUiDzKJFLHB/bq1vkQiwZDwgSitLYeurtKx4YiIiIiIyOU47RJQANBoNNBoNDbzNm/e3Gq5NWvW2ExHR0fjvffec2Y0tycIAnIr8xAd1A9eMq9ub+e6sHh8V3AK58suYWL/cQ5MSERERERErobDP7qp8roK1BjqkBAS06Pt+Hj5IF4Zg4vluTBZTA5KR0REROR8zZ0NLTsceqsdAObOnQuNRoO5c+e22b5w4UJoNBo8/vjjbbZnZGRAo9HgoYcearP9hRdegEajwYsvvthuhlWrVkGj0eDll19us/3kyZOYNWsWfvzxxzbbc3JycM899+DKlStttut0OixbtgwVFRXtZjh8+DA0Gg3+85//dGsfnbU7gj3vQ2y9kZEFoJu6VlUIAIgLju7xtoarr0Oj2YBs7aUeb4uIyB3l5+djxIgRmDVrls2rqKio3XXefPNNvPnmmwCAIUOG2L2v2267DampqZg1axbuvPNOpKWl4ZtvvulwnQ8++AAffPBBq/m7du3CsmXL7N43ETleY2Ojzb8tXbt2DQCQm5vbZnvzc6zb+31z6tQpAMAPP/zQbobvvvsOANr9XfLqq6/CYrG0uuqu2dq1a1FXV4e1a9e22b5t2zZkZWVh27Zt7WZYt24dAOC1117r1j46a3cEe96H2HojIwtAF1RjqIW2trzVy2A2Wpcpq9Mh2CcIPl4+Pd5fv0A1ogMjcKooC0YzewGJyDOp1WpkZmbavPr169491p3ZtGkTMjMz8cknn+Cxxx7D008/3eHy9957L+69916nZCFyVy175Xp7GkCrXr+W0wsXLrSZbtkLmJGRYTPdshfwhRdesJluqxdw1apVNtMtewFPnjyJ2tpaAEBNTU2rXsCcnBzk5eUBaCpWW/bA6XQ6HDp0CIIg4PPPP2+zZ+rw4cMwmZr+hjSZTK16ATvbR2ftjmDP+xBbb2V06j2A1D31xgb8WJzVav7g0ATr17r6SoT7hTpsn2OjkvDJhYM4V/oThqkGt7uc2WKGtra81XxfLx8EKPzbWIOIyL0tW7YM48ePR1paGoCm3r4LFy60Ws5isWDq1Kl45513kJCQgLq6Otxxxx04cOAAvL29293+hAkToNVqUVFRAa1Wi1WrVqGurg46nQ4PPfQQ7r33XmtP4+OPP47du3dj48aNCAgIQHR0NPz8/FptU6/XQ6/X28xr7mXoicrKSuh0Ojz77LM93lZ35eTkwCI1i7Z/R7A0mJGTkyPqcXQXOTk5CA113N87jtay16/ldHPvX7OWvYAtfy5b9gI29/41a6sXsLn3r1nLXsBXX33VZnrNmjU2VxS07HFbu3Yt3nrrLev0tm3bYLFYADT9ntu2bRseffRRm3Wae/+avfbaa7jpppvs3kdn7Y5gz/sQW29lZAHohoxmI/SNNbguzHHP7osMVCE2qB9OFJ7GdWED4Kdou2ex0WTARV3rT2VGRQ5jAUhEbq20tBSzZs2yTms0Gjz44IN2ry+VSjF79mx88skneOKJJ3DgwAHceuutHRZ/APDpp58iPj4eISEh2LBhA373u9/hxhtvRF5eHu68806bnr+SkhKsXbsWu3fvhlKpxMMPP9xmAbhlyxasX7/e7uxE1Hc19/41q6mpsZlu7nlr1rJo/eqrr2x697788stWRUlze3vTne2js3ZHsOd9iK23MrIAdEO6+koAQJif0qHbnTxgIg5cOox/nt6FSfETkBg+0KHbJyJyZc2XgPZEWloa/vd//xdPPPEEPv74Y/zf//1fm8s99NBD8PLygtFoRL9+/fDnP/8ZQFNv45EjR/DXv/4VP/30E+rq6mzWO3nyJMaMGYPw8HAATUVqW/f8pKenY86cOTbziouLMX/+/B69P6VSCaVSidWrV/doOz3x7LPP4nyxe9+zLvWRYUDkAFGPo7tgL2nP+fv72xSBAQEBNu2xsbE2BVj//v1t2m+99VYcPHgQJpMJcrkckydPbrUPuVxuU/TJ5bYlRmf76KzdEex5H2LrrYy8B9ANlf9cAIb6dv3h7x3xkXsj9brbMCg0HsfyfkCdsd6h2ycickcSiQSCIAAAjEZjh8vGxMQgKioKBw4cQHl5OUaNGtXmcs33AO7duxfvvPMOhg4dCgB48skncfDgQQwcOLDNZ+D+MgvQ+o+sZkFBQYiJibF5RUZG2vN2iagLWvbwt5xuWcjEx8fbTLf8uWx53/Ho0aNtpq+//vpWGcaPH28znZycbDO9dOlSm+mWA0e1vAe55fS8efMglTaVDFKpFPPmzWuVYfHixTbTTz31VJf20dm0I9jzPsTWWxlZALohXV0lFDIvBChaX/bTU3KpDGlDp8NsMeO7/LaHCiYi8iRKpRKXLjX1OH3++eedLn/XXXfhpZdewp133tnlfX399ddYtGgRpk6disOHDwMAzOb/3u82duxYnDp1CiUlJbBYLNi7d2+X90HUV+zZs0fUaQDYuXNnh9Mt72Nrvp+3WcvnY2/atMlmuuUALytXrmyVoeVAMc8//7zN9JgxY+Dv33SbTkBAQKsPpgYMGIDY2FgATQVrQkKCTXtoaCimTJkCiUSCqVOnIiSkdQfEpEmTrB9IyeVym/v/7NlHZ+2OYM/7EFtvZWQB6IbK6ysR6quERCJxyvZV/mEYGZGIn8pzUFanc8o+iIjcxb333otvv/0WGo0GP/zwA1QqVYfLT5s2DVVVVTb3E9rr8ccfx3333YfU1FScOHEC0dHRyM/Pt7aHh4dj+fLl+M1vfoO5c+e2upSLiHpfc69fe/f7NvcCtuz9a9bcC9jeqMPNvYBt9f41a+4FbNn712zp0qWQSqXtPjbm6aefhp+fX7s9b/PmzcOwYcM67JFq7gVs2ftn7z46a3cEe96H2Hojo0T45bUkbi4/Px9TpkzBoUOHEBPTsweki0lbW97uKKA/lefgHyc/xOCwBNwUd4NNW3uDs6j8w7q8n7OlF/DuqY8wut8w3BA9yqatq/shInIGV/ydLwgCDh8+jA8++AB/+ctfxI5jwxHHq/l+LFe4BzB4UpTT9lF1uOlZu87aR9XhQiRGDuI9gHZwhe85InfT2e97DgLjZmoMtTBaTAjzc263tbdcAbV/GAr0xTYFIBERte+VV17Bl19+2eqyLiIiIlfBS0DdTHldJQAgzFfp9H1FB0VCW6tDo8ng9H0REfUFzz//PD7//HOn3L9CRETkCCwA3YyuvgIAEOIb7PR9RQdFQoCAouoSp++LiIiIiIicjwWgmymvr0SQdwC8ZF5O35faPwxyqRz5+mKn74uIiIiIiJyPBaCb0dVVOv3+v2YyqQz9AtUoYAFIRERERNQnsAB0IwaTAVWN1Qjthfv/mkUHRqCqsRq1hrpe2ycRERERETkHC0A3UlyrBdA7A8A0iwxUN+27Rttr+yQiIiIiIudgAehGiqpLAQChvXQJKACE+4ZALpWhhAUgEREREZHbYwHoRoqqS+EllSNQ4d9r+5RKpVD5h7EHkIiIiIioD2AB6EaKakoR6quERCLp1f1GBqhQXlcJo9nYq/slIiIiIiLHYgHoJgRBQFF1KUL9lL2+74gAFQQIKK0t7/V9ExERERGR47AAdBNVDXrUmxqg8g/r9X1H+IcD4EAwRERERETujgWgmyipLQPw32KsN3nLFQj1VbIAJCIiIiJycywA3URJTRl85T5Q+gSJsv+owAgUV5eiwdQoyv6JiIiIiKjnWAC6iZKaMsQpo3t9AJhmCSGxMAsWXCi7LMr+iYiIiIio51gAuoFGkwEVDVXoHxwtWoaIgHD4yL1xtvSCaBmIiIiIiKhnWAC6gdKf7/+LV8aIlkEqkSJeGYNs7SWYLGbRchARERERUfexAHQDJTVlkECC2OAoUXPEh8Si0WxAob5Y1BxERERERNQ9LADdQGltGUJ8g+Ej9xY1R3RgBHzk3rikuypqDiIiIiIi6h4WgC5OEARoa3VQi/D8v5ZkUhnG9BuBKxXXOBooEREREZEbYgHo4qoNtWg0GxDuHyp2FABAcswYmAULLpZfETsKERERERF1EQtAF6etLQcAqPzE7wEEmp4HqPIPw3ntZQiCIHYcIiIiIiLqArnYAahj2lodpBIpQn2DxY5iNTR8EA5f/RalteWICAgHAJgtZmux+ku+Xj4IUPj3dkQiInKC22+/XewI5GH4PUfkeCwAXVxZnQ5hvkrIpDKxo1gNCInFkavf4WplgbUAbDQZcFHX+rLQUZHDWAASEfURt912m9gRyMPwe47I8Zx6CeiePXuQmpqKadOmYevWra3as7OzkZaWhpSUFDz//PMwmUwAgPz8fMyfPx+zZs3C/fffj4KCAmfGdFmCIEBbp4PKBQaA+SWFXIHIABXyqgrFjkJERERERF3gtAKwpKQE69atw/vvv4/du3dj+/btuHTpks0yS5YswYoVK7B//34IgoAdO3YAAF5//XXMmDEDmZmZmDZtGtatW+esmC6tqrEaRrPRZQaA+aXY4CiU11eg1lAndhQiIiIiIrKT0wrAo0ePIjk5GUqlEn5+fkhJScG+ffus7QUFBWhoaMDo0aMBAGlpadZ2i8WCmpoaAEB9fT18fHxabV+v1yM/P9/mVVzctx5Q3nxPndpFBoD5pf4/P5Q+T18kchIiIiIiIrKX0+4BLC0thUqlsk6r1WqcPn263XaVSoWSkhIAwBNPPIF58+bhvffeg9FoxPbt21ttf8uWLVi/fr2z4ruEivoqSCVSKH2DxI7SSohvMPy9/JBXVYjE8IFixyEiIiIiIjs4rQC0WCyQSCTWaUEQbKY7al+6dCn+8Ic/YOrUqdi/fz8ee+wxfPLJJzbLp6enY86cOTb7LC4uxvz58531lnpdZYMeQd4BkEpc72kdEokEscFRuKzLhcViETsOERERERHZwWmVRWRkJLRarXVaq9VCrVa3215WVga1Wg2dToecnBxMnToVAJCSkgKtVouKigqb7QcFBSEmJsbmFRkZ6ay3I4qqhmoE+7he71+z6KAIGC0mlNVXdL4wERERERGJzmkF4MSJE3Hs2DHodDrU19fjwIEDmDRpkrU9Ojoa3t7eOHHiBAAgMzMTkyZNQkhICLy9vXH8+HEAwIkTJ+Dv74/QUNcbCMWZLIIFVY3VUPoEih2lXf0Cmgr64upSkZMQEREREZE9nHYJaEREBBYvXowFCxbAaDRi7ty5SEpKQkZGBhYtWoSRI0di7dq1WL58OWpqajB8+HAsWLAAEokE69evx6pVq9DQ0AB/f3+8+eabzorpsmoMdbAIFgR7u24PoJ/CF0HeASiu0Xa+MBERERERic6pD4LXaDTQaDQ28zZv3mz9OjExETt37my1XlJSEj788ENnRnN5lQ16AHDpHkAAiAxQ42pVASyCIHYUIiIiIiLqhOuNLkIAgKqfC0BXvgcQACIDVWg0NUJbWyZ2FCIiIiIi6gQLQBdV2aCHt0wBH7m32FE61C+g6VEeORV5IichIiIiIqLOOPUSUOq+phFAA20efeGKgrwD4Sv3wZXKPIT7h4gdh4j6sLKyMvz444+YMmUK/vSnP1kHESMiIiL7sQfQRVU16F3+8k+g6XmAUUERuFh+BQLvAyQiJ1q2bBny8vJw7NgxHDlyxPq4ICIiIrIfC0AX1GBqRK2xHko3KAABoH9wFGoMtdDWlosdhYj6sMrKSvzmN7/B4cOHMXPmTEyfPl3sSERERG6HBaALKv25kAp28RFAm8UGR0ECCa5VFYodhYj6MKPRCKPRiCNHjmDixIloaGgQOxIREZHbYQHogkprmkbUVLrwMwB/yUfujXhlDK5WFYgdhYj6sClTpuDGG29ESEgIRowYgYULF4odiYiIyO2wAHRBJT8/UiHIJ0DkJPYbqhqM8roK1BjqxI5CRH3UokWL8Omnn+Ldd98FADz33HMiJyIiInI/HAXUBZXWlCFQ4Q+51H3+9wxTDcLei1/gWmUBhqkHix2HiPqgAwcO2EyXl/O+YyIioq5ynwrDg5TUlrnFCKC/pPYPR6ivEtnaSxiqGuTyj68gIvfz3nvvWb82Go04f/68iGmIiIjcEwtAFyMIAkpryjAoLF7sKF0ikUgwXH0djlz9DiU1WkQGqsWORER9zC8LQAD4z3/+gwceeECkNERERO6J9wC6mIqGKjSaDW7zCIhfGhQaD4XMC2dLfxI7ChF5gPj4eLEjEBERuR27egAff/xx3HvvvZg4caKz83i8Qn0JALjdJaAA4CWTIzF8IM6UXECtoQ7+Cj+xIxFRH/LLewAFQcCxY8dETENEROSe7CoAb7/9dmzYsAErV67E3XffjbvuugtKpdLJ0TxTYXVTAah0k2cAtjRUNRinS87jYnkuRvcbJnYcIupDfnkJqEQiga+vr4hpiIiI3JNdBeCdd96JO++8E5cvX8ZHH32EuXPnYsyYMbj//vuRlJTk7Ix9Vo2hFvVG2wcZ5+iuwksqh7+Xe/aeBfsEQu0fhks6FoBE5FhLliyxOefk5+fjq6++Ei8QERGRG7J7EBiLxYKrV68iNzcXZrMZYWFh+P3vf49bb70VixYtcmbGPqve2IAfi7Ns5l3U5SLcP9StR9EcFBqPo3knoKuvFDsKEfUBWVlZEAQBS5cuxWuvvQZBEAAAhYWFIicjsZirDKg67Lz//6bKRgBw2j7MVQYg0imbJiLqlF0F4Lp167Br1y7Exsbivvvuw+uvvw4vLy/U1dVh8uTJLAAdqKpBjwRlrNgxemRgaByO5f2AS+W5mJzA+0aJqGc++OADfP311ygtLcVjjz0mdhwS2YABA5y+jwrvCgBASEiIc3YQ2Tvvg4ioLXYVgDqdDps3b0ZiYqLNfD8/P7z22mtOCeaJTBYT9I01UPuHix2lR3y9fBATFIlLuqvWT+qJiLpr1apVAJo+jFy8eLF1fn5+PqZMmSJWLBJJRkaG2BGIiNyaXY+BMJvNrYq/5l6/m266yfGpPFRFvR4A+sQz9OJDYlFjqEVpbZnYUYioj1i8eDGysrJw/PhxfP/99zh58qTYkYiIiNxOhz2AL774IkpKSnDixAnodDrrfJPJhLy8PKeH8zTN98xFBqhQ1agXN0wPRQVGAACytZcQEaBqcxlfLx8EKPx7MxYRubHly5fj0KFDaGxshFqtxtWrV8WORERE5HY6LADnzp2Lixcv4sKFC0hJSbHOl8lkGD16tLOzeRxdfSVkEhnC/ULcvgAM8g6Av5cfLpTlIMQ3uM1lRkUOYwFIRHY7evQoDh06hJUrV2LhwoU4ffo0nnrqKbFjERERuZUOC8CRI0di5MiR+NWvfoWIiIjeyuSxdPWVCPENglRi15W5Lk0ikSAqKAKXdVcxIWa0W49qSkSuQaVSwc/PDwMGDMBPP/3EDyKJiIi6ocMC8IknnsDrr7+OBx98sM32PXv2OCWUp9LVVyI2qJ/YMRwmKjACF8uvoKK+CqF+SrHjEJGb8/Lywvfff4+BAwfi8OHDiImJETsSERGR2+mwAGweaeuFF17olTCerMHYgHpjA0J9lWJHcZjm+wALq0tYABJRjy1ZsgTvvvsu1qxZg02bNiEtLU3sSERERG6nw2sNR4wYAQAYP348+vXrh/Hjx6Ourg7ff/89hg4d2isBPYWuvgoA+lQBGOjtj1BfJQqqS8SOQkR9gEQiwWuvvQYvLy/s2LEDu3btEjsSERGR27HrZrMVK1Zg8+bNuHz5MpYvX478/Hw899xzzs7mUZpHAG1vwBR3NSg0DkXVJbAIFrGjEJGbysrKwrlz57B06VLr1+fOneNo1ERERN1g14Pgz549i507d2LTpk2YM2cOnnrqKV5642C6+kp4yxTw8/IVO4pDDQqNx3cFP6K8rhIq/1Cx4xCRG/rggw/w9ddfo7S0FI899pjYcYiIiNyaXQWgIAiQSqX4+uuv8cgjjwAAGhoanBrM05TXVSDML6TPjZY5MDQOQNN9gCwAiag7Vq1aBQBYt24dFi9ebJ2fn5+PKVOmiBWLiIjILdl1CWj//v2RkZGB/Px8jB8/Hk899RSGDBni7Gwew2KxQFdfiXC/ELGjOFyQdyCUPkEo1BeLHYWI3NzDDz+MU6dOAWjqFfzTn/4kbiAiIiI3ZFcP4OrVq3Hw4EGMHTsWXl5eGDduHGbPnu3kaJ6joqEKZsGCcL++2UPW/DgIi8UCqdT9n3FIROJ47rnnEBsbC6lUirfffhu33Xab2JGIiIjcjl1/jfv5+WHcuHHQ6/U4d+4ckpKSkJOT4+xsHqO8rgIA+mQPINBUABotJmjrysWOQkRuLC8vD0899RS+/PJLzJkzB+np6WJHIiIicjt29QC+/vrr+Nvf/oawsDDrPIlEgkOHDjktmCcpq9NBLpUjyCdQ7ChOERWoBgDkVRUhIkAlchoiclcmkwkA8J///AdLly6F2WwWOREREZH7sasAzMzMxIEDBxAREeHsPB6p7OcBYKSSvnl5pI+XD6ICI3BJl4uxUSP73EA3RNQ7xowZg9TUVMhkMlx//fWYN2+e2JGIiIjcjl0VR79+/bpV/O3ZswepqamYNm0atm7d2qo9OzsbaWlpSElJwfPPP2/9dLe0tBQPPfQQZs+ejXnz5iE/P7/L+3YXgiCgvK6iz17+2WxQWDz0jTXQ1vIyUCLqnhdeeAF/+MMf8P7770MqleLuu++2tn333XciJiMiInIfdhWAN954I/74xz/ixIkT1gfwnjt3rsN1SkpKsG7dOrz//vvYvXs3tm/fjkuXLtkss2TJEqxYsQL79++HIAjYsWMHAOCZZ57B5MmTsXv3bsyaNQtr167t5ttzfVWN1TBaTH2+ABygjIVMIsVFXa7YUYjITclkMowbNw6BgU2XyycnJ1vbVq9eLVYsIiIit2LXJaC7du0CAOzbt886r7N7AI8ePYrk5GQolUoAQEpKCvbt22d9iG9BQQEaGhowevRoAEBaWhreeOMNTJ8+HefPn8ff//53AMBdd92FG2+8sctvzF2U1ekAoM+OANpMIVegvzIaObpruDH2+j57uSsRiUMQBLEjEBERuQW7CsAvvviiyxsuLS2FSvXfAT/UajVOnz7dbrtKpUJJSQny8vIQFRWFNWvW4Pjx41CpVHjhhRdabV+v10Ov19vMKy52v2fNVdRXQQIJlD5BYkdxusGhCbhSkYdrVYWIV8aIHYeI+hDeW0xERGQfu7phamtr8Yc//AHp6emorKzEihUrUFtb2+E6FovF5oQsCILNdHvtJpMJWVlZSE5OxkcffYQpU6Zg2bJlrba/ZcsWTJkyxeY1f/58e96OS6ls0CPIOwAyqUzsKE7XXxkFPy9fZJdeFDsKEREREZFHsqsAfOmllxAYGIjy8nJ4e3ujpqYGK1as6HCdyMhIaLVa67RWq4VarW63vaysDGq1GiqVCv7+/pg8eTIAYObMmTY9h83S09Nx6NAhm1dbA824usoGPZS+fb/3DwCkEimGqgYhT18EfWON2HGIiIiIiDyOXQVgdnY2Fi9eDLlcDl9fX6xduxbZ2dkdrjNx4kQcO3YMOp0O9fX1OHDgACZNmmRtj46Ohre3N06cOAGg6VETkyZNQv/+/REZGYl///vfAIAvv/wSw4cPb7X9oKAgxMTE2LwiIyPtfuOuwGwxo6qh2iMu/2yWGD4QEkiQrWUvIBE5Du8BJCIiso9dBaBUaruY2WxuNa+liIgILF68GAsWLMDs2bMxc+ZMJCUlISMjA2fOnAEArF27FqtXr8b06dNRV1eHBQsWAADefPNNvP3225g5cybeffddvPLKK915by6vvL4SFsHiUQWgv8IPccoYXCjLgdnChzgTkWNMmDBB7AhERERuwa5BYG644Qb86U9/QkNDA44cOYJ//vOfdp1sNRoNNBqNzbzNmzdbv05MTMTOnTtbrTdgwAC899579kRzayU1TZfAelIBCACDw+KRW5mHy7qriAxUd74CERGAnJwcbN68GZWVlRAEAQ0NDda2Z599VsRkRERE7sOuAvDpp5/Gpk2bEBgYiD//+c+46aab8Lvf/c7Z2fq8YmsBGCxykt4VE9QPMqkMJ4vO4VdxN4gdh4jcxLJly5CUlIQbbrgBEokEOp0Ox44dEzsW9bLNmzcjJyfHqfuoqKgAAISEOO8ZvQMGDEBGRobTtk9E1J5OC8CDBw/inXfewYULF+Dj44MhQ4bg+uuvh7e3d2/k69NKarTwlfvAW64QO0qv8pLJERsUhR+Ls2ARLK2eCVhjqEW9saHNdX29fBCg8O+NmETkYurr67F8+XLrdH5+Pv74xz+KmIjEkJOTg5/OnUO4zHmjZ5eZTAAAoaTEOds38xYIIhJPhwXgZ599hnXr1mHRokVITEyERCLBmTNn8PLLL6OxsRHTpk3rrZx9UklNmcdd/tksISQGuZV5uFSei+vCB9i01Rsb8GNxVpvrjYocxgKQyEPFxcWhtLTUZkRp8kzhMhlmBSqdtv3M6koAcNo+mrdPRCSGDgvAd999F//4xz8QFRVlnTdw4ECMGjUKzz33HAvAHhAEAcU1WsQpo8WOIor+wdGQSWT4Nv9kqwKQiKgtFosFM2fOxPDhw+Ht7W1zDyARERHZp8MCsLa21qb4a5aQkIDGxkanhfIE+sZq1BnrPbYH0FuuwHXhA3Ci8AzuH32X2HGIyA3cfvvtuP32263TvAeQiIio6zosAGUdXF/PZy71TIG+6b4CTy0AAWCE+jp8eO5fKKouRT+OBkpEnZgzZ47NdF5eHu8BJCIi6iK7ngNIjldYXQzA80YA/aUR6iEAgB8Kz4ichIjcwbZt23D99ddj6NChGDp0KG9DICIi6oYOewAvXLiA66+/vtV8QRBgMBicFsoT5OuLoZB5IUDhJ3YU0YT7hyImqB9+KDqDGUOmiB2HiFzcpk2b8Pe//x0bN27Ek08+iczMTPztb38TOxYREZFb6bAAPHjwYG/l8DiF+mJE+IdDIpGIHUVU10eNxL9+OoQ6Yz38vHzFjkNELkypVGLUqFEYOnQoysvLMX/+fBaAREREXdRhARgd7ZkjVPaGguoSxAXz+I6NGoFPzh/Aj8VZuDF2rNhxiMiFyeVyVFVVIS4uDqdPn0ZcXJzYkYiIiNwO7wEUQaPJgLJaHSICwsWOIrrrwgYgxCcYR3K/EzsKEbm4u+++Gw8//DBuvfVWbN++HY8++qjYkYiIiNwOC0ARFFWXQICAyACOfCmTynBz/AT8UHQWlQ16seMQkQubO3cu/va3v0GpVGL79u34n//5H7EjERERuR0WgCIo+HkEUPYANpmccCMsgoW9gETUIYvFgq1bt+L+++/Hk08+icuXL4sdiYiIyO2wABRBgb4EEkig9g8TO4pLiA6KxOCwBHyVe4zPlySidr322mv45ptvkJ6ejv/93/9FVlaW2JGIiIjcToeDwJBzFOiLofYPg5fMS+woLmNywo3YdPx9ZGsvQeUfKnYcInJBR44cwUcffQQvr6bfnYMGDcIdd9whcioiIiL3wh5AERTqixEdFCl2DJdyc9wEBHkH4OPsfWJHISIXJQiCtfgDAIVCIWIaIiIi98QCsJdZLBYU1pQiigWgDW+5AjOHTMWPxVm4WlkgdhwickGJiYl45ZVXcO3aNeTl5WHDhg1iRyIiInI7LAB7WVmdDkazEdGBEWJHcTnTBk2Cv5cv9l/6t9hRiMgFvfjii9Dr9bj33ntx9913o6qqSuxIREREbof3APayfH3TCKC8BLQ1Py9f3D5oEjKzD2CE+jr4K/zEjkRELkCj0dhMh4Y23SfMUUCJiIi6jgVgLyus/m8B2GBqFDmN65mcMBG7s/fjYvkVjO43XOw4ROQCXnjhhTbna7Va/N///V8vpyEiInJvLAB7WYG+BIHeAQj0DmAB2IZ+gWoMDI3DhbIcjIocBolEInYkIhLZ+PHj25yfn5/fy0mIiIjcH+8B7GWF1cW8/68TyTHXo6qxGiW1ZWJHISIiIiLqU1gA9rJ8fTGig/qJHcOlXR81AnKpHBfLr4gdhYiIiIioT2EB2Iv0jTWobqxBdBB7ADviI/dGbHA/XK0sgCAIYschIiIiIuozWAD2okJ9CQAgKpAjgHYmLjgadcZ6lNdViB2FiIiIiKjPYAHYiwr0RQDAHkA7xAZHAQCuVvGh8EREREREjsICsBcVVJfAS+YFlV+Y2FFcnq+XDyL8w3GtkgUgEREREZGj8DEQTlZjqEW9sQEAkKO7CrV/GMrrmy5rNJiNYkZzef2V0fi+4EfUGerhp/AVOw4Rkcf74osvAAC33XabyEnIU/B7jsjxWAA6Wb2xAT8WZwEAcivzER0UYZ0eHJogZjSXFxfcVABeqypAomoQAMBsMUNbW95qWV8vHwQo/Hs7IhGRRzl48CAA/jFOvYffc0SOxwKwlzSYGlFnrEeor1LsKG4jxDcYAQo/XK0qtBaAjSYDLupaPx5iVOQwFoBERERERJ3gPYC9RFdfCQAsALtAIpGgf3A0CvRFMFnMYschIiIiInJ7LAB7CQvA7olTRsNkMaOwukTsKEREREREbo8FYC/R1VXBW6aAnxcHM+mKfoERkEvlHA2UiIiIiMgBWAD2kor6SoT6KiGRSMSO4lbkUhligiJxraoAgiCIHYeIiIiIyK05tQDcs2cPUlNTMW3aNGzdurVVe3Z2NtLS0pCSkoLnn38eJpPJpj0rKwsjRoxwZsReIQgCdPWVCPVTih3FLcUpo1FjqENpbZnYUYiIiIiI3JrTCsCSkhKsW7cO77//Pnbv3o3t27fj0qVLNsssWbIEK1aswP79+yEIAnbs2GFtq6+vx6pVq2A0uv+z8qoNtTBaTLz/r5sSQvrDSypHtvZS5wsTEREREVG7nFYAHj16FMnJyVAqlfDz80NKSgr27dtnbS8oKEBDQwNGjx4NAEhLS7NpX7NmDdLT050Vr1f9dwCYYHGDuCmFzAuDwuJxWXcNdcZ6seMQEREREbktpz0HsLS0FCqVyjqtVqtx+vTpdttVKhVKSppGejx06BAaGhowffr0drev1+uh1+tt5hUXFzsqvkPp6ioBACHsAey2oapByNZewg+FZxERGC52HCIiIiIit+S0AtBisdgMeCIIgs10e+1arRYbN27EP/7xjw63v2XLFqxfv97huZ1BV1+JQIU/FDIvsaO4rXC/UKj8w3As/wfMSrydg+kQEREREXWD0wrAyMhIHD9+3Dqt1WqhVqtt2rVarXW6rKwMarUaX331FSorKzF//nxr26xZs7B161YEBARY56Wnp2POnDk2+ywuLrZZz1VU1FdxABgHGKG+Dl9eOYZ8fRFig6PEjkNERERE5HacVgBOnDgRb775JnQ6HXx9fXHgwAGsWrXK2h4dHQ1vb2+cOHECY8eORWZmJiZNmoRf//rX+PWvf21dbsiQIcjMzGy1/aCgIAQFBTkrvsMYzSZUNugRHxIjdhS3NyCkP04UnsHpkvMsAImIiIiIusFpg8BERERg8eLFWLBgAWbPno2ZM2ciKSkJGRkZOHPmDABg7dq1WL16NaZPn466ujosWLDAWXFEU1yjhQCBI4A6gEwqw69ix6FAX2wdWIeIiIiIiOzntB5AANBoNNBoNDbzNm/ebP06MTERO3fu7HAbFy5ccEq23lJY3TQwDQtAx0iOvR4Hco7gbMkFTIqfIHYcIiIiIiK34tQHwRNQqC+BVCJFsHeg2FH6BD8vXwwM6Y/Luqswmk1ixyEiIiIicissAJ2ssLoEIT7BkEp5qB1lSPhAGC0m5FRcEzsKEREREZFbYVXiZAX6YoT68QHwjhQZoEKwdyAulF0WOwoRERERkVthAehENYZaVDVW8/4/B5NIJBgSPhDFNVpUNujFjkNERERE5DZYADpRob4EAKD0YQ+go10XngAJJNZeQLPFDG1teZuvGkOtyGmJiIiIiFyDU0cB9XRF1aUAgGAfDgDjaH5evuivjMJPZVdwQ9QoNJoMuKi70uayoyKHIUDh38sJiYiIiIhcD3sAnaiopmkE0CBFgNhR+qQh4QNRb2rAtapCsaMQEREREbkFFoBOVFhdinC/EI4A6iT9g6Pg6+WD8xwMhoiIiIjILqxMnKiouhRq/3CxY/RZUokUQ8IGIK+qEGV1FWLHISIiol62cOFCaDQaPP744222r1q1ChqNBi+//HKb7X/5y1+g0WiwadOmbq0PAFu2bIFGo8F7773XZvvevXuh0Wiwb9++brXrdDosW7YMFRXt/61z8uRJzJo1Cz/++GOb7Tk5Objnnntw5Urbt8t0xp71O8tpz/voqd7YR1/AAtBJLIIFxdWlUPuHiR2lTxuhHgKpRIrPLx8ROwoRuZiamhqsXLkSM2fOxKxZs3D//ffj3LlzAIBvv/0W999/v2jZdu3ahWXLlrXZ9sknn+DOO+/EjBkzoNFo8NZbb8FkMgEAzGYzHnjgAaSkpODQoUNIS0vDzJkzu/1HHZG7u3at6ZnAubm5bbZ/9913AIBvvvmmzfZ//etfAIA9e/Z0a30A2LlzJwBgx44dbbb/5S9/AQBs2LChW+3btm1DVlYWtm3b1m6GV199FRaLBWvWrGmzfe3atairq8PatWvb3UZH7Fm/s5z2vI+e6o199AUsAJ2kor4KjWYD1AHsAXQmP4UvhqkH44eis3wkBBFZWSwWZGRkIDg4GLt370ZmZiYWLlyIjIwMl/5keNeuXdi8eTPWr1+Pf/3rX/jggw+QnZ2NFStWAABKSkpw4cIF7N+/H0FBQVAoFPj000+RkJAgcnKi3rdw4UKb6Za9gKtWrbKZbtmL11x4NWvZC9jZ+kBT798vtewF3Lt3LwRBAAAIgtCql6+zdp1Oh0OHDkEQBHz++edt/v46efIkamubRjyvqalp1QuYk5ODvLw8AE0Fc1c/MLJn/c5y2vM+eqo39tFXcBRQJymqbnoEhNo/DA2mRpHT9G2jI4fhQtllHC84jakDbxI7DhG5gG+//RZFRUVYtGiR9T7s5ORkrF69GhaLBUDTHwsZGRm4du0aEhIS8MYbb0ChUGDdunU4duwYqqqqoFarsW7dOoSHhyM5ORkjRoyAVqvFzp078cYbb2D//v0ICQmBSqXCbbfdhrS0NOzevRtbtmyBxWLB8OHD8eKLL8Lb2xu7d+/Gxo0bERAQgOjoaPj5+bXKvX79eqxevRr9+/cHAAQEBODll1/GzTffjIULF+KRRx5BZWUlpkyZAqlUirKyMjzyyCOt/pDV6/XQ620/FCsuLu7xca2srIROp8Ozzz7b4211V05ODhQ//z90V3UWCypzckQ9ju4iJycHoaGhbbY19/41a9kL2Nx716xlL15z71+zPXv24KGHHrJ7feC/vX/NduzYYXN1QcufzQ0bNmD69Ol2t2/bts36O8tisWDbtm149NFHbdZ59dVXbabXrFmDDz74wDrdstdu7dq1eOutt1q9l/bYs35nOe15Hz3VG/voK9gD6CSFPz8CgvcAOp+vlw9uiU9GTsU15HFEUCICkJWVhcTExFaDcN1yyy0IC2u6NL+wsBArVqzAZ599hrKyMhw9ehRXr15FTk4Otm3bhv3796Nfv3745JNPAAAVFRXIyMhAZmYmjhw5ghMnTuDTTz/Fpk2bkJWVBQC4ePEiduzYgW3btiEzMxNhYWF45513UFJSgrVr12Lr1q3Yvn279dP6X9LpdCgoKEBSUpLN/ODgYAwaNAjnzp3Dxo0boVarcejQIbz00ksYMWJEqz8ggaZeiSlTpti85s+f75BjS0T2a+7d6+70V199Zb0E3GQy4csvv2y1j5a/T2pqamymm3vvmrUsnDtjz/qd5bTnffRUb+yjr2APoJMUVZfCW6ZoegZgldhp+r7bEibiu4If8Z+r32Pu8BnwkvFbm8iTSaVSeHt7d7hMYmIiYmNjAQADBw5ERUUFbr31VixduhQffvghrly5glOnTll74wBg1KhRAICjR4/ijjvugEKhgEKhwNSpUwE09TxevXoVd999NwDAaDRi2LBhOHnyJMaMGYPw8KYPBTUaTbv3FJnN5lbzjEYjJBKJ3e8/PT0dc+bMsZlXXFzc4yJQqVRCqVRi9erVPdpOTzz77LPQnT8v2v4dwU8qRcyAAaIeR3fh7r2kEonEpqhr+XPcWfutt96KgwcPwmQyQS6XY/Lkya324e/vb1MEBgTYPn4sNjbWpoj75e80e9izfmc57XkfPdUb++gr2APoJEXVJYgMVEMq4SHuDXKpHDfH3YBqQy1OFp0TOw4RiWzEiBHIyspq9Wn6//t//89aeMnl//2gqPmPsLNnz+KBBx6AxWJBSkoKpk6darMNHx8fAE0FpqWNyxDNZjPuuOMOZGZmIjMzEx9++CFWrFjR6o+8X+67WWhoKPr374+TJ0/azNfpdMjLy8OwYcPsfv9BQUGIiYmxeUVGRtq9PpE7aFmIxMfH20yPHz/eZjo5OdlmesaMGTbTGo2mS+sDwNy5c22mmz/8afbII4/YTP/ud7/rUvu8efOsVzJIpVLMmzevVYalS5faTLccYOrpp5/ucLoz9qzfWU573kdP9cY++gpWJ05SVF2KfoFqsWN4lKjACAwMjcOZ0vOoNdSJHYeIRDRu3DiEhYVh/fr11h61I0eOYNeuXRg0aFC7633//fcYP3487r33XsTHx+Orr75qs0du4sSJOHDgAAwGA2pqavDVV19BIpFgwoQJOHjwIMrLyyEIAn7/+99jy5YtGDt2LE6dOoWSkhJYLBbs3bu3zf0/+eSTeOWVV6yfttfW1mL58uVITU1FdHS0A44MUd/R8j60N99802b6hRdesJl+/vnnbaZbFl+/vP/PnvWBpt72X2o5unBqaqq1V08ikdjc32dPe2hoKKZMmQKJRIKpU6ciJCSkVYYxY8bA398fQFPvX/OVCs0GDBhgvdqhf//+XR40yp71O8tpz/voqd7YR1/BAtAJTBYzSmrLEMUCsNfdEJUEi2DBD0VnxY5CRCKSSCTYsGEDrl27hpkzZ0Kj0WDz5s3YtGmT9TLMtqSmpuL8+fPQaDRYsGABRowYgfz8/FbL3XrrrRg3bhzmzJmDhx56CGq1Gt7e3khMTMRjjz2G9PR0zJgxAxaLBQ899BDCw8OxfPly/OY3v8HcuXNbXaLVbMaMGXjiiSfwxBNPYObMmZg7dy6GDRuGP/zhDw47NkR9SXMvYMvev2bNvXht9d4B/+0FbNn7Z+/6wH97AVv2/jVrLjRb9u7Z2z5v3jwMGzaswx6tpUuXQiqVtvt4maeffhp+fn5d7v3ryvqd5bTnffRUb+yjL5AILa+PcWP5+fmYMmUKDh06hJiYGNFyFFaX4Mm9v8fC8ekYph6MH4uz2lxucGgCLupaD6Xb1fkdtY2KHAZVO88i1NaWt5mtO/vpTub2srWXy979fH3tOLJKL+LuETMQ7BPU4TEgIvcl5u/8kydPIjc3F3PmzIHRaMQ999yDV155BYmJib2aoysccbya78dyhXsAZwUqnbaPzOpKAHDaPjKrKxGamMh7AO3gCt9zRO6ms9/37AF0gqKfRwDlJaDiGNNvOKQSCX4szhY7ChH1UQkJCfj0009x5513Ii0tDTNmzHDp4o+IiKgZh0p0guZnAEYFRqDe1CByGs/j5+WL68IH4EJZDsZFJXW+AhFRFymVSrzzzjtixyAiIuoy9gA6QWF1KQIV/gjw9hc7isdKihgKQRBwpvQCzBYztLXlrV41htbP4SIiIiIi6svYA+gERdUl6BcYIXYMjxbsE4iEkFhkaS+ior4KBdXFrZYZFTkMAQoW6URERETkOdgD6AR8BIRruL7fCBjNRnyRc1TsKERERERELoEFoIM1GBugq69kAegCQv2UuC4sAV/nfc/LPYmIiIiIwALQ4YprtACaBoAh8Y2NSoIgAN/l/yh2FCIiIiIi0bEAdLBCPgLCpQR6++PWhGRc0uXiSkWe2HGIiIiIiETFAtDBmh8BERnAAtBV3D7gZqj8QnE491vUGurEjkNEREREJBoWgA5WUF2CML8QeMsVYkehn8mkMkweMBFmwYyvcr+BIAhiRyIiIiIiEgULQAcrqCpCbFA/sWNQC0qfICTHXo8CfTHOll4QOw4RERERkShYADqQxWJBfnUxYlgAuqSh4YPQPzgK3+WfQmV9ldhxiIiIiIh6HQtAB9LWlcNoNiImmAWgK5JIJJgUPwEyqQxH837gpaBERERE5HFYADpQvr4YANgD6ML8vHxxfb+RyNcX8VJQIiIiIvI4LAAdKL+qCAAQHRQpchLqyAj1dVD6BGHnub0wmo1ixyEiIiIi6jUsAB2oQF+MEJ9g+Cv8xI5CHZBKpZgYOxZldTrsOLsH2tpym1eNoVbsiERERERETuHUAnDPnj1ITU3FtGnTsHXr1lbt2dnZSEtLQ0pKCp5//nmYTCYAwIkTJzB37lzMmjUL6enpKCgocGZMh8nXFyEmmL1/7iAmuB+Gq67Dv376EkevHcePxVnWV72xQex4RERERERO4bQCsKSkBOvWrcP777+P3bt3Y/v27bh06ZLNMkuWLMGKFSuwf/9+CIKAHTt2WOe/9NJLyMzMhEajwUsvveSsmA4jCALy9UWI5v1/bkMzZCoEwYKjeSc4IAwREREReQSnFYBHjx5FcnIylEol/Pz8kJKSgn379lnbCwoK0NDQgNGjRwMA0tLSsG/fPhgMBjzxxBNITEwEAAwZMgRFRUWttq/X65Gfn2/zKi4udtbb6VR5fQUaTI0cAMaNhPmFYGxUEq5U5CFLe1HsOERERERETid31oZLS0uhUqms02q1GqdPn263XaVSoaSkBAqFArNmzQLQ9Fy99evXY+rUqa22v2XLFqxfv95Z8buseQCYGA4A41ZGRQ5FUU0pjuX9AJVfKNQB4WJHIiIiIiJyGqcVgBaLBRKJxDotCILNdGftBoMBy5Ytg8lkwsMPP9xq++np6ZgzZ47NvOLiYsyfP9+Rb8NuuZX5AIA4ZYwo+6fukUgkmJxwIz7O2of9lw9jztAUsSMRERERETmN0y4BjYyMhFartU5rtVqo1ep228vKyqzttbW1ePDBB2EymbBx40Z4eXm12n5QUBBiYmJsXpGR4vW+5VRcg9o/jCOAuiEfuTdSBt8Ck9mE/RcPw2A2iB2JiIiIiMgpnFYATpw4EceOHYNOp0N9fT0OHDiASZMmWdujo6Ph7e2NEydOAAAyMzOt7UuWLEFcXBz+/Oc/Q6FQOCuiQ+VW5CEhpL/YMaibQn2VmDLwJpTXV2B39gGx4xARuaTbb78dt99+u9gxyIPwe47I8Zx2CWhERAQWL16MBQsWwGg0Yu7cuUhKSkJGRgYWLVqEkSNHYu3atVi+fDlqamowfPhwLFiwAFlZWTh06BAGDRpkvcRTrVZj8+bNzoraY3WGehTXaHFrwo1iR6Ee6B8chRHqIfh37jf4Vf8bMLrfMLEjERG5lNtuu03sCORh+D1H5HhOKwABQKPRQKPR2Mz7ZSGXmJiInTt32rQPGzYMFy5ccGYsh8utzAMAJITEipyEemp8zCiU1VVg4/fvYt0dL8LPy1fsSEREREREDuPUB8F7iisVTQVgkHcgtLXlNi+D2ShyOuoKuVSO+0elobJej21nPhE7DhERERGRQzm1B9BTXKnIQ7B3IK5UXGvVNjg0QYRE1BPxITFIGXQL9l/8NybFTcCgsHixIxEREREROQR7AB3gSmUeYoOjxI5BDjQv6U4ofYPw1ndb0GjiqKBERERE1DewAOyhRpMBBfpixAT3EzsKOZCfly8Wjk9Hgb4YW0799z7VGkNtq8t8tbXlqDHUipiWiIiIiMg+vAS0h65UXINFsCBeGQOLYBE7DjlQUuRQ3Jk4DZ+cP4Ch4YNwc/x41Bsb8GNxVqtlR0UOQ4DCX4SURERERET2Yw9gD10szwUAxCtjxA1CTjFvhAbDVIOx4ft32yz8iIiIiIjcCQvAHrqouwKVfxgCvQPEjkJOIJfJ8cxNjyImqB/Wfr0JVyvzxY5ERERERNRtLAB76GL5FQwOjRc7BjmRn8IXz016DEHeAdjw3buobNCLHYmIiIiIqFtYAPZARX0VyusqMCiMj3ro60J8g/H8LY8DAD776UvUGxtETkRERERE1HUsAHvgYvkVAMBgPifOI0QFRuDRGxagztiAA5cOw2Qxix2JiIiIiKhLWAD2wCVdLmRSGRKUsWJHoV4SHxKDyQk3oqS2DIdzv4EgCGJHIiIiIiKyGwvAHrhYfgXxwTFQyBViR6FeNCC0P26IHoVLuqv4oeis2HGIiIiIiOzG5wB2k8ViwWXdVdwSnyx2FBLB6MhhqGrQ40ThGShkXhihHgJtbXmby/p6+fAZgURERETkElgAdlO+vggNpkYM5gAwHkkikeDmuPEwmI04lvcD5FI5hoQPgFTSulOdD4knIiIiIlfBS0C7qXkAmEEcAMZjyaQyTB14E4arr8ORq99h38V/o8HUKHYsIiIiIqJ2sQDspou6XPgr/NAvQC12FBKRVCLFr/qPw9xhqSisLsHu7P3QN1SLHYuIiIiIqE0sALvpUnkuBofGQyKRiB2FXMCEmDGYOWQKGk0GZJ4/CG2tTuxIREREREStsADshgZjA/L0hXwAPNmIDFBhVuLtkEll+PTC58ivKhI7EhERERGRDRaA3XC54hoEQeAD4KkVpW8wZiXejiDvAHx26SucLj4Pi2AROxYREREREQCOAtot1gFgQuPFDUIuyV/hB82Qqfgy9xt8k/8DKhqqMHdYKqKCImyW4+MhiIiIiKi3sQDshmztRUQHRiLQO0DsKOSiFHIFpg28GdnaSzheeBovH34Tg0LjMS46CUE/f9/w8RBERERE1NtYAHaR2WJGtvYSJsVNEDsKuTiJRIJh6sGYOuAm7Mreh3OlPyGn4hqGhA/AmH7DxY5HRERERB6IBWAXXanIQ4OpEcPU14kdhdyEv8IPybFjMDJiCH4oOosLZTlNL20Oboq7AYPC4ls9QJ6XhxIRERGRM7AA7KJzpT8BAIarB4uchNyNv8IPN8eNx+jI4ThTko0s7UWcKDoDXy8fDA5NwHD1dQj0bir6eHkoEVH7ysxmZFZXOm/7JhMAOG0fZWYzQp2yZSKizrEA7KIs7U+ICeqHYJ8gsaOQmwr09sfE/uNw78jZ+OLK17isu4ozJedxpuQ8hqkH44boUWJHJCJyWQMGDHD6PiQVFQCAkJAQp2w/FL3zPoiI2sICsAus9//F8/4/6jmFzAsDQ+MwMDQONY21OFWchXOlPyG3Mh/B3oFQ+YeJHZGIyOVkZGSIHYGIyK3xOYBdcFl3ten+PxXv/yPHCvD2x01xN2BW4u2QS2R445u/4/3Tu2EwG8WORkRERER9CAvALvgm7wfIpXKMihwqdhTqoyICVEgbNh03xl6P3dn7sWT/SzhVlAVBEMSORkRERER9AC8BtZNFsOBY3g8YFTkU/go/seNQH+Yl88K8kXfi+qgR+ODMJ3jl8JtICInFHYMnY2zUSD5/koiIiIi6jT2Advqp7ArK6yswMXac2FHIAzSaDDCYjZidOA039b8B2tpybPjuXfzhq9dx9NpxmCxmsSMSERERkRtiD6CdjuYdh5fMC+Oik8SOQh5EJpVhmHowhoQPwE/lV5CtvYQ/H3sHSp8gTIwdi3HRSRgUlgAfubfYUYmIiIjIDbAAtIPBbMQ3eT9gTL/h8PXyETsOeSCZVIahqkG4e8RM5FUV4avcYzhw+Qj2XvwSMokU/ZXRSFDGIia4H6KDIhHhr4KXrOnHmw+VJyIiIqJmLADt8NlPX6KyQY+UQbeIHYU8nFQixbjoJIyLTkKdsR4Xyi7jvPYyTpdk49+538IsNF0aKpFIEKQIQKC3P/oHR0PlH4owv1Co/EKhDgiHj9ybhSERERGRB2IB2ImqBj12ZX2G66NGYmREothxiKz8vHwxpt8IjOk3AlNrb8LJorOoaqhGeX0FdHWV0DfWoLqxBj8WZ6PWWGezrr+XL6KDmnoLVf6hCPf7+eUfinDfEMhl/NVARERE1Bc59a+8PXv2YOPGjTCZTEhPT8f8+fNt2rOzs/H888+jtrYW48aNw8qVKyGXy1FYWIglS5agvLwcCQkJWLt2Lfz9e7+nwmQx450ftsNgNmDBqLRe3z9RV0glUoT4BiPENxgI/e/8waEJOKf9CTWNtahqrEZlgx6VDXo0mg04UXga+sYam+1IIEGQTyDU/mEI9wv9RYEYgnC/MIT7h8Dfyw8SiaSX3yERERER9ZTTCsCSkhKsW7cOu3btgkKhwLx58zBhwgQMGjTIusySJUvw0ksvYfTo0XjuueewY8cO3HfffVi5ciXuu+8+zJgxA2+99RY2bNiAJUuWOCtqmyrqq7Dhuy34sTgb9yXNRlRQZK/un8iRFDIvhPopEeqntM4bHJqAi7orMFnMqDXUocZQ+/OrDnKpHJUNVbhUnovvC061GnXUV+6DYJ9AKGQKeMnkUMgUUMjkkEvlkEqkkEgkkOLnfyUSeMsU8PHygY/cu+nyU/nPX3s1fa2QKSCXyiCXyn/+t+lr2S++Vsi8IJPKevnIEREREfUtTisAjx49iuTkZCiVSgBASkoK9u3bh8ceewwAUFBQgIaGBowePRoAkJaWhjfeeAO//vWv8f333+Ott96yzv+f//mfVgWgXq+HXq+3mVdQUAAAKC4u7nbuRrMB75zYjiztT5BCgnuTZmNc4HDk5+d3uJ6uvhLl2rJW8wMbfFFe1Xp+R21dnd9RW5GlCI2+9S6Zub1s7eXq7n66uo7Yx6w72RxxzHwghw+CES4LRnxwLHKr8gBfQBAENJgaUWeoQ5BPEPSNNahq0KPWUA+z2QSj0Ih6Sy1MZjNMFhOE5v8EAQKa1jdajGg0GdBoMgDo/kPtZVI5fOTe8JYr4CP7+V+5oqnwlEohlcgggxRSqaTp65+L0WY2fZaSX34pafPr9law7ftse12JpGnql/9al5JIIIEEEgl+/lfS7vY77mhtJ7cd2lu+/f05tsdX6ROIsVFJPepJbv5dbzbzsSj2aD5OPTlHEhGR6+vs/Oi0ArC0tBQqlco6rVarcfr06XbbVSoVSkpKUFFRgYCAAMjlcpv5LW3ZsgXr169vc98tLzXtieX42mHbIiIix9NqtYiLixM7hsvTarUAHHuOJCIi19Xe+dFpBaDFYrH5ZFcQBJvp9tpbLgegzU+I09PTMWfOHJt5BoMBeXl5iI+Ph0xm/6VixcXFmD9/PrZu3YrISF7qaQ8es67jMesaHq+u87RjZjabodVqMWLECLGjuIURI0bgz3/+M5588kmP+R5xFk/7WXMWHkfH4bF0jL5yHDs7PzqtAIyMjMTx48et01qtFmq12qa9+dNIACgrK4NarUZoaCiqq6thNpshk8lardcsKCgIQUFBreYPGDCgR5ljYmK6vb4n4jHrOh6zruHx6jpPOmbs+bOfj48PRo4cCcCzvkecicfRMXgcHYfH0jH6wnHs6PwoddZOJ06ciGPHjkGn06G+vh4HDhzApEmTrO3R0dHw9vbGiRMnAACZmZmYNGkSvLy8MG7cOOzduxcAsHv3bpv1iIiIiIiIqHucVgBGRERg8eLFWLBgAWbPno2ZM2ciKSkJGRkZOHPmDABg7dq1WL16NaZPn466ujosWLAAAPDiiy9ix44dSE1NxfHjx/Hkk086KyYREREREZHHcOpzADUaDTQajc28zZs3W79OTEzEzp07W60XHR2N9957z5nRiIiIiIiIPI7TegDdSVBQEB577LE27ymktvGYdR2PWdfweHUdjxl1ht8jjsHj6Bg8jo7DY+kYnnIcJYIgdP+hXEREREREROQ22ANIRERERETkIVgAEhEREREReQgWgERERERERB6CBSCAPXv2IDU1FdOmTcPWrVvFjuOyampqMHPmTOTn5wMAjh49Co1Gg2nTpmHdunUip3M969evx4wZMzBjxgz88Y9/BMBj1pHXX38dqampmDFjBv7+978D4PGy16uvvoply5YB4DGj9vFc1zM8BzoGz42OwXOmY3nceVTwcMXFxcLkyZOFiooKoba2VtBoNMLFixfFjuVyTp06JcycOVMYPny4kJeXJ9TX1wu33HKLcO3aNcFoNAq//e1vha+++krsmC7j66+/Fu655x6hsbFRMBgMwoIFC4Q9e/bwmLXj22+/FebNmycYjUahvr5emDx5spCdnc3jZYejR48KEyZMEJYuXcqfS2oXz3U9w3OgY/Dc6Bg8ZzqWJ55HPb4H8OjRo0hOToZSqYSfnx9SUlKwb98+sWO5nB07duDFF1+EWq0GAJw+fRpxcXGIjY2FXC6HRqPhcfsFlUqFZcuWQaFQwMvLCwMHDkRubi6PWTvGjx+Pd999F3K5HOXl5TCbzdDr9TxenaisrMS6devwyCOPAODPJbWP57qe4TnQMXhudAyeMx3HU8+jHl8AlpaWQqVSWafVajVKSkpETOSaXn75ZYwbN846zePWscGDB2P06NEAgNzcXHz22WeQSCQ8Zh3w8vLCG2+8gRkzZuDGG2/k95gdVqxYgcWLF1ufV8RjRu3h90bP8BzoGDw3Og7PmY7hqedRjy8ALRYLJBKJdVoQBJtpahuPm30uXryI3/72t3jmmWcQGxvLY9aJRYsW4dixYygqKkJubi6PVwc+/PBD9OvXDzfeeKN1Hn8uqT383nAsHs+e4bnRMXjO7BlPPo/KxQ4gtsjISBw/ftw6rdVqrZd4UPsiIyOh1Wqt0zxurZ04cQKLFi3Cc889hxkzZuC7777jMWvH5cuXYTAYMHToUPj6+mLatGnYt28fZDKZdRkeL1t79+6FVqvFrFmzUFVVhbq6OhQUFPCYUZt4rnMsngO7j+fGnuM50zE8+Tzq8T2AEydOxLFjx6DT6VBfX48DBw5g0qRJYsdyeaNGjcKVK1dw9epVmM1mfPrppzxuv1BUVISFCxdi7dq1mDFjBgAes47k5+dj+fLlMBgMMBgMOHToEObNm8fj1YG///3v+PTTT5GZmYlFixbhtttuw9tvv81jRm3iuc6x+Pu8e3hudAyeMx3Dk8+jHt8DGBERgcWLF2PBggUwGo2YO3cukpKSxI7l8ry9vbFmzRo8/vjjaGxsxC233ILp06eLHctlvPPOO2hsbMSaNWus8+bNm8dj1o5bbrkFp0+fxuzZsyGTyTBt2jTMmDEDoaGhPF5dwJ9Lag/PdY7Fn7Xu4bnRMXjOdB5P+dmWCIIgiB2CiIiIiIiInM/jLwElIiIiIiLyFCwAiYiIiIiIPAQLQCIiIiIiIg/BApCIiIiIiMhDsAAkIiIiIiLyECwAiYiIiIiIPAQLQCIiIiIiIg/h8Q+CJ+oN27dvx3vvvQepVIrw8HC88MIL+Otf/wpvb2+cP38e5eXl+NWvfoXly5fDy8sLly9fxssvv4zKykqYzWbcf//9mDt3Lr799lusW7cOsbGxuHjxIkwmE1auXImxY8d2uP+dO3di+/btMBqNqKqqQkZGBu677z4AwF//+ld8/PHHkMvliIuLw5o1axAYGNjufCIiIkfh+ZFIBAIROdXRo0eFqVOnCuXl5YIgCMJHH30k3HHHHcIzzzwjzJ49W6ipqREaGxuF+fPnC++9955gNBqF1NRU4ezZs4IgCIJerxfuuOMO4eTJk8I333wjDB06VMjKyhIEQRDeeecdYf78+R3uv6amRrj77rsFnU4nCIIgnDx5Uhg9erQgCILw+eefC9OmTRMqKysFQRCEV155RdiwYUO784mIiByF50cicbAHkMjJjhw5gtTUVISGhgIA0tLS8PLLL2PkyJGYM2cO/P39AQCzZs3CoUOHkJycjGvXruG5556zbqOhoQFZWVkYOHAgoqKiMHToUADAsGHD8PHHH3e4f39/f/zlL3/Bv//9b+Tm5uL8+fOoq6sDABw7dgzTp09HcHAwAODZZ58FALz00kttziciInIUnh+JxMECkMjJLBZLq3mCIMBkMkEmk9nMk0qlMJvNCAwMRGZmprWtrKwMgYGBOHXqFHx8fKzzJRIJBEHocP/FxcW45557cPfdd2Ps2LGYPn06vvzySwCATCaDRCKxLqvX66HX69udHxMT0/UDQERE1AaeH4nEwUFgiJzs5ptvxt69e6HT6QAAH330EZRKJWQyGT777DMYDAY0Njbi448/xuTJk5GQkAAfHx/rCa6oqAgzZ87E2bNnu7X/s2fPIjQ0FL/73e9w0003WU9uZrMZEydOxMGDB1FTUwMAePPNN/GPf/yj3flERESOwvMjkTjYA0jkZL/61a/wm9/8Bunp6bBYLAgNDcVf//pXvPPOO/Dx8cF9990HvV6PlJQU3HXXXZBKpdiwYQNefvllvP322zCZTHjiiScwduxYfPvtt93a/86dOzF9+nRIJBKMHz8eoaGhuHr1Km655RZcunQJ9957LwBg0KBBWLVqFQICAtqcT0RE5Cg8PxKJQyJ01j9ORE6xbNkyDB48GA888IDYUYiIiFwGz49EzsUeQKI+4O2338aePXvabHvggQdw55139nIiIiIi8fH8SNQaewCJiIiIiIg8BAeBISIiIiIi8hAsAImIiIiIiDwEC0AiIiIiIiIPwQKQiIiIiIjIQ7AAJCIiIiIi8hD/H3fbQ7k3eFx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477274"/>
            <a:ext cx="7054648" cy="3076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4" y="3695038"/>
            <a:ext cx="7054648" cy="30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AAAAE/CAYAAAAXN63eAAAAOXRFWHRTb2Z0d2FyZQBNYXRwbG90bGliIHZlcnNpb24zLjMuMiwgaHR0cHM6Ly9tYXRwbG90bGliLm9yZy8vihELAAAACXBIWXMAAAsTAAALEwEAmpwYAABXCUlEQVR4nO3deXxTZd428CtL071Nl6SlC21ZpGwFBKEyiiJIsRCByijKI51ntC6DojyKoCIOgwrO4MuoCDOgM4MOCohIxUEWUQdGcAFBlhYESqF706Ztumc77x+1GdM1bZOepLm+fvKh59xnuXJse/rLfc59JIIgCCAiIiIiIqI+Typ2ACIiIiIiIuodLACJiIiIiIg8BAtAIiIiIiIiD8ECkIiIiIiIyEOwACQiIvIAJpMJ+fn5MJlMYkchIiIn6uz3vbyX8zhVQ0MDzp49C5VKBZlMJnYcIiJyIrPZDK1WixEjRsDHx0fsOC6voKAA06ZNw9atWxEZGSl2HCIicpLi4mLMnz8fBw4cQFxcXKv2PlUAnj17FvPnzxc7BhER9aKtW7di3LhxYsdweVqtFgB4niQi8hBarbbvF4AqlQoA+OkmEZEHaP6Es/l3P3WM50giIs/Q2fmxTxWAzZd9RkZGIiYmRuQ0RETUG3jJv314jiQi8iztnR85CAwREREREZGHYAFIRERERETkIVgAEhEREREReQgWgERERERERB6CBSAREREREZGHYAFIRERERETkIVgAEhEREREReQgWgERERERERB7CqQXgnj17kJqaimnTpmHr1q3tLvfMM89g165d1ukTJ05g7ty5mDVrFtLT01FQUODMmERERERERB5B7qwNl5SUYN26ddi1axcUCgXmzZuHCRMmYNCgQTbLvPjiizh27BiSk5Ot85csWYINGzYgMTERO3fuxEsvvYSNGzc6K2qfUGOoRb2xodV8Xy8fBCj8RUhERETkeJs3b0ZOTo5T91FRUQEACAkJcdo+BgwYgIyMDKdtn4ioPU4rAI8ePYrk5GQolUoAQEpKCvbt24fHHnvMusyePXswZcoU6zIAYDAY8MQTTyAxMREAMGTIEPzzn/9stX29Xg+9Xm8zr7i42PFvxE3UGxvwY3FWq/mjIoexACQioj4jJycH5y5kQRascNo+TJWNAICSxnKnbN9cZXDKdomI7OG0ArC0tBQqlco6rVarcfr0aZtlHnzwQQBNl3w2UygUmDVrFgDAYrFg/fr1mDp1aqvtb9myBevXr3dGdCIiInJhsmAFgidFOW37VYcLAcBp+2jePhGRGJxWAFosFkgkEuu0IAg2050xGAxYtmwZTCYTHn744Vbt6enpmDNnjs284uJizJ8/v/uhiYiIiIiI+jCnFYCRkZE4fvy4dVqr1UKtVtu1bm1tLR599FEolUps3LgRXl5erZYJCgpCUFCQw/K6g/bu8wMAg9nYy2mIiIiIiMjdOK0AnDhxIt58803odDr4+vriwIEDWLVqlV3rLlmyBHFxcVi5ciWkUj6poll79/kBwODQhF5OQ0RERERE7sZpBWBERAQWL16MBQsWwGg0Yu7cuUhKSkJGRgYWLVqEkSNHtrleVlYWDh06hEGDBlkv8VSr1di8ebOzonosjhxKRERERORZnFYAAoBGo4FGo7GZ11Yht2bNGuvXw4YNw4ULF5wZi37GkUOJiIiIiDwLr68kIiIiIiLyECwAiYiIiIiIPAQLQCIiIiIiIg/BApCIiIiIiMhDsAAkIiIiIiLyECwAiYiIiIiIPAQLQCIiIiIiIg/BApCIiIiIiMhDsAAkIiIiIiLyECwAiYiIiIiIPAQLQCIiIiIiIg/BApCIiIiIiMhDyMUOQK7HbDFDW1veZpuvlw8CFP69nIiIiIiIiByBBSC10mgy4KLuSpttoyKHsQAkIiIiInJTvASUiIiIiIjIQ7AAJCIiIiIi8hAsAImIiIiIiDwEC0AiIiIiIiIPwQKQiIiIiIjIQ7AAJCIiIrt88cUX+OKLL8SOQR6E33NEjsfHQBAREZFdDh48CAC47bbbRE5CnoLfc0SOxx5AIiIiIiIiD8ECkIiIiIiIyEOwACQiIiIiIvIQLACJiIiIiIg8BAtAIiIiIiIiD8ECkIiIiIiIyEOwACQiIiIiIvIQLACJiIiIiIg8BAtAIiIiIiIiD8ECkIiIiIiIyEOwACQiIiIiIvIQLAD7sJKaMhTqS8SOQURERERELoIFYB91qTwXn5w/iD99/RecLTkvdhwiIiIiInIBTi0A9+zZg9TUVEybNg1bt25td7lnnnkGu3btsk4XFhZi/vz5mD59Oh599FHU1tY6M2afc1l3FV9cOYrIABXC/EKw+sgGZGsvih2LiIiIiIhE5rQCsKSkBOvWrcP777+P3bt3Y/v27bh06VKrZR555BHs37/fZv7KlStx3333Yd++fRgxYgQ2bNjgrJh9TnVjDQ7nfouIABXuGHwrnrzxAYT6KrHxu/dgMBnEjkdERERERCJyWgF49OhRJCcnQ6lUws/PDykpKdi3b5/NMnv27MGUKVNwxx13WOcZjUZ8//33SElJAQCkpaW1Wg8A9Ho98vPzbV7FxcXOejtuwWQx48srxwAAtyVMhFwmR4DCHw+Nuw/FNVrsyv7MuqzFYoFFsIgVlYiIiIiIRCB31oZLS0uhUqms02q1GqdPn7ZZ5sEHHwQAnDhxwjqvoqICAQEBkMuboqlUKpSUtB7IZMuWLVi/fr0zorudWkMddmV9hhNFZ2AwG3FrfDICvf2t7SMjEjEpfgJ2Zx9Aju4a/BV++KHwLAaGxiE5ZgykUt4KSkRERETkCZxWAFosFkgkEuu0IAg20+1pa7m21ktPT8ecOXNs5hUXF2P+/PndTOyefirLwX+uHYcgCBgQGovrwgYgOiiy1XK/HXMPgrwDcaLgNGqMdRiuvg7HC0+j0WzArfHJdv2/ISIiIiIi9+a0AjAyMhLHjx+3Tmu1WqjV6k7XCw0NRXV1NcxmM2QyWbvrBQUFISgoyKGZ3Y1FsOCb/JMI8Q3GA2Puga6hst1l/RS+WDD6LiwYfZd13paTH+JfP32B6MAIXBc+oBcSExERERGRmJx27d/EiRNx7Ngx6HQ61NfX48CBA5g0aVKn63l5eWHcuHHYu3cvAGD37t12reeJSmrK0GBqxKiIoQjzC+ny+ncMnowQn2BkcYRQIiIiIiKP4LQCMCIiAosXL8aCBQswe/ZszJw5E0lJScjIyMCZM2c6XPfFF1/Ejh07kJqaiuPHj+PJJ590Vky3dqUiDzKJFLHB/bq1vkQiwZDwgSitLYeurtKx4YiIiIiIyOU47RJQANBoNNBoNDbzNm/e3Gq5NWvW2ExHR0fjvffec2Y0tycIAnIr8xAd1A9eMq9ub+e6sHh8V3AK58suYWL/cQ5MSERERERErobDP7qp8roK1BjqkBAS06Pt+Hj5IF4Zg4vluTBZTA5KR0REROR8zZ0NLTsceqsdAObOnQuNRoO5c+e22b5w4UJoNBo8/vjjbbZnZGRAo9HgoYcearP9hRdegEajwYsvvthuhlWrVkGj0eDll19us/3kyZOYNWsWfvzxxzbbc3JycM899+DKlStttut0OixbtgwVFRXtZjh8+DA0Gg3+85//dGsfnbU7gj3vQ2y9kZEFoJu6VlUIAIgLju7xtoarr0Oj2YBs7aUeb4uIyB3l5+djxIgRmDVrls2rqKio3XXefPNNvPnmmwCAIUOG2L2v2267DampqZg1axbuvPNOpKWl4ZtvvulwnQ8++AAffPBBq/m7du3CsmXL7N43ETleY2Ojzb8tXbt2DQCQm5vbZnvzc6zb+31z6tQpAMAPP/zQbobvvvsOANr9XfLqq6/CYrG0uuqu2dq1a1FXV4e1a9e22b5t2zZkZWVh27Zt7WZYt24dAOC1117r1j46a3cEe96H2HojIwtAF1RjqIW2trzVy2A2Wpcpq9Mh2CcIPl4+Pd5fv0A1ogMjcKooC0YzewGJyDOp1WpkZmbavPr169491p3ZtGkTMjMz8cknn+Cxxx7D008/3eHy9957L+69916nZCFyVy175Xp7GkCrXr+W0wsXLrSZbtkLmJGRYTPdshfwhRdesJluqxdw1apVNtMtewFPnjyJ2tpaAEBNTU2rXsCcnBzk5eUBaCpWW/bA6XQ6HDp0CIIg4PPPP2+zZ+rw4cMwmZr+hjSZTK16ATvbR2ftjmDP+xBbb2V06j2A1D31xgb8WJzVav7g0ATr17r6SoT7hTpsn2OjkvDJhYM4V/oThqkGt7uc2WKGtra81XxfLx8EKPzbWIOIyL0tW7YM48ePR1paGoCm3r4LFy60Ws5isWDq1Kl45513kJCQgLq6Otxxxx04cOAAvL29293+hAkToNVqUVFRAa1Wi1WrVqGurg46nQ4PPfQQ7r33XmtP4+OPP47du3dj48aNCAgIQHR0NPz8/FptU6/XQ6/X28xr7mXoicrKSuh0Ojz77LM93lZ35eTkwCI1i7Z/R7A0mJGTkyPqcXQXOTk5CA113N87jtay16/ldHPvX7OWvYAtfy5b9gI29/41a6sXsLn3r1nLXsBXX33VZnrNmjU2VxS07HFbu3Yt3nrrLev0tm3bYLFYADT9ntu2bRseffRRm3Wae/+avfbaa7jpppvs3kdn7Y5gz/sQW29lZAHohoxmI/SNNbguzHHP7osMVCE2qB9OFJ7GdWED4Kdou2ex0WTARV3rT2VGRQ5jAUhEbq20tBSzZs2yTms0Gjz44IN2ry+VSjF79mx88skneOKJJ3DgwAHceuutHRZ/APDpp58iPj4eISEh2LBhA373u9/hxhtvRF5eHu68806bnr+SkhKsXbsWu3fvhlKpxMMPP9xmAbhlyxasX7/e7uxE1Hc19/41q6mpsZlu7nlr1rJo/eqrr2x697788stWRUlze3vTne2js3ZHsOd9iK23MrIAdEO6+koAQJif0qHbnTxgIg5cOox/nt6FSfETkBg+0KHbJyJyZc2XgPZEWloa/vd//xdPPPEEPv74Y/zf//1fm8s99NBD8PLygtFoRL9+/fDnP/8ZQFNv45EjR/DXv/4VP/30E+rq6mzWO3nyJMaMGYPw8HAATUVqW/f8pKenY86cOTbziouLMX/+/B69P6VSCaVSidWrV/doOz3x7LPP4nyxe9+zLvWRYUDkAFGPo7tgL2nP+fv72xSBAQEBNu2xsbE2BVj//v1t2m+99VYcPHgQJpMJcrkckydPbrUPuVxuU/TJ5bYlRmf76KzdEex5H2LrrYy8B9ANlf9cAIb6dv3h7x3xkXsj9brbMCg0HsfyfkCdsd6h2ycickcSiQSCIAAAjEZjh8vGxMQgKioKBw4cQHl5OUaNGtXmcs33AO7duxfvvPMOhg4dCgB48skncfDgQQwcOLDNZ+D+MgvQ+o+sZkFBQYiJibF5RUZG2vN2iagLWvbwt5xuWcjEx8fbTLf8uWx53/Ho0aNtpq+//vpWGcaPH28znZycbDO9dOlSm+mWA0e1vAe55fS8efMglTaVDFKpFPPmzWuVYfHixTbTTz31VJf20dm0I9jzPsTWWxlZALohXV0lFDIvBChaX/bTU3KpDGlDp8NsMeO7/LaHCiYi8iRKpRKXLjX1OH3++eedLn/XXXfhpZdewp133tnlfX399ddYtGgRpk6disOHDwMAzOb/3u82duxYnDp1CiUlJbBYLNi7d2+X90HUV+zZs0fUaQDYuXNnh9Mt72Nrvp+3WcvnY2/atMlmuuUALytXrmyVoeVAMc8//7zN9JgxY+Dv33SbTkBAQKsPpgYMGIDY2FgATQVrQkKCTXtoaCimTJkCiUSCqVOnIiSkdQfEpEmTrB9IyeVym/v/7NlHZ+2OYM/7EFtvZWQB6IbK6ysR6quERCJxyvZV/mEYGZGIn8pzUFanc8o+iIjcxb333otvv/0WGo0GP/zwA1QqVYfLT5s2DVVVVTb3E9rr8ccfx3333YfU1FScOHEC0dHRyM/Pt7aHh4dj+fLl+M1vfoO5c+e2upSLiHpfc69fe/f7NvcCtuz9a9bcC9jeqMPNvYBt9f41a+4FbNn712zp0qWQSqXtPjbm6aefhp+fX7s9b/PmzcOwYcM67JFq7gVs2ftn7z46a3cEe96H2Hojo0T45bUkbi4/Px9TpkzBoUOHEBPTsweki0lbW97uKKA/lefgHyc/xOCwBNwUd4NNW3uDs6j8w7q8n7OlF/DuqY8wut8w3BA9yqatq/shInIGV/ydLwgCDh8+jA8++AB/+ctfxI5jwxHHq/l+LFe4BzB4UpTT9lF1uOlZu87aR9XhQiRGDuI9gHZwhe85InfT2e97DgLjZmoMtTBaTAjzc263tbdcAbV/GAr0xTYFIBERte+VV17Bl19+2eqyLiIiIlfBS0DdTHldJQAgzFfp9H1FB0VCW6tDo8ng9H0REfUFzz//PD7//HOn3L9CRETkCCwA3YyuvgIAEOIb7PR9RQdFQoCAouoSp++LiIiIiIicjwWgmymvr0SQdwC8ZF5O35faPwxyqRz5+mKn74uIiIiIiJyPBaCb0dVVOv3+v2YyqQz9AtUoYAFIRERERNQnsAB0IwaTAVWN1Qjthfv/mkUHRqCqsRq1hrpe2ycRERERETkHC0A3UlyrBdA7A8A0iwxUN+27Rttr+yQiIiIiIudgAehGiqpLAQChvXQJKACE+4ZALpWhhAUgEREREZHbYwHoRoqqS+EllSNQ4d9r+5RKpVD5h7EHkIiIiIioD2AB6EaKakoR6quERCLp1f1GBqhQXlcJo9nYq/slIiIiIiLHYgHoJgRBQFF1KUL9lL2+74gAFQQIKK0t7/V9ExERERGR47AAdBNVDXrUmxqg8g/r9X1H+IcD4EAwRERERETujgWgmyipLQPw32KsN3nLFQj1VbIAJCIiIiJycywA3URJTRl85T5Q+gSJsv+owAgUV5eiwdQoyv6JiIiIiKjnWAC6iZKaMsQpo3t9AJhmCSGxMAsWXCi7LMr+iYiIiIio51gAuoFGkwEVDVXoHxwtWoaIgHD4yL1xtvSCaBmIiIiIiKhnWAC6gdKf7/+LV8aIlkEqkSJeGYNs7SWYLGbRchARERERUfexAHQDJTVlkECC2OAoUXPEh8Si0WxAob5Y1BxERERERNQ9LADdQGltGUJ8g+Ej9xY1R3RgBHzk3rikuypqDiIiIiIi6h4WgC5OEARoa3VQi/D8v5ZkUhnG9BuBKxXXOBooEREREZEbYgHo4qoNtWg0GxDuHyp2FABAcswYmAULLpZfETsKERERERF1EQtAF6etLQcAqPzE7wEEmp4HqPIPw3ntZQiCIHYcIiIiIiLqArnYAahj2lodpBIpQn2DxY5iNTR8EA5f/RalteWICAgHAJgtZmux+ku+Xj4IUPj3dkQiInKC22+/XewI5GH4PUfkeCwAXVxZnQ5hvkrIpDKxo1gNCInFkavf4WplgbUAbDQZcFHX+rLQUZHDWAASEfURt912m9gRyMPwe47I8Zx6CeiePXuQmpqKadOmYevWra3as7OzkZaWhpSUFDz//PMwmUwAgPz8fMyfPx+zZs3C/fffj4KCAmfGdFmCIEBbp4PKBQaA+SWFXIHIABXyqgrFjkJERERERF3gtAKwpKQE69atw/vvv4/du3dj+/btuHTpks0yS5YswYoVK7B//34IgoAdO3YAAF5//XXMmDEDmZmZmDZtGtatW+esmC6tqrEaRrPRZQaA+aXY4CiU11eg1lAndhQiIiIiIrKT0wrAo0ePIjk5GUqlEn5+fkhJScG+ffus7QUFBWhoaMDo0aMBAGlpadZ2i8WCmpoaAEB9fT18fHxabV+v1yM/P9/mVVzctx5Q3nxPndpFBoD5pf4/P5Q+T18kchIiIiIiIrKX0+4BLC0thUqlsk6r1WqcPn263XaVSoWSkhIAwBNPPIF58+bhvffeg9FoxPbt21ttf8uWLVi/fr2z4ruEivoqSCVSKH2DxI7SSohvMPy9/JBXVYjE8IFixyEiIiIiIjs4rQC0WCyQSCTWaUEQbKY7al+6dCn+8Ic/YOrUqdi/fz8ee+wxfPLJJzbLp6enY86cOTb7LC4uxvz58531lnpdZYMeQd4BkEpc72kdEokEscFRuKzLhcViETsOERERERHZwWmVRWRkJLRarXVaq9VCrVa3215WVga1Wg2dToecnBxMnToVAJCSkgKtVouKigqb7QcFBSEmJsbmFRkZ6ay3I4qqhmoE+7he71+z6KAIGC0mlNVXdL4wERERERGJzmkF4MSJE3Hs2DHodDrU19fjwIEDmDRpkrU9Ojoa3t7eOHHiBAAgMzMTkyZNQkhICLy9vXH8+HEAwIkTJ+Dv74/QUNcbCMWZLIIFVY3VUPoEih2lXf0Cmgr64upSkZMQEREREZE9nHYJaEREBBYvXowFCxbAaDRi7ty5SEpKQkZGBhYtWoSRI0di7dq1WL58OWpqajB8+HAsWLAAEokE69evx6pVq9DQ0AB/f3+8+eabzorpsmoMdbAIFgR7u24PoJ/CF0HeASiu0Xa+MBERERERic6pD4LXaDTQaDQ28zZv3mz9OjExETt37my1XlJSEj788ENnRnN5lQ16AHDpHkAAiAxQ42pVASyCIHYUIiIiIiLqhOuNLkIAgKqfC0BXvgcQACIDVWg0NUJbWyZ2FCIiIiIi6gQLQBdV2aCHt0wBH7m32FE61C+g6VEeORV5IichIiIiIqLOOPUSUOq+phFAA20efeGKgrwD4Sv3wZXKPIT7h4gdh4j6sLKyMvz444+YMmUK/vSnP1kHESMiIiL7sQfQRVU16F3+8k+g6XmAUUERuFh+BQLvAyQiJ1q2bBny8vJw7NgxHDlyxPq4ICIiIrIfC0AX1GBqRK2xHko3KAABoH9wFGoMtdDWlosdhYj6sMrKSvzmN7/B4cOHMXPmTEyfPl3sSERERG6HBaALKv25kAp28RFAm8UGR0ECCa5VFYodhYj6MKPRCKPRiCNHjmDixIloaGgQOxIREZHbYQHogkprmkbUVLrwMwB/yUfujXhlDK5WFYgdhYj6sClTpuDGG29ESEgIRowYgYULF4odiYiIyO2wAHRBJT8/UiHIJ0DkJPYbqhqM8roK1BjqxI5CRH3UokWL8Omnn+Ldd98FADz33HMiJyIiInI/HAXUBZXWlCFQ4Q+51H3+9wxTDcLei1/gWmUBhqkHix2HiPqgAwcO2EyXl/O+YyIioq5ynwrDg5TUlrnFCKC/pPYPR6ivEtnaSxiqGuTyj68gIvfz3nvvWb82Go04f/68iGmIiIjcEwtAFyMIAkpryjAoLF7sKF0ikUgwXH0djlz9DiU1WkQGqsWORER9zC8LQAD4z3/+gwceeECkNERERO6J9wC6mIqGKjSaDW7zCIhfGhQaD4XMC2dLfxI7ChF5gPj4eLEjEBERuR27egAff/xx3HvvvZg4caKz83i8Qn0JALjdJaAA4CWTIzF8IM6UXECtoQ7+Cj+xIxFRH/LLewAFQcCxY8dETENEROSe7CoAb7/9dmzYsAErV67E3XffjbvuugtKpdLJ0TxTYXVTAah0k2cAtjRUNRinS87jYnkuRvcbJnYcIupDfnkJqEQiga+vr4hpiIiI3JNdBeCdd96JO++8E5cvX8ZHH32EuXPnYsyYMbj//vuRlJTk7Ix9Vo2hFvVG2wcZ5+iuwksqh7+Xe/aeBfsEQu0fhks6FoBE5FhLliyxOefk5+fjq6++Ei8QERGRG7J7EBiLxYKrV68iNzcXZrMZYWFh+P3vf49bb70VixYtcmbGPqve2IAfi7Ns5l3U5SLcP9StR9EcFBqPo3knoKuvFDsKEfUBWVlZEAQBS5cuxWuvvQZBEAAAhYWFIicjsZirDKg67Lz//6bKRgBw2j7MVQYg0imbJiLqlF0F4Lp167Br1y7Exsbivvvuw+uvvw4vLy/U1dVh8uTJLAAdqKpBjwRlrNgxemRgaByO5f2AS+W5mJzA+0aJqGc++OADfP311ygtLcVjjz0mdhwS2YABA5y+jwrvCgBASEiIc3YQ2Tvvg4ioLXYVgDqdDps3b0ZiYqLNfD8/P7z22mtOCeaJTBYT9I01UPuHix2lR3y9fBATFIlLuqvWT+qJiLpr1apVAJo+jFy8eLF1fn5+PqZMmSJWLBJJRkaG2BGIiNyaXY+BMJvNrYq/5l6/m266yfGpPFRFvR4A+sQz9OJDYlFjqEVpbZnYUYioj1i8eDGysrJw/PhxfP/99zh58qTYkYiIiNxOhz2AL774IkpKSnDixAnodDrrfJPJhLy8PKeH8zTN98xFBqhQ1agXN0wPRQVGAACytZcQEaBqcxlfLx8EKPx7MxYRubHly5fj0KFDaGxshFqtxtWrV8WORERE5HY6LADnzp2Lixcv4sKFC0hJSbHOl8lkGD16tLOzeRxdfSVkEhnC/ULcvgAM8g6Av5cfLpTlIMQ3uM1lRkUOYwFIRHY7evQoDh06hJUrV2LhwoU4ffo0nnrqKbFjERERuZUOC8CRI0di5MiR+NWvfoWIiIjeyuSxdPWVCPENglRi15W5Lk0ikSAqKAKXdVcxIWa0W49qSkSuQaVSwc/PDwMGDMBPP/3EDyKJiIi6ocMC8IknnsDrr7+OBx98sM32PXv2OCWUp9LVVyI2qJ/YMRwmKjACF8uvoKK+CqF+SrHjEJGb8/Lywvfff4+BAwfi8OHDiImJETsSERGR2+mwAGweaeuFF17olTCerMHYgHpjA0J9lWJHcZjm+wALq0tYABJRjy1ZsgTvvvsu1qxZg02bNiEtLU3sSERERG6nw2sNR4wYAQAYP348+vXrh/Hjx6Ourg7ff/89hg4d2isBPYWuvgoA+lQBGOjtj1BfJQqqS8SOQkR9gEQiwWuvvQYvLy/s2LEDu3btEjsSERGR27HrZrMVK1Zg8+bNuHz5MpYvX478/Hw899xzzs7mUZpHAG1vwBR3NSg0DkXVJbAIFrGjEJGbysrKwrlz57B06VLr1+fOneNo1ERERN1g14Pgz549i507d2LTpk2YM2cOnnrqKV5642C6+kp4yxTw8/IVO4pDDQqNx3cFP6K8rhIq/1Cx4xCRG/rggw/w9ddfo7S0FI899pjYcYiIiNyaXQWgIAiQSqX4+uuv8cgjjwAAGhoanBrM05TXVSDML6TPjZY5MDQOQNN9gCwAiag7Vq1aBQBYt24dFi9ebJ2fn5+PKVOmiBWLiIjILdl1CWj//v2RkZGB/Px8jB8/Hk899RSGDBni7Gwew2KxQFdfiXC/ELGjOFyQdyCUPkEo1BeLHYWI3NzDDz+MU6dOAWjqFfzTn/4kbiAiIiI3ZFcP4OrVq3Hw4EGMHTsWXl5eGDduHGbPnu3kaJ6joqEKZsGCcL++2UPW/DgIi8UCqdT9n3FIROJ47rnnEBsbC6lUirfffhu33Xab2JGIiIjcjl1/jfv5+WHcuHHQ6/U4d+4ckpKSkJOT4+xsHqO8rgIA+mQPINBUABotJmjrysWOQkRuLC8vD0899RS+/PJLzJkzB+np6WJHIiIicjt29QC+/vrr+Nvf/oawsDDrPIlEgkOHDjktmCcpq9NBLpUjyCdQ7ChOERWoBgDkVRUhIkAlchoiclcmkwkA8J///AdLly6F2WwWOREREZH7sasAzMzMxIEDBxAREeHsPB6p7OcBYKSSvnl5pI+XD6ICI3BJl4uxUSP73EA3RNQ7xowZg9TUVMhkMlx//fWYN2+e2JGIiIjcjl0VR79+/bpV/O3ZswepqamYNm0atm7d2qo9OzsbaWlpSElJwfPPP2/9dLe0tBQPPfQQZs+ejXnz5iE/P7/L+3YXgiCgvK6iz17+2WxQWDz0jTXQ1vIyUCLqnhdeeAF/+MMf8P7770MqleLuu++2tn333XciJiMiInIfdhWAN954I/74xz/ixIkT1gfwnjt3rsN1SkpKsG7dOrz//vvYvXs3tm/fjkuXLtkss2TJEqxYsQL79++HIAjYsWMHAOCZZ57B5MmTsXv3bsyaNQtr167t5ttzfVWN1TBaTH2+ABygjIVMIsVFXa7YUYjITclkMowbNw6BgU2XyycnJ1vbVq9eLVYsIiIit2LXJaC7du0CAOzbt886r7N7AI8ePYrk5GQolUoAQEpKCvbt22d9iG9BQQEaGhowevRoAEBaWhreeOMNTJ8+HefPn8ff//53AMBdd92FG2+8sctvzF2U1ekAoM+OANpMIVegvzIaObpruDH2+j57uSsRiUMQBLEjEBERuQW7CsAvvviiyxsuLS2FSvXfAT/UajVOnz7dbrtKpUJJSQny8vIQFRWFNWvW4Pjx41CpVHjhhRdabV+v10Ov19vMKy52v2fNVdRXQQIJlD5BYkdxusGhCbhSkYdrVYWIV8aIHYeI+hDeW0xERGQfu7phamtr8Yc//AHp6emorKzEihUrUFtb2+E6FovF5oQsCILNdHvtJpMJWVlZSE5OxkcffYQpU6Zg2bJlrba/ZcsWTJkyxeY1f/58e96OS6ls0CPIOwAyqUzsKE7XXxkFPy9fZJdeFDsKEREREZFHsqsAfOmllxAYGIjy8nJ4e3ujpqYGK1as6HCdyMhIaLVa67RWq4VarW63vaysDGq1GiqVCv7+/pg8eTIAYObMmTY9h83S09Nx6NAhm1dbA824usoGPZS+fb/3DwCkEimGqgYhT18EfWON2HGIiIiIiDyOXQVgdnY2Fi9eDLlcDl9fX6xduxbZ2dkdrjNx4kQcO3YMOp0O9fX1OHDgACZNmmRtj46Ohre3N06cOAGg6VETkyZNQv/+/REZGYl///vfAIAvv/wSw4cPb7X9oKAgxMTE2LwiIyPtfuOuwGwxo6qh2iMu/2yWGD4QEkiQrWUvIBE5Du8BJCIiso9dBaBUaruY2WxuNa+liIgILF68GAsWLMDs2bMxc+ZMJCUlISMjA2fOnAEArF27FqtXr8b06dNRV1eHBQsWAADefPNNvP3225g5cybeffddvPLKK915by6vvL4SFsHiUQWgv8IPccoYXCjLgdnChzgTkWNMmDBB7AhERERuwa5BYG644Qb86U9/QkNDA44cOYJ//vOfdp1sNRoNNBqNzbzNmzdbv05MTMTOnTtbrTdgwAC899579kRzayU1TZfAelIBCACDw+KRW5mHy7qriAxUd74CERGAnJwcbN68GZWVlRAEAQ0NDda2Z599VsRkRERE7sOuAvDpp5/Gpk2bEBgYiD//+c+46aab8Lvf/c7Z2fq8YmsBGCxykt4VE9QPMqkMJ4vO4VdxN4gdh4jcxLJly5CUlIQbbrgBEokEOp0Ox44dEzsW9bLNmzcjJyfHqfuoqKgAAISEOO8ZvQMGDEBGRobTtk9E1J5OC8CDBw/inXfewYULF+Dj44MhQ4bg+uuvh7e3d2/k69NKarTwlfvAW64QO0qv8pLJERsUhR+Ls2ARLK2eCVhjqEW9saHNdX29fBCg8O+NmETkYurr67F8+XLrdH5+Pv74xz+KmIjEkJOTg5/OnUO4zHmjZ5eZTAAAoaTEOds38xYIIhJPhwXgZ599hnXr1mHRokVITEyERCLBmTNn8PLLL6OxsRHTpk3rrZx9UklNmcdd/tksISQGuZV5uFSei+vCB9i01Rsb8GNxVpvrjYocxgKQyEPFxcWhtLTUZkRp8kzhMhlmBSqdtv3M6koAcNo+mrdPRCSGDgvAd999F//4xz8QFRVlnTdw4ECMGjUKzz33HAvAHhAEAcU1WsQpo8WOIor+wdGQSWT4Nv9kqwKQiKgtFosFM2fOxPDhw+Ht7W1zDyARERHZp8MCsLa21qb4a5aQkIDGxkanhfIE+sZq1BnrPbYH0FuuwHXhA3Ci8AzuH32X2HGIyA3cfvvtuP32263TvAeQiIio6zosAGUdXF/PZy71TIG+6b4CTy0AAWCE+jp8eO5fKKouRT+OBkpEnZgzZ47NdF5eHu8BJCIi6iK7ngNIjldYXQzA80YA/aUR6iEAgB8Kz4ichIjcwbZt23D99ddj6NChGDp0KG9DICIi6oYOewAvXLiA66+/vtV8QRBgMBicFsoT5OuLoZB5IUDhJ3YU0YT7hyImqB9+KDqDGUOmiB2HiFzcpk2b8Pe//x0bN27Ek08+iczMTPztb38TOxYREZFb6bAAPHjwYG/l8DiF+mJE+IdDIpGIHUVU10eNxL9+OoQ6Yz38vHzFjkNELkypVGLUqFEYOnQoysvLMX/+fBaAREREXdRhARgd7ZkjVPaGguoSxAXz+I6NGoFPzh/Aj8VZuDF2rNhxiMiFyeVyVFVVIS4uDqdPn0ZcXJzYkYiIiNwO7wEUQaPJgLJaHSICwsWOIrrrwgYgxCcYR3K/EzsKEbm4u+++Gw8//DBuvfVWbN++HY8++qjYkYiIiNwOC0ARFFWXQICAyACOfCmTynBz/AT8UHQWlQ16seMQkQubO3cu/va3v0GpVGL79u34n//5H7EjERERuR0WgCIo+HkEUPYANpmccCMsgoW9gETUIYvFgq1bt+L+++/Hk08+icuXL4sdiYiIyO2wABRBgb4EEkig9g8TO4pLiA6KxOCwBHyVe4zPlySidr322mv45ptvkJ6ejv/93/9FVlaW2JGIiIjcToeDwJBzFOiLofYPg5fMS+woLmNywo3YdPx9ZGsvQeUfKnYcInJBR44cwUcffQQvr6bfnYMGDcIdd9whcioiIiL3wh5AERTqixEdFCl2DJdyc9wEBHkH4OPsfWJHISIXJQiCtfgDAIVCIWIaIiIi98QCsJdZLBYU1pQiigWgDW+5AjOHTMWPxVm4WlkgdhwickGJiYl45ZVXcO3aNeTl5WHDhg1iRyIiInI7LAB7WVmdDkazEdGBEWJHcTnTBk2Cv5cv9l/6t9hRiMgFvfjii9Dr9bj33ntx9913o6qqSuxIREREbof3APayfH3TCKC8BLQ1Py9f3D5oEjKzD2CE+jr4K/zEjkRELkCj0dhMh4Y23SfMUUCJiIi6jgVgLyus/m8B2GBqFDmN65mcMBG7s/fjYvkVjO43XOw4ROQCXnjhhTbna7Va/N///V8vpyEiInJvLAB7WYG+BIHeAQj0DmAB2IZ+gWoMDI3DhbIcjIocBolEInYkIhLZ+PHj25yfn5/fy0mIiIjcH+8B7GWF1cW8/68TyTHXo6qxGiW1ZWJHISIiIiLqU1gA9rJ8fTGig/qJHcOlXR81AnKpHBfLr4gdhYiIiIioT2EB2Iv0jTWobqxBdBB7ADviI/dGbHA/XK0sgCAIYschIiIiIuozWAD2okJ9CQAgKpAjgHYmLjgadcZ6lNdViB2FiIiIiKjPYAHYiwr0RQDAHkA7xAZHAQCuVvGh8EREREREjsICsBcVVJfAS+YFlV+Y2FFcnq+XDyL8w3GtkgUgEREREZGj8DEQTlZjqEW9sQEAkKO7CrV/GMrrmy5rNJiNYkZzef2V0fi+4EfUGerhp/AVOw4Rkcf74osvAAC33XabyEnIU/B7jsjxWAA6Wb2xAT8WZwEAcivzER0UYZ0eHJogZjSXFxfcVABeqypAomoQAMBsMUNbW95qWV8vHwQo/Hs7IhGRRzl48CAA/jFOvYffc0SOxwKwlzSYGlFnrEeor1LsKG4jxDcYAQo/XK0qtBaAjSYDLupaPx5iVOQwFoBERERERJ3gPYC9RFdfCQAsALtAIpGgf3A0CvRFMFnMYschIiIiInJ7LAB7CQvA7olTRsNkMaOwukTsKEREREREbo8FYC/R1VXBW6aAnxcHM+mKfoERkEvlHA2UiIiIiMgBWAD2kor6SoT6KiGRSMSO4lbkUhligiJxraoAgiCIHYeIiIiIyK05tQDcs2cPUlNTMW3aNGzdurVVe3Z2NtLS0pCSkoLnn38eJpPJpj0rKwsjRoxwZsReIQgCdPWVCPVTih3FLcUpo1FjqENpbZnYUYiIiIiI3JrTCsCSkhKsW7cO77//Pnbv3o3t27fj0qVLNsssWbIEK1aswP79+yEIAnbs2GFtq6+vx6pVq2A0uv+z8qoNtTBaTLz/r5sSQvrDSypHtvZS5wsTEREREVG7nFYAHj16FMnJyVAqlfDz80NKSgr27dtnbS8oKEBDQwNGjx4NAEhLS7NpX7NmDdLT050Vr1f9dwCYYHGDuCmFzAuDwuJxWXcNdcZ6seMQEREREbktpz0HsLS0FCqVyjqtVqtx+vTpdttVKhVKSppGejx06BAaGhowffr0drev1+uh1+tt5hUXFzsqvkPp6ioBACHsAey2oapByNZewg+FZxERGC52HCIiIiIit+S0AtBisdgMeCIIgs10e+1arRYbN27EP/7xjw63v2XLFqxfv97huZ1BV1+JQIU/FDIvsaO4rXC/UKj8w3As/wfMSrydg+kQEREREXWD0wrAyMhIHD9+3Dqt1WqhVqtt2rVarXW6rKwMarUaX331FSorKzF//nxr26xZs7B161YEBARY56Wnp2POnDk2+ywuLrZZz1VU1FdxABgHGKG+Dl9eOYZ8fRFig6PEjkNERERE5HacVgBOnDgRb775JnQ6HXx9fXHgwAGsWrXK2h4dHQ1vb2+cOHECY8eORWZmJiZNmoRf//rX+PWvf21dbsiQIcjMzGy1/aCgIAQFBTkrvsMYzSZUNugRHxIjdhS3NyCkP04UnsHpkvMsAImIiIiIusFpg8BERERg8eLFWLBgAWbPno2ZM2ciKSkJGRkZOHPmDABg7dq1WL16NaZPn466ujosWLDAWXFEU1yjhQCBI4A6gEwqw69ix6FAX2wdWIeIiIiIiOzntB5AANBoNNBoNDbzNm/ebP06MTERO3fu7HAbFy5ccEq23lJY3TQwDQtAx0iOvR4Hco7gbMkFTIqfIHYcIiIiIiK34tQHwRNQqC+BVCJFsHeg2FH6BD8vXwwM6Y/Luqswmk1ixyEiIiIicissAJ2ssLoEIT7BkEp5qB1lSPhAGC0m5FRcEzsKEREREZFbYVXiZAX6YoT68QHwjhQZoEKwdyAulF0WOwoRERERkVthAehENYZaVDVW8/4/B5NIJBgSPhDFNVpUNujFjkNERERE5DZYADpRob4EAKD0YQ+go10XngAJJNZeQLPFDG1teZuvGkOtyGmJiIiIiFyDU0cB9XRF1aUAgGAfDgDjaH5evuivjMJPZVdwQ9QoNJoMuKi70uayoyKHIUDh38sJiYiIiIhcD3sAnaiopmkE0CBFgNhR+qQh4QNRb2rAtapCsaMQEREREbkFFoBOVFhdinC/EI4A6iT9g6Pg6+WD8xwMhoiIiIjILqxMnKiouhRq/3CxY/RZUokUQ8IGIK+qEGV1FWLHISIiol62cOFCaDQaPP744222r1q1ChqNBi+//HKb7X/5y1+g0WiwadOmbq0PAFu2bIFGo8F7773XZvvevXuh0Wiwb9++brXrdDosW7YMFRXt/61z8uRJzJo1Cz/++GOb7Tk5Objnnntw5Urbt8t0xp71O8tpz/voqd7YR1/AAtBJLIIFxdWlUPuHiR2lTxuhHgKpRIrPLx8ROwoRuZiamhqsXLkSM2fOxKxZs3D//ffj3LlzAIBvv/0W999/v2jZdu3ahWXLlrXZ9sknn+DOO+/EjBkzoNFo8NZbb8FkMgEAzGYzHnjgAaSkpODQoUNIS0vDzJkzu/1HHZG7u3at6ZnAubm5bbZ/9913AIBvvvmmzfZ//etfAIA9e/Z0a30A2LlzJwBgx44dbbb/5S9/AQBs2LChW+3btm1DVlYWtm3b1m6GV199FRaLBWvWrGmzfe3atairq8PatWvb3UZH7Fm/s5z2vI+e6o199AUsAJ2kor4KjWYD1AHsAXQmP4UvhqkH44eis3wkBBFZWSwWZGRkIDg4GLt370ZmZiYWLlyIjIwMl/5keNeuXdi8eTPWr1+Pf/3rX/jggw+QnZ2NFStWAABKSkpw4cIF7N+/H0FBQVAoFPj000+RkJAgcnKi3rdw4UKb6Za9gKtWrbKZbtmL11x4NWvZC9jZ+kBT798vtewF3Lt3LwRBAAAIgtCql6+zdp1Oh0OHDkEQBHz++edt/v46efIkamubRjyvqalp1QuYk5ODvLw8AE0Fc1c/MLJn/c5y2vM+eqo39tFXcBRQJymqbnoEhNo/DA2mRpHT9G2jI4fhQtllHC84jakDbxI7DhG5gG+//RZFRUVYtGiR9T7s5ORkrF69GhaLBUDTHwsZGRm4du0aEhIS8MYbb0ChUGDdunU4duwYqqqqoFarsW7dOoSHhyM5ORkjRoyAVqvFzp078cYbb2D//v0ICQmBSqXCbbfdhrS0NOzevRtbtmyBxWLB8OHD8eKLL8Lb2xu7d+/Gxo0bERAQgOjoaPj5+bXKvX79eqxevRr9+/cHAAQEBODll1/GzTffjIULF+KRRx5BZWUlpkyZAqlUirKyMjzyyCOt/pDV6/XQ620/FCsuLu7xca2srIROp8Ozzz7b4211V05ODhQ//z90V3UWCypzckQ9ju4iJycHoaGhbbY19/41a9kL2Nx716xlL15z71+zPXv24KGHHrJ7feC/vX/NduzYYXN1QcufzQ0bNmD69Ol2t2/bts36O8tisWDbtm149NFHbdZ59dVXbabXrFmDDz74wDrdstdu7dq1eOutt1q9l/bYs35nOe15Hz3VG/voK9gD6CSFPz8CgvcAOp+vlw9uiU9GTsU15HFEUCICkJWVhcTExFaDcN1yyy0IC2u6NL+wsBArVqzAZ599hrKyMhw9ehRXr15FTk4Otm3bhv3796Nfv3745JNPAAAVFRXIyMhAZmYmjhw5ghMnTuDTTz/Fpk2bkJWVBQC4ePEiduzYgW3btiEzMxNhYWF45513UFJSgrVr12Lr1q3Yvn279dP6X9LpdCgoKEBSUpLN/ODgYAwaNAjnzp3Dxo0boVarcejQIbz00ksYMWJEqz8ggaZeiSlTpti85s+f75BjS0T2a+7d6+70V199Zb0E3GQy4csvv2y1j5a/T2pqamymm3vvmrUsnDtjz/qd5bTnffRUb+yjr2APoJMUVZfCW6ZoegZgldhp+r7bEibiu4If8Z+r32Pu8BnwkvFbm8iTSaVSeHt7d7hMYmIiYmNjAQADBw5ERUUFbr31VixduhQffvghrly5glOnTll74wBg1KhRAICjR4/ijjvugEKhgEKhwNSpUwE09TxevXoVd999NwDAaDRi2LBhOHnyJMaMGYPw8KYPBTUaTbv3FJnN5lbzjEYjJBKJ3e8/PT0dc+bMsZlXXFzc4yJQqVRCqVRi9erVPdpOTzz77LPQnT8v2v4dwU8qRcyAAaIeR3fh7r2kEonEpqhr+XPcWfutt96KgwcPwmQyQS6XY/Lkya324e/vb1MEBgTYPn4sNjbWpoj75e80e9izfmc57XkfPdUb++gr2APoJEXVJYgMVEMq4SHuDXKpHDfH3YBqQy1OFp0TOw4RiWzEiBHIyspq9Wn6//t//89aeMnl//2gqPmPsLNnz+KBBx6AxWJBSkoKpk6darMNHx8fAE0FpqWNyxDNZjPuuOMOZGZmIjMzEx9++CFWrFjR6o+8X+67WWhoKPr374+TJ0/azNfpdMjLy8OwYcPsfv9BQUGIiYmxeUVGRtq9PpE7aFmIxMfH20yPHz/eZjo5OdlmesaMGTbTGo2mS+sDwNy5c22mmz/8afbII4/YTP/ud7/rUvu8efOsVzJIpVLMmzevVYalS5faTLccYOrpp5/ucLoz9qzfWU573kdP9cY++gpWJ05SVF2KfoFqsWN4lKjACAwMjcOZ0vOoNdSJHYeIRDRu3DiEhYVh/fr11h61I0eOYNeuXRg0aFC7633//fcYP3487r33XsTHx+Orr75qs0du4sSJOHDgAAwGA2pqavDVV19BIpFgwoQJOHjwIMrLyyEIAn7/+99jy5YtGDt2LE6dOoWSkhJYLBbs3bu3zf0/+eSTeOWVV6yfttfW1mL58uVITU1FdHS0A44MUd/R8j60N99802b6hRdesJl+/vnnbaZbFl+/vP/PnvWBpt72X2o5unBqaqq1V08ikdjc32dPe2hoKKZMmQKJRIKpU6ciJCSkVYYxY8bA398fQFPvX/OVCs0GDBhgvdqhf//+XR40yp71O8tpz/voqd7YR1/BAtAJTBYzSmrLEMUCsNfdEJUEi2DBD0VnxY5CRCKSSCTYsGEDrl27hpkzZ0Kj0WDz5s3YtGmT9TLMtqSmpuL8+fPQaDRYsGABRowYgfz8/FbL3XrrrRg3bhzmzJmDhx56CGq1Gt7e3khMTMRjjz2G9PR0zJgxAxaLBQ899BDCw8OxfPly/OY3v8HcuXNbXaLVbMaMGXjiiSfwxBNPYObMmZg7dy6GDRuGP/zhDw47NkR9SXMvYMvev2bNvXht9d4B/+0FbNn7Z+/6wH97AVv2/jVrLjRb9u7Z2z5v3jwMGzaswx6tpUuXQiqVtvt4maeffhp+fn5d7v3ryvqd5bTnffRUb+yjL5AILa+PcWP5+fmYMmUKDh06hJiYGNFyFFaX4Mm9v8fC8ekYph6MH4uz2lxucGgCLupaD6Xb1fkdtY2KHAZVO88i1NaWt5mtO/vpTub2srWXy979fH3tOLJKL+LuETMQ7BPU4TEgIvcl5u/8kydPIjc3F3PmzIHRaMQ999yDV155BYmJib2aoysccbya78dyhXsAZwUqnbaPzOpKAHDaPjKrKxGamMh7AO3gCt9zRO6ms9/37AF0gqKfRwDlJaDiGNNvOKQSCX4szhY7ChH1UQkJCfj0009x5513Ii0tDTNmzHDp4o+IiKgZh0p0guZnAEYFRqDe1CByGs/j5+WL68IH4EJZDsZFJXW+AhFRFymVSrzzzjtixyAiIuoy9gA6QWF1KQIV/gjw9hc7isdKihgKQRBwpvQCzBYztLXlrV41htbP4SIiIiIi6svYA+gERdUl6BcYIXYMjxbsE4iEkFhkaS+ior4KBdXFrZYZFTkMAQoW6URERETkOdgD6AR8BIRruL7fCBjNRnyRc1TsKERERERELoEFoIM1GBugq69kAegCQv2UuC4sAV/nfc/LPYmIiIiIwALQ4YprtACaBoAh8Y2NSoIgAN/l/yh2FCIiIiIi0bEAdLBCPgLCpQR6++PWhGRc0uXiSkWe2HGIiIiIiETFAtDBmh8BERnAAtBV3D7gZqj8QnE491vUGurEjkNEREREJBoWgA5WUF2CML8QeMsVYkehn8mkMkweMBFmwYyvcr+BIAhiRyIiIiIiEgULQAcrqCpCbFA/sWNQC0qfICTHXo8CfTHOll4QOw4RERERkShYADqQxWJBfnUxYlgAuqSh4YPQPzgK3+WfQmV9ldhxiIiIiIh6HQtAB9LWlcNoNiImmAWgK5JIJJgUPwEyqQxH837gpaBERERE5HFYADpQvr4YANgD6ML8vHxxfb+RyNcX8VJQIiIiIvI4LAAdKL+qCAAQHRQpchLqyAj1dVD6BGHnub0wmo1ixyEiIiIi6jUsAB2oQF+MEJ9g+Cv8xI5CHZBKpZgYOxZldTrsOLsH2tpym1eNoVbsiERERERETuHUAnDPnj1ITU3FtGnTsHXr1lbt2dnZSEtLQ0pKCp5//nmYTCYAwIkTJzB37lzMmjUL6enpKCgocGZMh8nXFyEmmL1/7iAmuB+Gq67Dv376EkevHcePxVnWV72xQex4RERERERO4bQCsKSkBOvWrcP777+P3bt3Y/v27bh06ZLNMkuWLMGKFSuwf/9+CIKAHTt2WOe/9NJLyMzMhEajwUsvveSsmA4jCALy9UWI5v1/bkMzZCoEwYKjeSc4IAwREREReQSnFYBHjx5FcnIylEol/Pz8kJKSgn379lnbCwoK0NDQgNGjRwMA0tLSsG/fPhgMBjzxxBNITEwEAAwZMgRFRUWttq/X65Gfn2/zKi4udtbb6VR5fQUaTI0cAMaNhPmFYGxUEq5U5CFLe1HsOERERERETid31oZLS0uhUqms02q1GqdPn263XaVSoaSkBAqFArNmzQLQ9Fy99evXY+rUqa22v2XLFqxfv95Z8buseQCYGA4A41ZGRQ5FUU0pjuX9AJVfKNQB4WJHIiIiIiJyGqcVgBaLBRKJxDotCILNdGftBoMBy5Ytg8lkwsMPP9xq++np6ZgzZ47NvOLiYsyfP9+Rb8NuuZX5AIA4ZYwo+6fukUgkmJxwIz7O2of9lw9jztAUsSMRERERETmN0y4BjYyMhFartU5rtVqo1ep228vKyqzttbW1ePDBB2EymbBx40Z4eXm12n5QUBBiYmJsXpGR4vW+5VRcg9o/jCOAuiEfuTdSBt8Ck9mE/RcPw2A2iB2JiIiIiMgpnFYATpw4EceOHYNOp0N9fT0OHDiASZMmWdujo6Ph7e2NEydOAAAyMzOt7UuWLEFcXBz+/Oc/Q6FQOCuiQ+VW5CEhpL/YMaibQn2VmDLwJpTXV2B39gGx4xARuaTbb78dt99+u9gxyIPwe47I8Zx2CWhERAQWL16MBQsWwGg0Yu7cuUhKSkJGRgYWLVqEkSNHYu3atVi+fDlqamowfPhwLFiwAFlZWTh06BAGDRpkvcRTrVZj8+bNzoraY3WGehTXaHFrwo1iR6Ee6B8chRHqIfh37jf4Vf8bMLrfMLEjERG5lNtuu03sCORh+D1H5HhOKwABQKPRQKPR2Mz7ZSGXmJiInTt32rQPGzYMFy5ccGYsh8utzAMAJITEipyEemp8zCiU1VVg4/fvYt0dL8LPy1fsSEREREREDuPUB8F7iisVTQVgkHcgtLXlNi+D2ShyOuoKuVSO+0elobJej21nPhE7DhERERGRQzm1B9BTXKnIQ7B3IK5UXGvVNjg0QYRE1BPxITFIGXQL9l/8NybFTcCgsHixIxEREREROQR7AB3gSmUeYoOjxI5BDjQv6U4ofYPw1ndb0GjiqKBERERE1DewAOyhRpMBBfpixAT3EzsKOZCfly8Wjk9Hgb4YW0799z7VGkNtq8t8tbXlqDHUipiWiIiIiMg+vAS0h65UXINFsCBeGQOLYBE7DjlQUuRQ3Jk4DZ+cP4Ch4YNwc/x41Bsb8GNxVqtlR0UOQ4DCX4SURERERET2Yw9gD10szwUAxCtjxA1CTjFvhAbDVIOx4ft32yz8iIiIiIjcCQvAHrqouwKVfxgCvQPEjkJOIJfJ8cxNjyImqB/Wfr0JVyvzxY5ERERERNRtLAB76GL5FQwOjRc7BjmRn8IXz016DEHeAdjw3buobNCLHYmIiIiIqFtYAPZARX0VyusqMCiMj3ro60J8g/H8LY8DAD776UvUGxtETkRERERE1HUsAHvgYvkVAMBgPifOI0QFRuDRGxagztiAA5cOw2Qxix2JiIiIiKhLWAD2wCVdLmRSGRKUsWJHoV4SHxKDyQk3oqS2DIdzv4EgCGJHIiIiIiKyGwvAHrhYfgXxwTFQyBViR6FeNCC0P26IHoVLuqv4oeis2HGIiIiIiOzG5wB2k8ViwWXdVdwSnyx2FBLB6MhhqGrQ40ThGShkXhihHgJtbXmby/p6+fAZgURERETkElgAdlO+vggNpkYM5gAwHkkikeDmuPEwmI04lvcD5FI5hoQPgFTSulOdD4knIiIiIlfBS0C7qXkAmEEcAMZjyaQyTB14E4arr8ORq99h38V/o8HUKHYsIiIiIqJ2sQDspou6XPgr/NAvQC12FBKRVCLFr/qPw9xhqSisLsHu7P3QN1SLHYuIiIiIqE0sALvpUnkuBofGQyKRiB2FXMCEmDGYOWQKGk0GZJ4/CG2tTuxIREREREStsADshgZjA/L0hXwAPNmIDFBhVuLtkEll+PTC58ivKhI7EhERERGRDRaA3XC54hoEQeAD4KkVpW8wZiXejiDvAHx26SucLj4Pi2AROxYREREREQCOAtot1gFgQuPFDUIuyV/hB82Qqfgy9xt8k/8DKhqqMHdYKqKCImyW4+MhiIiIiKi3sQDshmztRUQHRiLQO0DsKOSiFHIFpg28GdnaSzheeBovH34Tg0LjMS46CUE/f9/w8RBERERE1NtYAHaR2WJGtvYSJsVNEDsKuTiJRIJh6sGYOuAm7Mreh3OlPyGn4hqGhA/AmH7DxY5HRERERB6IBWAXXanIQ4OpEcPU14kdhdyEv8IPybFjMDJiCH4oOosLZTlNL20Oboq7AYPC4ls9QJ6XhxIRERGRM7AA7KJzpT8BAIarB4uchNyNv8IPN8eNx+jI4ThTko0s7UWcKDoDXy8fDA5NwHD1dQj0bir6eHkoEVH7ysxmZFZXOm/7JhMAOG0fZWYzQp2yZSKizrEA7KIs7U+ICeqHYJ8gsaOQmwr09sfE/uNw78jZ+OLK17isu4ozJedxpuQ8hqkH44boUWJHJCJyWQMGDHD6PiQVFQCAkJAQp2w/FL3zPoiI2sICsAus9//F8/4/6jmFzAsDQ+MwMDQONY21OFWchXOlPyG3Mh/B3oFQ+YeJHZGIyOVkZGSIHYGIyK3xOYBdcFl3ten+PxXv/yPHCvD2x01xN2BW4u2QS2R445u/4/3Tu2EwG8WORkRERER9CAvALvgm7wfIpXKMihwqdhTqoyICVEgbNh03xl6P3dn7sWT/SzhVlAVBEMSORkRERER9AC8BtZNFsOBY3g8YFTkU/go/seNQH+Yl88K8kXfi+qgR+ODMJ3jl8JtICInFHYMnY2zUSD5/koiIiIi6jT2Advqp7ArK6yswMXac2FHIAzSaDDCYjZidOA039b8B2tpybPjuXfzhq9dx9NpxmCxmsSMSERERkRtiD6CdjuYdh5fMC+Oik8SOQh5EJpVhmHowhoQPwE/lV5CtvYQ/H3sHSp8gTIwdi3HRSRgUlgAfubfYUYmIiIjIDbAAtIPBbMQ3eT9gTL/h8PXyETsOeSCZVIahqkG4e8RM5FUV4avcYzhw+Qj2XvwSMokU/ZXRSFDGIia4H6KDIhHhr4KXrOnHmw+VJyIiIqJmLADt8NlPX6KyQY+UQbeIHYU8nFQixbjoJIyLTkKdsR4Xyi7jvPYyTpdk49+538IsNF0aKpFIEKQIQKC3P/oHR0PlH4owv1Co/EKhDgiHj9ybhSERERGRB2IB2ImqBj12ZX2G66NGYmREothxiKz8vHwxpt8IjOk3AlNrb8LJorOoaqhGeX0FdHWV0DfWoLqxBj8WZ6PWWGezrr+XL6KDmnoLVf6hCPf7+eUfinDfEMhl/NVARERE1Bc59a+8PXv2YOPGjTCZTEhPT8f8+fNt2rOzs/H888+jtrYW48aNw8qVKyGXy1FYWIglS5agvLwcCQkJWLt2Lfz9e7+nwmQx450ftsNgNmDBqLRe3z9RV0glUoT4BiPENxgI/e/8waEJOKf9CTWNtahqrEZlgx6VDXo0mg04UXga+sYam+1IIEGQTyDU/mEI9wv9RYEYgnC/MIT7h8Dfyw8SiaSX3yERERER9ZTTCsCSkhKsW7cOu3btgkKhwLx58zBhwgQMGjTIusySJUvw0ksvYfTo0XjuueewY8cO3HfffVi5ciXuu+8+zJgxA2+99RY2bNiAJUuWOCtqmyrqq7Dhuy34sTgb9yXNRlRQZK/un8iRFDIvhPopEeqntM4bHJqAi7orMFnMqDXUocZQ+/OrDnKpHJUNVbhUnovvC061GnXUV+6DYJ9AKGQKeMnkUMgUUMjkkEvlkEqkkEgkkOLnfyUSeMsU8PHygY/cu+nyU/nPX3s1fa2QKSCXyiCXyn/+t+lr2S++Vsi8IJPKevnIEREREfUtTisAjx49iuTkZCiVSgBASkoK9u3bh8ceewwAUFBQgIaGBowePRoAkJaWhjfeeAO//vWv8f333+Ott96yzv+f//mfVgWgXq+HXq+3mVdQUAAAKC4u7nbuRrMB75zYjiztT5BCgnuTZmNc4HDk5+d3uJ6uvhLl2rJW8wMbfFFe1Xp+R21dnd9RW5GlCI2+9S6Zub1s7eXq7n66uo7Yx6w72RxxzHwghw+CES4LRnxwLHKr8gBfQBAENJgaUWeoQ5BPEPSNNahq0KPWUA+z2QSj0Ih6Sy1MZjNMFhOE5v8EAQKa1jdajGg0GdBoMgDo/kPtZVI5fOTe8JYr4CP7+V+5oqnwlEohlcgggxRSqaTp65+L0WY2fZaSX34pafPr9law7ftse12JpGnql/9al5JIIIEEEgl+/lfS7vY77mhtJ7cd2lu+/f05tsdX6ROIsVFJPepJbv5dbzbzsSj2aD5OPTlHEhGR6+vs/Oi0ArC0tBQqlco6rVarcfr06XbbVSoVSkpKUFFRgYCAAMjlcpv5LW3ZsgXr169vc98tLzXtieX42mHbIiIix9NqtYiLixM7hsvTarUAHHuOJCIi19Xe+dFpBaDFYrH5ZFcQBJvp9tpbLgegzU+I09PTMWfOHJt5BoMBeXl5iI+Ph0xm/6VixcXFmD9/PrZu3YrISF7qaQ8es67jMesaHq+u87RjZjabodVqMWLECLGjuIURI0bgz3/+M5588kmP+R5xFk/7WXMWHkfH4bF0jL5yHDs7PzqtAIyMjMTx48et01qtFmq12qa9+dNIACgrK4NarUZoaCiqq6thNpshk8lardcsKCgIQUFBreYPGDCgR5ljYmK6vb4n4jHrOh6zruHx6jpPOmbs+bOfj48PRo4cCcCzvkecicfRMXgcHYfH0jH6wnHs6PwoddZOJ06ciGPHjkGn06G+vh4HDhzApEmTrO3R0dHw9vbGiRMnAACZmZmYNGkSvLy8MG7cOOzduxcAsHv3bpv1iIiIiIiIqHucVgBGRERg8eLFWLBgAWbPno2ZM2ciKSkJGRkZOHPmDABg7dq1WL16NaZPn466ujosWLAAAPDiiy9ix44dSE1NxfHjx/Hkk086KyYREREREZHHcOpzADUaDTQajc28zZs3W79OTEzEzp07W60XHR2N9957z5nRiIiIiIiIPI7TegDdSVBQEB577LE27ymktvGYdR2PWdfweHUdjxl1ht8jjsHj6Bg8jo7DY+kYnnIcJYIgdP+hXEREREREROQ22ANIRERERETkIVgAEhEREREReQgWgERERERERB6CBSCAPXv2IDU1FdOmTcPWrVvFjuOyampqMHPmTOTn5wMAjh49Co1Gg2nTpmHdunUip3M969evx4wZMzBjxgz88Y9/BMBj1pHXX38dqampmDFjBv7+978D4PGy16uvvoply5YB4DGj9vFc1zM8BzoGz42OwXOmY3nceVTwcMXFxcLkyZOFiooKoba2VtBoNMLFixfFjuVyTp06JcycOVMYPny4kJeXJ9TX1wu33HKLcO3aNcFoNAq//e1vha+++krsmC7j66+/Fu655x6hsbFRMBgMwoIFC4Q9e/bwmLXj22+/FebNmycYjUahvr5emDx5spCdnc3jZYejR48KEyZMEJYuXcqfS2oXz3U9w3OgY/Dc6Bg8ZzqWJ55HPb4H8OjRo0hOToZSqYSfnx9SUlKwb98+sWO5nB07duDFF1+EWq0GAJw+fRpxcXGIjY2FXC6HRqPhcfsFlUqFZcuWQaFQwMvLCwMHDkRubi6PWTvGjx+Pd999F3K5HOXl5TCbzdDr9TxenaisrMS6devwyCOPAODPJbWP57qe4TnQMXhudAyeMx3HU8+jHl8AlpaWQqVSWafVajVKSkpETOSaXn75ZYwbN846zePWscGDB2P06NEAgNzcXHz22WeQSCQ8Zh3w8vLCG2+8gRkzZuDGG2/k95gdVqxYgcWLF1ufV8RjRu3h90bP8BzoGDw3Og7PmY7hqedRjy8ALRYLJBKJdVoQBJtpahuPm30uXryI3/72t3jmmWcQGxvLY9aJRYsW4dixYygqKkJubi6PVwc+/PBD9OvXDzfeeKN1Hn8uqT383nAsHs+e4bnRMXjO7BlPPo/KxQ4gtsjISBw/ftw6rdVqrZd4UPsiIyOh1Wqt0zxurZ04cQKLFi3Cc889hxkzZuC7777jMWvH5cuXYTAYMHToUPj6+mLatGnYt28fZDKZdRkeL1t79+6FVqvFrFmzUFVVhbq6OhQUFPCYUZt4rnMsngO7j+fGnuM50zE8+Tzq8T2AEydOxLFjx6DT6VBfX48DBw5g0qRJYsdyeaNGjcKVK1dw9epVmM1mfPrppzxuv1BUVISFCxdi7dq1mDFjBgAes47k5+dj+fLlMBgMMBgMOHToEObNm8fj1YG///3v+PTTT5GZmYlFixbhtttuw9tvv81jRm3iuc6x+Pu8e3hudAyeMx3Dk8+jHt8DGBERgcWLF2PBggUwGo2YO3cukpKSxI7l8ry9vbFmzRo8/vjjaGxsxC233ILp06eLHctlvPPOO2hsbMSaNWus8+bNm8dj1o5bbrkFp0+fxuzZsyGTyTBt2jTMmDEDoaGhPF5dwJ9Lag/PdY7Fn7Xu4bnRMXjOdB5P+dmWCIIgiB2CiIiIiIiInM/jLwElIiIiIiLyFCwAiYiIiIiIPAQLQCIiIiIiIg/BApCIiIiIiMhDsAAkIiIiIiLyECwAiYiIiIiIPAQLQCIiIiIiIg/h8Q+CJ+oN27dvx3vvvQepVIrw8HC88MIL+Otf/wpvb2+cP38e5eXl+NWvfoXly5fDy8sLly9fxssvv4zKykqYzWbcf//9mDt3Lr799lusW7cOsbGxuHjxIkwmE1auXImxY8d2uP+dO3di+/btMBqNqKqqQkZGBu677z4AwF//+ld8/PHHkMvliIuLw5o1axAYGNjufCIiIkfh+ZFIBAIROdXRo0eFqVOnCuXl5YIgCMJHH30k3HHHHcIzzzwjzJ49W6ipqREaGxuF+fPnC++9955gNBqF1NRU4ezZs4IgCIJerxfuuOMO4eTJk8I333wjDB06VMjKyhIEQRDeeecdYf78+R3uv6amRrj77rsFnU4nCIIgnDx5Uhg9erQgCILw+eefC9OmTRMqKysFQRCEV155RdiwYUO784mIiByF50cicbAHkMjJjhw5gtTUVISGhgIA0tLS8PLLL2PkyJGYM2cO/P39AQCzZs3CoUOHkJycjGvXruG5556zbqOhoQFZWVkYOHAgoqKiMHToUADAsGHD8PHHH3e4f39/f/zlL3/Bv//9b+Tm5uL8+fOoq6sDABw7dgzTp09HcHAwAODZZ58FALz00kttziciInIUnh+JxMECkMjJLBZLq3mCIMBkMkEmk9nMk0qlMJvNCAwMRGZmprWtrKwMgYGBOHXqFHx8fKzzJRIJBEHocP/FxcW45557cPfdd2Ps2LGYPn06vvzySwCATCaDRCKxLqvX66HX69udHxMT0/UDQERE1AaeH4nEwUFgiJzs5ptvxt69e6HT6QAAH330EZRKJWQyGT777DMYDAY0Njbi448/xuTJk5GQkAAfHx/rCa6oqAgzZ87E2bNnu7X/s2fPIjQ0FL/73e9w0003WU9uZrMZEydOxMGDB1FTUwMAePPNN/GPf/yj3flERESOwvMjkTjYA0jkZL/61a/wm9/8Bunp6bBYLAgNDcVf//pXvPPOO/Dx8cF9990HvV6PlJQU3HXXXZBKpdiwYQNefvllvP322zCZTHjiiScwduxYfPvtt93a/86dOzF9+nRIJBKMHz8eoaGhuHr1Km655RZcunQJ9957LwBg0KBBWLVqFQICAtqcT0RE5Cg8PxKJQyJ01j9ORE6xbNkyDB48GA888IDYUYiIiFwGz49EzsUeQKI+4O2338aePXvabHvggQdw55139nIiIiIi8fH8SNQaewCJiIiIiIg8BAeBISIiIiIi8hAsAImIiIiIiDwEC0AiIiIiIiIPwQKQiIiIiIjIQ7AAJCIiIiIi8hD/H3fbQ7k3eFx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3" y="578735"/>
            <a:ext cx="6845649" cy="3002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4" y="3674338"/>
            <a:ext cx="6845649" cy="30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AAAAE/CAYAAAAXN63eAAAAOXRFWHRTb2Z0d2FyZQBNYXRwbG90bGliIHZlcnNpb24zLjMuMiwgaHR0cHM6Ly9tYXRwbG90bGliLm9yZy8vihELAAAACXBIWXMAAAsTAAALEwEAmpwYAABXCUlEQVR4nO3deXxTZd428CtL071Nl6SlC21ZpGwFBKEyiiJIsRCByijKI51ntC6DojyKoCIOgwrO4MuoCDOgM4MOCohIxUEWUQdGcAFBlhYESqF706Ztumc77x+1GdM1bZOepLm+fvKh59xnuXJse/rLfc59JIIgCCAiIiIiIqI+Typ2ACIiIiIiIuodLACJiIiIiIg8BAtAIiIiIiIiD8ECkIiIiIiIyEOwACQiIvIAJpMJ+fn5MJlMYkchIiIn6uz3vbyX8zhVQ0MDzp49C5VKBZlMJnYcIiJyIrPZDK1WixEjRsDHx0fsOC6voKAA06ZNw9atWxEZGSl2HCIicpLi4mLMnz8fBw4cQFxcXKv2PlUAnj17FvPnzxc7BhER9aKtW7di3LhxYsdweVqtFgB4niQi8hBarbbvF4AqlQoA+OkmEZEHaP6Es/l3P3WM50giIs/Q2fmxTxWAzZd9RkZGIiYmRuQ0RETUG3jJv314jiQi8iztnR85CAwREREREZGHYAFIRERERETkIVgAEhEREREReQgWgERERERERB6CBSAREREREZGHYAFIRERERETkIVgAEhEREREReQgWgERERERERB7CqQXgnj17kJqaimnTpmHr1q3tLvfMM89g165d1ukTJ05g7ty5mDVrFtLT01FQUODMmERERERERB5B7qwNl5SUYN26ddi1axcUCgXmzZuHCRMmYNCgQTbLvPjiizh27BiSk5Ot85csWYINGzYgMTERO3fuxEsvvYSNGzc6K2qfUGOoRb2xodV8Xy8fBCj8RUhERETkeJs3b0ZOTo5T91FRUQEACAkJcdo+BgwYgIyMDKdtn4ioPU4rAI8ePYrk5GQolUoAQEpKCvbt24fHHnvMusyePXswZcoU6zIAYDAY8MQTTyAxMREAMGTIEPzzn/9stX29Xg+9Xm8zr7i42PFvxE3UGxvwY3FWq/mjIoexACQioj4jJycH5y5kQRascNo+TJWNAICSxnKnbN9cZXDKdomI7OG0ArC0tBQqlco6rVarcfr0aZtlHnzwQQBNl3w2UygUmDVrFgDAYrFg/fr1mDp1aqvtb9myBevXr3dGdCIiInJhsmAFgidFOW37VYcLAcBp+2jePhGRGJxWAFosFkgkEuu0IAg2050xGAxYtmwZTCYTHn744Vbt6enpmDNnjs284uJizJ8/v/uhiYiIiIiI+jCnFYCRkZE4fvy4dVqr1UKtVtu1bm1tLR599FEolUps3LgRXl5erZYJCgpCUFCQw/K6g/bu8wMAg9nYy2mIiIiIiMjdOK0AnDhxIt58803odDr4+vriwIEDWLVqlV3rLlmyBHFxcVi5ciWkUj6poll79/kBwODQhF5OQ0RERERE7sZpBWBERAQWL16MBQsWwGg0Yu7cuUhKSkJGRgYWLVqEkSNHtrleVlYWDh06hEGDBlkv8VSr1di8ebOzonosjhxKRERERORZnFYAAoBGo4FGo7GZ11Yht2bNGuvXw4YNw4ULF5wZi37GkUOJiIiIiDwLr68kIiIiIiLyECwAiYiIiIiIPAQLQCIiIiIiIg/BApCIiIiIiMhDsAAkIiIiIiLyECwAiYiIiIiIPAQLQCIiIiIiIg/BApCIiIiIiMhDsAAkIiIiIiLyECwAiYiIiIiIPAQLQCIiIiIiIg/BApCIiIiIiMhDyMUOQK7HbDFDW1veZpuvlw8CFP69nIiIiIiIiByBBSC10mgy4KLuSpttoyKHsQAkIiIiInJTvASUiIiIiIjIQ7AAJCIiIiIi8hAsAImIiIiIiDwEC0AiIiIiIiIPwQKQiIiIiIjIQ7AAJCIiIrt88cUX+OKLL8SOQR6E33NEjsfHQBAREZFdDh48CAC47bbbRE5CnoLfc0SOxx5AIiIiIiIiD8ECkIiIiIiIyEOwACQiIiIiIvIQLACJiIiIiIg8BAtAIiIiIiIiD8ECkIiIiIiIyEOwACQiIiIiIvIQLACJiIiIiIg8BAtAIiIiIiIiD8ECkIiIiIiIyEOwACQiIiIiIvIQLAD7sJKaMhTqS8SOQURERERELoIFYB91qTwXn5w/iD99/RecLTkvdhwiIiIiInIBTi0A9+zZg9TUVEybNg1bt25td7lnnnkGu3btsk4XFhZi/vz5mD59Oh599FHU1tY6M2afc1l3FV9cOYrIABXC/EKw+sgGZGsvih2LiIiIiIhE5rQCsKSkBOvWrcP777+P3bt3Y/v27bh06VKrZR555BHs37/fZv7KlStx3333Yd++fRgxYgQ2bNjgrJh9TnVjDQ7nfouIABXuGHwrnrzxAYT6KrHxu/dgMBnEjkdERERERCJyWgF49OhRJCcnQ6lUws/PDykpKdi3b5/NMnv27MGUKVNwxx13WOcZjUZ8//33SElJAQCkpaW1Wg8A9Ho98vPzbV7FxcXOejtuwWQx48srxwAAtyVMhFwmR4DCHw+Nuw/FNVrsyv7MuqzFYoFFsIgVlYiIiIiIRCB31oZLS0uhUqms02q1GqdPn7ZZ5sEHHwQAnDhxwjqvoqICAQEBkMuboqlUKpSUtB7IZMuWLVi/fr0zorudWkMddmV9hhNFZ2AwG3FrfDICvf2t7SMjEjEpfgJ2Zx9Aju4a/BV++KHwLAaGxiE5ZgykUt4KSkRERETkCZxWAFosFkgkEuu0IAg20+1pa7m21ktPT8ecOXNs5hUXF2P+/PndTOyefirLwX+uHYcgCBgQGovrwgYgOiiy1XK/HXMPgrwDcaLgNGqMdRiuvg7HC0+j0WzArfHJdv2/ISIiIiIi9+a0AjAyMhLHjx+3Tmu1WqjV6k7XCw0NRXV1NcxmM2QyWbvrBQUFISgoyKGZ3Y1FsOCb/JMI8Q3GA2Puga6hst1l/RS+WDD6LiwYfZd13paTH+JfP32B6MAIXBc+oBcSExERERGRmJx27d/EiRNx7Ngx6HQ61NfX48CBA5g0aVKn63l5eWHcuHHYu3cvAGD37t12reeJSmrK0GBqxKiIoQjzC+ny+ncMnowQn2BkcYRQIiIiIiKP4LQCMCIiAosXL8aCBQswe/ZszJw5E0lJScjIyMCZM2c6XPfFF1/Ejh07kJqaiuPHj+PJJ590Vky3dqUiDzKJFLHB/bq1vkQiwZDwgSitLYeurtKx4YiIiIiIyOU47RJQANBoNNBoNDbzNm/e3Gq5NWvW2ExHR0fjvffec2Y0tycIAnIr8xAd1A9eMq9ub+e6sHh8V3AK58suYWL/cQ5MSERERERErobDP7qp8roK1BjqkBAS06Pt+Hj5IF4Zg4vluTBZTA5KR0REROR8zZ0NLTsceqsdAObOnQuNRoO5c+e22b5w4UJoNBo8/vjjbbZnZGRAo9HgoYcearP9hRdegEajwYsvvthuhlWrVkGj0eDll19us/3kyZOYNWsWfvzxxzbbc3JycM899+DKlStttut0OixbtgwVFRXtZjh8+DA0Gg3+85//dGsfnbU7gj3vQ2y9kZEFoJu6VlUIAIgLju7xtoarr0Oj2YBs7aUeb4uIyB3l5+djxIgRmDVrls2rqKio3XXefPNNvPnmmwCAIUOG2L2v2267DampqZg1axbuvPNOpKWl4ZtvvulwnQ8++AAffPBBq/m7du3CsmXL7N43ETleY2Ojzb8tXbt2DQCQm5vbZnvzc6zb+31z6tQpAMAPP/zQbobvvvsOANr9XfLqq6/CYrG0uuqu2dq1a1FXV4e1a9e22b5t2zZkZWVh27Zt7WZYt24dAOC1117r1j46a3cEe96H2HojIwtAF1RjqIW2trzVy2A2Wpcpq9Mh2CcIPl4+Pd5fv0A1ogMjcKooC0YzewGJyDOp1WpkZmbavPr169491p3ZtGkTMjMz8cknn+Cxxx7D008/3eHy9957L+69916nZCFyVy175Xp7GkCrXr+W0wsXLrSZbtkLmJGRYTPdshfwhRdesJluqxdw1apVNtMtewFPnjyJ2tpaAEBNTU2rXsCcnBzk5eUBaCpWW/bA6XQ6HDp0CIIg4PPPP2+zZ+rw4cMwmZr+hjSZTK16ATvbR2ftjmDP+xBbb2V06j2A1D31xgb8WJzVav7g0ATr17r6SoT7hTpsn2OjkvDJhYM4V/oThqkGt7uc2WKGtra81XxfLx8EKPzbWIOIyL0tW7YM48ePR1paGoCm3r4LFy60Ws5isWDq1Kl45513kJCQgLq6Otxxxx04cOAAvL29293+hAkToNVqUVFRAa1Wi1WrVqGurg46nQ4PPfQQ7r33XmtP4+OPP47du3dj48aNCAgIQHR0NPz8/FptU6/XQ6/X28xr7mXoicrKSuh0Ojz77LM93lZ35eTkwCI1i7Z/R7A0mJGTkyPqcXQXOTk5CA113N87jtay16/ldHPvX7OWvYAtfy5b9gI29/41a6sXsLn3r1nLXsBXX33VZnrNmjU2VxS07HFbu3Yt3nrrLev0tm3bYLFYADT9ntu2bRseffRRm3Wae/+avfbaa7jpppvs3kdn7Y5gz/sQW29lZAHohoxmI/SNNbguzHHP7osMVCE2qB9OFJ7GdWED4Kdou2ex0WTARV3rT2VGRQ5jAUhEbq20tBSzZs2yTms0Gjz44IN2ry+VSjF79mx88skneOKJJ3DgwAHceuutHRZ/APDpp58iPj4eISEh2LBhA373u9/hxhtvRF5eHu68806bnr+SkhKsXbsWu3fvhlKpxMMPP9xmAbhlyxasX7/e7uxE1Hc19/41q6mpsZlu7nlr1rJo/eqrr2x697788stWRUlze3vTne2js3ZHsOd9iK23MrIAdEO6+koAQJif0qHbnTxgIg5cOox/nt6FSfETkBg+0KHbJyJyZc2XgPZEWloa/vd//xdPPPEEPv74Y/zf//1fm8s99NBD8PLygtFoRL9+/fDnP/8ZQFNv45EjR/DXv/4VP/30E+rq6mzWO3nyJMaMGYPw8HAATUVqW/f8pKenY86cOTbziouLMX/+/B69P6VSCaVSidWrV/doOz3x7LPP4nyxe9+zLvWRYUDkAFGPo7tgL2nP+fv72xSBAQEBNu2xsbE2BVj//v1t2m+99VYcPHgQJpMJcrkckydPbrUPuVxuU/TJ5bYlRmf76KzdEex5H2LrrYy8B9ANlf9cAIb6dv3h7x3xkXsj9brbMCg0HsfyfkCdsd6h2ycickcSiQSCIAAAjEZjh8vGxMQgKioKBw4cQHl5OUaNGtXmcs33AO7duxfvvPMOhg4dCgB48skncfDgQQwcOLDNZ+D+MgvQ+o+sZkFBQYiJibF5RUZG2vN2iagLWvbwt5xuWcjEx8fbTLf8uWx53/Ho0aNtpq+//vpWGcaPH28znZycbDO9dOlSm+mWA0e1vAe55fS8efMglTaVDFKpFPPmzWuVYfHixTbTTz31VJf20dm0I9jzPsTWWxlZALohXV0lFDIvBChaX/bTU3KpDGlDp8NsMeO7/LaHCiYi8iRKpRKXLjX1OH3++eedLn/XXXfhpZdewp133tnlfX399ddYtGgRpk6disOHDwMAzOb/3u82duxYnDp1CiUlJbBYLNi7d2+X90HUV+zZs0fUaQDYuXNnh9Mt72Nrvp+3WcvnY2/atMlmuuUALytXrmyVoeVAMc8//7zN9JgxY+Dv33SbTkBAQKsPpgYMGIDY2FgATQVrQkKCTXtoaCimTJkCiUSCqVOnIiSkdQfEpEmTrB9IyeVym/v/7NlHZ+2OYM/7EFtvZWQB6IbK6ysR6quERCJxyvZV/mEYGZGIn8pzUFanc8o+iIjcxb333otvv/0WGo0GP/zwA1QqVYfLT5s2DVVVVTb3E9rr8ccfx3333YfU1FScOHEC0dHRyM/Pt7aHh4dj+fLl+M1vfoO5c+e2upSLiHpfc69fe/f7NvcCtuz9a9bcC9jeqMPNvYBt9f41a+4FbNn712zp0qWQSqXtPjbm6aefhp+fX7s9b/PmzcOwYcM67JFq7gVs2ftn7z46a3cEe96H2Hojo0T45bUkbi4/Px9TpkzBoUOHEBPTsweki0lbW97uKKA/lefgHyc/xOCwBNwUd4NNW3uDs6j8w7q8n7OlF/DuqY8wut8w3BA9yqatq/shInIGV/ydLwgCDh8+jA8++AB/+ctfxI5jwxHHq/l+LFe4BzB4UpTT9lF1uOlZu87aR9XhQiRGDuI9gHZwhe85InfT2e97DgLjZmoMtTBaTAjzc263tbdcAbV/GAr0xTYFIBERte+VV17Bl19+2eqyLiIiIlfBS0DdTHldJQAgzFfp9H1FB0VCW6tDo8ng9H0REfUFzz//PD7//HOn3L9CRETkCCwA3YyuvgIAEOIb7PR9RQdFQoCAouoSp++LiIiIiIicjwWgmymvr0SQdwC8ZF5O35faPwxyqRz5+mKn74uIiIiIiJyPBaCb0dVVOv3+v2YyqQz9AtUoYAFIRERERNQnsAB0IwaTAVWN1Qjthfv/mkUHRqCqsRq1hrpe2ycRERERETkHC0A3UlyrBdA7A8A0iwxUN+27Rttr+yQiIiIiIudgAehGiqpLAQChvXQJKACE+4ZALpWhhAUgEREREZHbYwHoRoqqS+EllSNQ4d9r+5RKpVD5h7EHkIiIiIioD2AB6EaKakoR6quERCLp1f1GBqhQXlcJo9nYq/slIiIiIiLHYgHoJgRBQFF1KUL9lL2+74gAFQQIKK0t7/V9ExERERGR47AAdBNVDXrUmxqg8g/r9X1H+IcD4EAwRERERETujgWgmyipLQPw32KsN3nLFQj1VbIAJCIiIiJycywA3URJTRl85T5Q+gSJsv+owAgUV5eiwdQoyv6JiIiIiKjnWAC6iZKaMsQpo3t9AJhmCSGxMAsWXCi7LMr+iYiIiIio51gAuoFGkwEVDVXoHxwtWoaIgHD4yL1xtvSCaBmIiIiIiKhnWAC6gdKf7/+LV8aIlkEqkSJeGYNs7SWYLGbRchARERERUfexAHQDJTVlkECC2OAoUXPEh8Si0WxAob5Y1BxERERERNQ9LADdQGltGUJ8g+Ej9xY1R3RgBHzk3rikuypqDiIiIiIi6h4WgC5OEARoa3VQi/D8v5ZkUhnG9BuBKxXXOBooEREREZEbYgHo4qoNtWg0GxDuHyp2FABAcswYmAULLpZfETsKERERERF1EQtAF6etLQcAqPzE7wEEmp4HqPIPw3ntZQiCIHYcIiIiIiLqArnYAahj2lodpBIpQn2DxY5iNTR8EA5f/RalteWICAgHAJgtZmux+ku+Xj4IUPj3dkQiInKC22+/XewI5GH4PUfkeCwAXVxZnQ5hvkrIpDKxo1gNCInFkavf4WplgbUAbDQZcFHX+rLQUZHDWAASEfURt912m9gRyMPwe47I8Zx6CeiePXuQmpqKadOmYevWra3as7OzkZaWhpSUFDz//PMwmUwAgPz8fMyfPx+zZs3C/fffj4KCAmfGdFmCIEBbp4PKBQaA+SWFXIHIABXyqgrFjkJERERERF3gtAKwpKQE69atw/vvv4/du3dj+/btuHTpks0yS5YswYoVK7B//34IgoAdO3YAAF5//XXMmDEDmZmZmDZtGtatW+esmC6tqrEaRrPRZQaA+aXY4CiU11eg1lAndhQiIiIiIrKT0wrAo0ePIjk5GUqlEn5+fkhJScG+ffus7QUFBWhoaMDo0aMBAGlpadZ2i8WCmpoaAEB9fT18fHxabV+v1yM/P9/mVVzctx5Q3nxPndpFBoD5pf4/P5Q+T18kchIiIiIiIrKX0+4BLC0thUqlsk6r1WqcPn263XaVSoWSkhIAwBNPPIF58+bhvffeg9FoxPbt21ttf8uWLVi/fr2z4ruEivoqSCVSKH2DxI7SSohvMPy9/JBXVYjE8IFixyEiIiIiIjs4rQC0WCyQSCTWaUEQbKY7al+6dCn+8Ic/YOrUqdi/fz8ee+wxfPLJJzbLp6enY86cOTb7LC4uxvz58531lnpdZYMeQd4BkEpc72kdEokEscFRuKzLhcViETsOERERERHZwWmVRWRkJLRarXVaq9VCrVa3215WVga1Wg2dToecnBxMnToVAJCSkgKtVouKigqb7QcFBSEmJsbmFRkZ6ay3I4qqhmoE+7he71+z6KAIGC0mlNVXdL4wERERERGJzmkF4MSJE3Hs2DHodDrU19fjwIEDmDRpkrU9Ojoa3t7eOHHiBAAgMzMTkyZNQkhICLy9vXH8+HEAwIkTJ+Dv74/QUNcbCMWZLIIFVY3VUPoEih2lXf0Cmgr64upSkZMQEREREZE9nHYJaEREBBYvXowFCxbAaDRi7ty5SEpKQkZGBhYtWoSRI0di7dq1WL58OWpqajB8+HAsWLAAEokE69evx6pVq9DQ0AB/f3+8+eabzorpsmoMdbAIFgR7u24PoJ/CF0HeASiu0Xa+MBERERERic6pD4LXaDTQaDQ28zZv3mz9OjExETt37my1XlJSEj788ENnRnN5lQ16AHDpHkAAiAxQ42pVASyCIHYUIiIiIiLqhOuNLkIAgKqfC0BXvgcQACIDVWg0NUJbWyZ2FCIiIiIi6gQLQBdV2aCHt0wBH7m32FE61C+g6VEeORV5IichIiIiIqLOOPUSUOq+phFAA20efeGKgrwD4Sv3wZXKPIT7h4gdh4j6sLKyMvz444+YMmUK/vSnP1kHESMiIiL7sQfQRVU16F3+8k+g6XmAUUERuFh+BQLvAyQiJ1q2bBny8vJw7NgxHDlyxPq4ICIiIrIfC0AX1GBqRK2xHko3KAABoH9wFGoMtdDWlosdhYj6sMrKSvzmN7/B4cOHMXPmTEyfPl3sSERERG6HBaALKv25kAp28RFAm8UGR0ECCa5VFYodhYj6MKPRCKPRiCNHjmDixIloaGgQOxIREZHbYQHogkprmkbUVLrwMwB/yUfujXhlDK5WFYgdhYj6sClTpuDGG29ESEgIRowYgYULF4odiYiIyO2wAHRBJT8/UiHIJ0DkJPYbqhqM8roK1BjqxI5CRH3UokWL8Omnn+Ldd98FADz33HMiJyIiInI/HAXUBZXWlCFQ4Q+51H3+9wxTDcLei1/gWmUBhqkHix2HiPqgAwcO2EyXl/O+YyIioq5ynwrDg5TUlrnFCKC/pPYPR6ivEtnaSxiqGuTyj68gIvfz3nvvWb82Go04f/68iGmIiIjcEwtAFyMIAkpryjAoLF7sKF0ikUgwXH0djlz9DiU1WkQGqsWORER9zC8LQAD4z3/+gwceeECkNERERO6J9wC6mIqGKjSaDW7zCIhfGhQaD4XMC2dLfxI7ChF5gPj4eLEjEBERuR27egAff/xx3HvvvZg4caKz83i8Qn0JALjdJaAA4CWTIzF8IM6UXECtoQ7+Cj+xIxFRH/LLewAFQcCxY8dETENEROSe7CoAb7/9dmzYsAErV67E3XffjbvuugtKpdLJ0TxTYXVTAah0k2cAtjRUNRinS87jYnkuRvcbJnYcIupDfnkJqEQiga+vr4hpiIiI3JNdBeCdd96JO++8E5cvX8ZHH32EuXPnYsyYMbj//vuRlJTk7Ix9Vo2hFvVG2wcZ5+iuwksqh7+Xe/aeBfsEQu0fhks6FoBE5FhLliyxOefk5+fjq6++Ei8QERGRG7J7EBiLxYKrV68iNzcXZrMZYWFh+P3vf49bb70VixYtcmbGPqve2IAfi7Ns5l3U5SLcP9StR9EcFBqPo3knoKuvFDsKEfUBWVlZEAQBS5cuxWuvvQZBEAAAhYWFIicjsZirDKg67Lz//6bKRgBw2j7MVQYg0imbJiLqlF0F4Lp167Br1y7Exsbivvvuw+uvvw4vLy/U1dVh8uTJLAAdqKpBjwRlrNgxemRgaByO5f2AS+W5mJzA+0aJqGc++OADfP311ygtLcVjjz0mdhwS2YABA5y+jwrvCgBASEiIc3YQ2Tvvg4ioLXYVgDqdDps3b0ZiYqLNfD8/P7z22mtOCeaJTBYT9I01UPuHix2lR3y9fBATFIlLuqvWT+qJiLpr1apVAJo+jFy8eLF1fn5+PqZMmSJWLBJJRkaG2BGIiNyaXY+BMJvNrYq/5l6/m266yfGpPFRFvR4A+sQz9OJDYlFjqEVpbZnYUYioj1i8eDGysrJw/PhxfP/99zh58qTYkYiIiNxOhz2AL774IkpKSnDixAnodDrrfJPJhLy8PKeH8zTN98xFBqhQ1agXN0wPRQVGAACytZcQEaBqcxlfLx8EKPx7MxYRubHly5fj0KFDaGxshFqtxtWrV8WORERE5HY6LADnzp2Lixcv4sKFC0hJSbHOl8lkGD16tLOzeRxdfSVkEhnC/ULcvgAM8g6Av5cfLpTlIMQ3uM1lRkUOYwFIRHY7evQoDh06hJUrV2LhwoU4ffo0nnrqKbFjERERuZUOC8CRI0di5MiR+NWvfoWIiIjeyuSxdPWVCPENglRi15W5Lk0ikSAqKAKXdVcxIWa0W49qSkSuQaVSwc/PDwMGDMBPP/3EDyKJiIi6ocMC8IknnsDrr7+OBx98sM32PXv2OCWUp9LVVyI2qJ/YMRwmKjACF8uvoKK+CqF+SrHjEJGb8/Lywvfff4+BAwfi8OHDiImJETsSERGR2+mwAGweaeuFF17olTCerMHYgHpjA0J9lWJHcZjm+wALq0tYABJRjy1ZsgTvvvsu1qxZg02bNiEtLU3sSERERG6nw2sNR4wYAQAYP348+vXrh/Hjx6Ourg7ff/89hg4d2isBPYWuvgoA+lQBGOjtj1BfJQqqS8SOQkR9gEQiwWuvvQYvLy/s2LEDu3btEjsSERGR27HrZrMVK1Zg8+bNuHz5MpYvX478/Hw899xzzs7mUZpHAG1vwBR3NSg0DkXVJbAIFrGjEJGbysrKwrlz57B06VLr1+fOneNo1ERERN1g14Pgz549i507d2LTpk2YM2cOnnrqKV5642C6+kp4yxTw8/IVO4pDDQqNx3cFP6K8rhIq/1Cx4xCRG/rggw/w9ddfo7S0FI899pjYcYiIiNyaXQWgIAiQSqX4+uuv8cgjjwAAGhoanBrM05TXVSDML6TPjZY5MDQOQNN9gCwAiag7Vq1aBQBYt24dFi9ebJ2fn5+PKVOmiBWLiIjILdl1CWj//v2RkZGB/Px8jB8/Hk899RSGDBni7Gwew2KxQFdfiXC/ELGjOFyQdyCUPkEo1BeLHYWI3NzDDz+MU6dOAWjqFfzTn/4kbiAiIiI3ZFcP4OrVq3Hw4EGMHTsWXl5eGDduHGbPnu3kaJ6joqEKZsGCcL++2UPW/DgIi8UCqdT9n3FIROJ47rnnEBsbC6lUirfffhu33Xab2JGIiIjcjl1/jfv5+WHcuHHQ6/U4d+4ckpKSkJOT4+xsHqO8rgIA+mQPINBUABotJmjrysWOQkRuLC8vD0899RS+/PJLzJkzB+np6WJHIiIicjt29QC+/vrr+Nvf/oawsDDrPIlEgkOHDjktmCcpq9NBLpUjyCdQ7ChOERWoBgDkVRUhIkAlchoiclcmkwkA8J///AdLly6F2WwWOREREZH7sasAzMzMxIEDBxAREeHsPB6p7OcBYKSSvnl5pI+XD6ICI3BJl4uxUSP73EA3RNQ7xowZg9TUVMhkMlx//fWYN2+e2JGIiIjcjl0VR79+/bpV/O3ZswepqamYNm0atm7d2qo9OzsbaWlpSElJwfPPP2/9dLe0tBQPPfQQZs+ejXnz5iE/P7/L+3YXgiCgvK6iz17+2WxQWDz0jTXQ1vIyUCLqnhdeeAF/+MMf8P7770MqleLuu++2tn333XciJiMiInIfdhWAN954I/74xz/ixIkT1gfwnjt3rsN1SkpKsG7dOrz//vvYvXs3tm/fjkuXLtkss2TJEqxYsQL79++HIAjYsWMHAOCZZ57B5MmTsXv3bsyaNQtr167t5ttzfVWN1TBaTH2+ABygjIVMIsVFXa7YUYjITclkMowbNw6BgU2XyycnJ1vbVq9eLVYsIiIit2LXJaC7du0CAOzbt886r7N7AI8ePYrk5GQolUoAQEpKCvbt22d9iG9BQQEaGhowevRoAEBaWhreeOMNTJ8+HefPn8ff//53AMBdd92FG2+8sctvzF2U1ekAoM+OANpMIVegvzIaObpruDH2+j57uSsRiUMQBLEjEBERuQW7CsAvvviiyxsuLS2FSvXfAT/UajVOnz7dbrtKpUJJSQny8vIQFRWFNWvW4Pjx41CpVHjhhRdabV+v10Ov19vMKy52v2fNVdRXQQIJlD5BYkdxusGhCbhSkYdrVYWIV8aIHYeI+hDeW0xERGQfu7phamtr8Yc//AHp6emorKzEihUrUFtb2+E6FovF5oQsCILNdHvtJpMJWVlZSE5OxkcffYQpU6Zg2bJlrba/ZcsWTJkyxeY1f/58e96OS6ls0CPIOwAyqUzsKE7XXxkFPy9fZJdeFDsKEREREZFHsqsAfOmllxAYGIjy8nJ4e3ujpqYGK1as6HCdyMhIaLVa67RWq4VarW63vaysDGq1GiqVCv7+/pg8eTIAYObMmTY9h83S09Nx6NAhm1dbA824usoGPZS+fb/3DwCkEimGqgYhT18EfWON2HGIiIiIiDyOXQVgdnY2Fi9eDLlcDl9fX6xduxbZ2dkdrjNx4kQcO3YMOp0O9fX1OHDgACZNmmRtj46Ohre3N06cOAGg6VETkyZNQv/+/REZGYl///vfAIAvv/wSw4cPb7X9oKAgxMTE2LwiIyPtfuOuwGwxo6qh2iMu/2yWGD4QEkiQrWUvIBE5Du8BJCIiso9dBaBUaruY2WxuNa+liIgILF68GAsWLMDs2bMxc+ZMJCUlISMjA2fOnAEArF27FqtXr8b06dNRV1eHBQsWAADefPNNvP3225g5cybeffddvPLKK915by6vvL4SFsHiUQWgv8IPccoYXCjLgdnChzgTkWNMmDBB7AhERERuwa5BYG644Qb86U9/QkNDA44cOYJ//vOfdp1sNRoNNBqNzbzNmzdbv05MTMTOnTtbrTdgwAC899579kRzayU1TZfAelIBCACDw+KRW5mHy7qriAxUd74CERGAnJwcbN68GZWVlRAEAQ0NDda2Z599VsRkRERE7sOuAvDpp5/Gpk2bEBgYiD//+c+46aab8Lvf/c7Z2fq8YmsBGCxykt4VE9QPMqkMJ4vO4VdxN4gdh4jcxLJly5CUlIQbbrgBEokEOp0Ox44dEzsW9bLNmzcjJyfHqfuoqKgAAISEOO8ZvQMGDEBGRobTtk9E1J5OC8CDBw/inXfewYULF+Dj44MhQ4bg+uuvh7e3d2/k69NKarTwlfvAW64QO0qv8pLJERsUhR+Ls2ARLK2eCVhjqEW9saHNdX29fBCg8O+NmETkYurr67F8+XLrdH5+Pv74xz+KmIjEkJOTg5/OnUO4zHmjZ5eZTAAAoaTEOds38xYIIhJPhwXgZ599hnXr1mHRokVITEyERCLBmTNn8PLLL6OxsRHTpk3rrZx9UklNmcdd/tksISQGuZV5uFSei+vCB9i01Rsb8GNxVpvrjYocxgKQyEPFxcWhtLTUZkRp8kzhMhlmBSqdtv3M6koAcNo+mrdPRCSGDgvAd999F//4xz8QFRVlnTdw4ECMGjUKzz33HAvAHhAEAcU1WsQpo8WOIor+wdGQSWT4Nv9kqwKQiKgtFosFM2fOxPDhw+Ht7W1zDyARERHZp8MCsLa21qb4a5aQkIDGxkanhfIE+sZq1BnrPbYH0FuuwHXhA3Ci8AzuH32X2HGIyA3cfvvtuP32263TvAeQiIio6zosAGUdXF/PZy71TIG+6b4CTy0AAWCE+jp8eO5fKKouRT+OBkpEnZgzZ47NdF5eHu8BJCIi6iK7ngNIjldYXQzA80YA/aUR6iEAgB8Kz4ichIjcwbZt23D99ddj6NChGDp0KG9DICIi6oYOewAvXLiA66+/vtV8QRBgMBicFsoT5OuLoZB5IUDhJ3YU0YT7hyImqB9+KDqDGUOmiB2HiFzcpk2b8Pe//x0bN27Ek08+iczMTPztb38TOxYREZFb6bAAPHjwYG/l8DiF+mJE+IdDIpGIHUVU10eNxL9+OoQ6Yz38vHzFjkNELkypVGLUqFEYOnQoysvLMX/+fBaAREREXdRhARgd7ZkjVPaGguoSxAXz+I6NGoFPzh/Aj8VZuDF2rNhxiMiFyeVyVFVVIS4uDqdPn0ZcXJzYkYiIiNwO7wEUQaPJgLJaHSICwsWOIrrrwgYgxCcYR3K/EzsKEbm4u+++Gw8//DBuvfVWbN++HY8++qjYkYiIiNwOC0ARFFWXQICAyACOfCmTynBz/AT8UHQWlQ16seMQkQubO3cu/va3v0GpVGL79u34n//5H7EjERERuR0WgCIo+HkEUPYANpmccCMsgoW9gETUIYvFgq1bt+L+++/Hk08+icuXL4sdiYiIyO2wABRBgb4EEkig9g8TO4pLiA6KxOCwBHyVe4zPlySidr322mv45ptvkJ6ejv/93/9FVlaW2JGIiIjcToeDwJBzFOiLofYPg5fMS+woLmNywo3YdPx9ZGsvQeUfKnYcInJBR44cwUcffQQvr6bfnYMGDcIdd9whcioiIiL3wh5AERTqixEdFCl2DJdyc9wEBHkH4OPsfWJHISIXJQiCtfgDAIVCIWIaIiIi98QCsJdZLBYU1pQiigWgDW+5AjOHTMWPxVm4WlkgdhwickGJiYl45ZVXcO3aNeTl5WHDhg1iRyIiInI7LAB7WVmdDkazEdGBEWJHcTnTBk2Cv5cv9l/6t9hRiMgFvfjii9Dr9bj33ntx9913o6qqSuxIREREbof3APayfH3TCKC8BLQ1Py9f3D5oEjKzD2CE+jr4K/zEjkRELkCj0dhMh4Y23SfMUUCJiIi6jgVgLyus/m8B2GBqFDmN65mcMBG7s/fjYvkVjO43XOw4ROQCXnjhhTbna7Va/N///V8vpyEiInJvLAB7WYG+BIHeAQj0DmAB2IZ+gWoMDI3DhbIcjIocBolEInYkIhLZ+PHj25yfn5/fy0mIiIjcH+8B7GWF1cW8/68TyTHXo6qxGiW1ZWJHISIiIiLqU1gA9rJ8fTGig/qJHcOlXR81AnKpHBfLr4gdhYiIiIioT2EB2Iv0jTWobqxBdBB7ADviI/dGbHA/XK0sgCAIYschIiIiIuozWAD2okJ9CQAgKpAjgHYmLjgadcZ6lNdViB2FiIiIiKjPYAHYiwr0RQDAHkA7xAZHAQCuVvGh8EREREREjsICsBcVVJfAS+YFlV+Y2FFcnq+XDyL8w3GtkgUgEREREZGj8DEQTlZjqEW9sQEAkKO7CrV/GMrrmy5rNJiNYkZzef2V0fi+4EfUGerhp/AVOw4Rkcf74osvAAC33XabyEnIU/B7jsjxWAA6Wb2xAT8WZwEAcivzER0UYZ0eHJogZjSXFxfcVABeqypAomoQAMBsMUNbW95qWV8vHwQo/Hs7IhGRRzl48CAA/jFOvYffc0SOxwKwlzSYGlFnrEeor1LsKG4jxDcYAQo/XK0qtBaAjSYDLupaPx5iVOQwFoBERERERJ3gPYC9RFdfCQAsALtAIpGgf3A0CvRFMFnMYschIiIiInJ7LAB7CQvA7olTRsNkMaOwukTsKEREREREbo8FYC/R1VXBW6aAnxcHM+mKfoERkEvlHA2UiIiIiMgBWAD2kor6SoT6KiGRSMSO4lbkUhligiJxraoAgiCIHYeIiIiIyK05tQDcs2cPUlNTMW3aNGzdurVVe3Z2NtLS0pCSkoLnn38eJpPJpj0rKwsjRoxwZsReIQgCdPWVCPVTih3FLcUpo1FjqENpbZnYUYiIiIiI3JrTCsCSkhKsW7cO77//Pnbv3o3t27fj0qVLNsssWbIEK1aswP79+yEIAnbs2GFtq6+vx6pVq2A0uv+z8qoNtTBaTLz/r5sSQvrDSypHtvZS5wsTEREREVG7nFYAHj16FMnJyVAqlfDz80NKSgr27dtnbS8oKEBDQwNGjx4NAEhLS7NpX7NmDdLT050Vr1f9dwCYYHGDuCmFzAuDwuJxWXcNdcZ6seMQEREREbktpz0HsLS0FCqVyjqtVqtx+vTpdttVKhVKSppGejx06BAaGhowffr0drev1+uh1+tt5hUXFzsqvkPp6ioBACHsAey2oapByNZewg+FZxERGC52HCIiIiIit+S0AtBisdgMeCIIgs10e+1arRYbN27EP/7xjw63v2XLFqxfv97huZ1BV1+JQIU/FDIvsaO4rXC/UKj8w3As/wfMSrydg+kQEREREXWD0wrAyMhIHD9+3Dqt1WqhVqtt2rVarXW6rKwMarUaX331FSorKzF//nxr26xZs7B161YEBARY56Wnp2POnDk2+ywuLrZZz1VU1FdxABgHGKG+Dl9eOYZ8fRFig6PEjkNERERE5HacVgBOnDgRb775JnQ6HXx9fXHgwAGsWrXK2h4dHQ1vb2+cOHECY8eORWZmJiZNmoRf//rX+PWvf21dbsiQIcjMzGy1/aCgIAQFBTkrvsMYzSZUNugRHxIjdhS3NyCkP04UnsHpkvMsAImIiIiIusFpg8BERERg8eLFWLBgAWbPno2ZM2ciKSkJGRkZOHPmDABg7dq1WL16NaZPn466ujosWLDAWXFEU1yjhQCBI4A6gEwqw69ix6FAX2wdWIeIiIiIiOzntB5AANBoNNBoNDbzNm/ebP06MTERO3fu7HAbFy5ccEq23lJY3TQwDQtAx0iOvR4Hco7gbMkFTIqfIHYcIiIiIiK34tQHwRNQqC+BVCJFsHeg2FH6BD8vXwwM6Y/Luqswmk1ixyEiIiIicissAJ2ssLoEIT7BkEp5qB1lSPhAGC0m5FRcEzsKEREREZFbYVXiZAX6YoT68QHwjhQZoEKwdyAulF0WOwoRERERkVthAehENYZaVDVW8/4/B5NIJBgSPhDFNVpUNujFjkNERERE5DZYADpRob4EAKD0YQ+go10XngAJJNZeQLPFDG1teZuvGkOtyGmJiIiIiFyDU0cB9XRF1aUAgGAfDgDjaH5evuivjMJPZVdwQ9QoNJoMuKi70uayoyKHIUDh38sJiYiIiIhcD3sAnaiopmkE0CBFgNhR+qQh4QNRb2rAtapCsaMQEREREbkFFoBOVFhdinC/EI4A6iT9g6Pg6+WD8xwMhoiIiIjILqxMnKiouhRq/3CxY/RZUokUQ8IGIK+qEGV1FWLHISIiol62cOFCaDQaPP744222r1q1ChqNBi+//HKb7X/5y1+g0WiwadOmbq0PAFu2bIFGo8F7773XZvvevXuh0Wiwb9++brXrdDosW7YMFRXt/61z8uRJzJo1Cz/++GOb7Tk5Objnnntw5Urbt8t0xp71O8tpz/voqd7YR1/AAtBJLIIFxdWlUPuHiR2lTxuhHgKpRIrPLx8ROwoRuZiamhqsXLkSM2fOxKxZs3D//ffj3LlzAIBvv/0W999/v2jZdu3ahWXLlrXZ9sknn+DOO+/EjBkzoNFo8NZbb8FkMgEAzGYzHnjgAaSkpODQoUNIS0vDzJkzu/1HHZG7u3at6ZnAubm5bbZ/9913AIBvvvmmzfZ//etfAIA9e/Z0a30A2LlzJwBgx44dbbb/5S9/AQBs2LChW+3btm1DVlYWtm3b1m6GV199FRaLBWvWrGmzfe3atairq8PatWvb3UZH7Fm/s5z2vI+e6o199AUsAJ2kor4KjWYD1AHsAXQmP4UvhqkH44eis3wkBBFZWSwWZGRkIDg4GLt370ZmZiYWLlyIjIwMl/5keNeuXdi8eTPWr1+Pf/3rX/jggw+QnZ2NFStWAABKSkpw4cIF7N+/H0FBQVAoFPj000+RkJAgcnKi3rdw4UKb6Za9gKtWrbKZbtmL11x4NWvZC9jZ+kBT798vtewF3Lt3LwRBAAAIgtCql6+zdp1Oh0OHDkEQBHz++edt/v46efIkamubRjyvqalp1QuYk5ODvLw8AE0Fc1c/MLJn/c5y2vM+eqo39tFXcBRQJymqbnoEhNo/DA2mRpHT9G2jI4fhQtllHC84jakDbxI7DhG5gG+//RZFRUVYtGiR9T7s5ORkrF69GhaLBUDTHwsZGRm4du0aEhIS8MYbb0ChUGDdunU4duwYqqqqoFarsW7dOoSHhyM5ORkjRoyAVqvFzp078cYbb2D//v0ICQmBSqXCbbfdhrS0NOzevRtbtmyBxWLB8OHD8eKLL8Lb2xu7d+/Gxo0bERAQgOjoaPj5+bXKvX79eqxevRr9+/cHAAQEBODll1/GzTffjIULF+KRRx5BZWUlpkyZAqlUirKyMjzyyCOt/pDV6/XQ620/FCsuLu7xca2srIROp8Ozzz7b4211V05ODhQ//z90V3UWCypzckQ9ju4iJycHoaGhbbY19/41a9kL2Nx716xlL15z71+zPXv24KGHHrJ7feC/vX/NduzYYXN1QcufzQ0bNmD69Ol2t2/bts36O8tisWDbtm149NFHbdZ59dVXbabXrFmDDz74wDrdstdu7dq1eOutt1q9l/bYs35nOe15Hz3VG/voK9gD6CSFPz8CgvcAOp+vlw9uiU9GTsU15HFEUCICkJWVhcTExFaDcN1yyy0IC2u6NL+wsBArVqzAZ599hrKyMhw9ehRXr15FTk4Otm3bhv3796Nfv3745JNPAAAVFRXIyMhAZmYmjhw5ghMnTuDTTz/Fpk2bkJWVBQC4ePEiduzYgW3btiEzMxNhYWF45513UFJSgrVr12Lr1q3Yvn279dP6X9LpdCgoKEBSUpLN/ODgYAwaNAjnzp3Dxo0boVarcejQIbz00ksYMWJEqz8ggaZeiSlTpti85s+f75BjS0T2a+7d6+70V199Zb0E3GQy4csvv2y1j5a/T2pqamymm3vvmrUsnDtjz/qd5bTnffRUb+yjr2APoJMUVZfCW6ZoegZgldhp+r7bEibiu4If8Z+r32Pu8BnwkvFbm8iTSaVSeHt7d7hMYmIiYmNjAQADBw5ERUUFbr31VixduhQffvghrly5glOnTll74wBg1KhRAICjR4/ijjvugEKhgEKhwNSpUwE09TxevXoVd999NwDAaDRi2LBhOHnyJMaMGYPw8KYPBTUaTbv3FJnN5lbzjEYjJBKJ3e8/PT0dc+bMsZlXXFzc4yJQqVRCqVRi9erVPdpOTzz77LPQnT8v2v4dwU8qRcyAAaIeR3fh7r2kEonEpqhr+XPcWfutt96KgwcPwmQyQS6XY/Lkya324e/vb1MEBgTYPn4sNjbWpoj75e80e9izfmc57XkfPdUb++gr2APoJEXVJYgMVEMq4SHuDXKpHDfH3YBqQy1OFp0TOw4RiWzEiBHIyspq9Wn6//t//89aeMnl//2gqPmPsLNnz+KBBx6AxWJBSkoKpk6darMNHx8fAE0FpqWNyxDNZjPuuOMOZGZmIjMzEx9++CFWrFjR6o+8X+67WWhoKPr374+TJ0/azNfpdMjLy8OwYcPsfv9BQUGIiYmxeUVGRtq9PpE7aFmIxMfH20yPHz/eZjo5OdlmesaMGTbTGo2mS+sDwNy5c22mmz/8afbII4/YTP/ud7/rUvu8efOsVzJIpVLMmzevVYalS5faTLccYOrpp5/ucLoz9qzfWU573kdP9cY++gpWJ05SVF2KfoFqsWN4lKjACAwMjcOZ0vOoNdSJHYeIRDRu3DiEhYVh/fr11h61I0eOYNeuXRg0aFC7633//fcYP3487r33XsTHx+Orr75qs0du4sSJOHDgAAwGA2pqavDVV19BIpFgwoQJOHjwIMrLyyEIAn7/+99jy5YtGDt2LE6dOoWSkhJYLBbs3bu3zf0/+eSTeOWVV6yfttfW1mL58uVITU1FdHS0A44MUd/R8j60N99802b6hRdesJl+/vnnbaZbFl+/vP/PnvWBpt72X2o5unBqaqq1V08ikdjc32dPe2hoKKZMmQKJRIKpU6ciJCSkVYYxY8bA398fQFPvX/OVCs0GDBhgvdqhf//+XR40yp71O8tpz/voqd7YR1/BAtAJTBYzSmrLEMUCsNfdEJUEi2DBD0VnxY5CRCKSSCTYsGEDrl27hpkzZ0Kj0WDz5s3YtGmT9TLMtqSmpuL8+fPQaDRYsGABRowYgfz8/FbL3XrrrRg3bhzmzJmDhx56CGq1Gt7e3khMTMRjjz2G9PR0zJgxAxaLBQ899BDCw8OxfPly/OY3v8HcuXNbXaLVbMaMGXjiiSfwxBNPYObMmZg7dy6GDRuGP/zhDw47NkR9SXMvYMvev2bNvXht9d4B/+0FbNn7Z+/6wH97AVv2/jVrLjRb9u7Z2z5v3jwMGzaswx6tpUuXQiqVtvt4maeffhp+fn5d7v3ryvqd5bTnffRUb+yjL5AILa+PcWP5+fmYMmUKDh06hJiYGNFyFFaX4Mm9v8fC8ekYph6MH4uz2lxucGgCLupaD6Xb1fkdtY2KHAZVO88i1NaWt5mtO/vpTub2srWXy979fH3tOLJKL+LuETMQ7BPU4TEgIvcl5u/8kydPIjc3F3PmzIHRaMQ999yDV155BYmJib2aoysccbya78dyhXsAZwUqnbaPzOpKAHDaPjKrKxGamMh7AO3gCt9zRO6ms9/37AF0gqKfRwDlJaDiGNNvOKQSCX4szhY7ChH1UQkJCfj0009x5513Ii0tDTNmzHDp4o+IiKgZh0p0guZnAEYFRqDe1CByGs/j5+WL68IH4EJZDsZFJXW+AhFRFymVSrzzzjtixyAiIuoy9gA6QWF1KQIV/gjw9hc7isdKihgKQRBwpvQCzBYztLXlrV41htbP4SIiIiIi6svYA+gERdUl6BcYIXYMjxbsE4iEkFhkaS+ior4KBdXFrZYZFTkMAQoW6URERETkOdgD6AR8BIRruL7fCBjNRnyRc1TsKERERERELoEFoIM1GBugq69kAegCQv2UuC4sAV/nfc/LPYmIiIiIwALQ4YprtACaBoAh8Y2NSoIgAN/l/yh2FCIiIiIi0bEAdLBCPgLCpQR6++PWhGRc0uXiSkWe2HGIiIiIiETFAtDBmh8BERnAAtBV3D7gZqj8QnE491vUGurEjkNEREREJBoWgA5WUF2CML8QeMsVYkehn8mkMkweMBFmwYyvcr+BIAhiRyIiIiIiEgULQAcrqCpCbFA/sWNQC0qfICTHXo8CfTHOll4QOw4RERERkShYADqQxWJBfnUxYlgAuqSh4YPQPzgK3+WfQmV9ldhxiIiIiIh6HQtAB9LWlcNoNiImmAWgK5JIJJgUPwEyqQxH837gpaBERERE5HFYADpQvr4YANgD6ML8vHxxfb+RyNcX8VJQIiIiIvI4LAAdKL+qCAAQHRQpchLqyAj1dVD6BGHnub0wmo1ixyEiIiIi6jUsAB2oQF+MEJ9g+Cv8xI5CHZBKpZgYOxZldTrsOLsH2tpym1eNoVbsiERERERETuHUAnDPnj1ITU3FtGnTsHXr1lbt2dnZSEtLQ0pKCp5//nmYTCYAwIkTJzB37lzMmjUL6enpKCgocGZMh8nXFyEmmL1/7iAmuB+Gq67Dv376EkevHcePxVnWV72xQex4RERERERO4bQCsKSkBOvWrcP777+P3bt3Y/v27bh06ZLNMkuWLMGKFSuwf/9+CIKAHTt2WOe/9NJLyMzMhEajwUsvveSsmA4jCALy9UWI5v1/bkMzZCoEwYKjeSc4IAwREREReQSnFYBHjx5FcnIylEol/Pz8kJKSgn379lnbCwoK0NDQgNGjRwMA0tLSsG/fPhgMBjzxxBNITEwEAAwZMgRFRUWttq/X65Gfn2/zKi4udtbb6VR5fQUaTI0cAMaNhPmFYGxUEq5U5CFLe1HsOERERERETid31oZLS0uhUqms02q1GqdPn263XaVSoaSkBAqFArNmzQLQ9Fy99evXY+rUqa22v2XLFqxfv95Z8buseQCYGA4A41ZGRQ5FUU0pjuX9AJVfKNQB4WJHIiIiIiJyGqcVgBaLBRKJxDotCILNdGftBoMBy5Ytg8lkwsMPP9xq++np6ZgzZ47NvOLiYsyfP9+Rb8NuuZX5AIA4ZYwo+6fukUgkmJxwIz7O2of9lw9jztAUsSMRERERETmN0y4BjYyMhFartU5rtVqo1ep228vKyqzttbW1ePDBB2EymbBx40Z4eXm12n5QUBBiYmJsXpGR4vW+5VRcg9o/jCOAuiEfuTdSBt8Ck9mE/RcPw2A2iB2JiIiIiMgpnFYATpw4EceOHYNOp0N9fT0OHDiASZMmWdujo6Ph7e2NEydOAAAyMzOt7UuWLEFcXBz+/Oc/Q6FQOCuiQ+VW5CEhpL/YMaibQn2VmDLwJpTXV2B39gGx4xARuaTbb78dt99+u9gxyIPwe47I8Zx2CWhERAQWL16MBQsWwGg0Yu7cuUhKSkJGRgYWLVqEkSNHYu3atVi+fDlqamowfPhwLFiwAFlZWTh06BAGDRpkvcRTrVZj8+bNzoraY3WGehTXaHFrwo1iR6Ee6B8chRHqIfh37jf4Vf8bMLrfMLEjERG5lNtuu03sCORh+D1H5HhOKwABQKPRQKPR2Mz7ZSGXmJiInTt32rQPGzYMFy5ccGYsh8utzAMAJITEipyEemp8zCiU1VVg4/fvYt0dL8LPy1fsSEREREREDuPUB8F7iisVTQVgkHcgtLXlNi+D2ShyOuoKuVSO+0elobJej21nPhE7DhERERGRQzm1B9BTXKnIQ7B3IK5UXGvVNjg0QYRE1BPxITFIGXQL9l/8NybFTcCgsHixIxEREREROQR7AB3gSmUeYoOjxI5BDjQv6U4ofYPw1ndb0GjiqKBERERE1DewAOyhRpMBBfpixAT3EzsKOZCfly8Wjk9Hgb4YW0799z7VGkNtq8t8tbXlqDHUipiWiIiIiMg+vAS0h65UXINFsCBeGQOLYBE7DjlQUuRQ3Jk4DZ+cP4Ch4YNwc/x41Bsb8GNxVqtlR0UOQ4DCX4SURERERET2Yw9gD10szwUAxCtjxA1CTjFvhAbDVIOx4ft32yz8iIiIiIjcCQvAHrqouwKVfxgCvQPEjkJOIJfJ8cxNjyImqB/Wfr0JVyvzxY5ERERERNRtLAB76GL5FQwOjRc7BjmRn8IXz016DEHeAdjw3buobNCLHYmIiIiIqFtYAPZARX0VyusqMCiMj3ro60J8g/H8LY8DAD776UvUGxtETkRERERE1HUsAHvgYvkVAMBgPifOI0QFRuDRGxagztiAA5cOw2Qxix2JiIiIiKhLWAD2wCVdLmRSGRKUsWJHoV4SHxKDyQk3oqS2DIdzv4EgCGJHIiIiIiKyGwvAHrhYfgXxwTFQyBViR6FeNCC0P26IHoVLuqv4oeis2HGIiIiIiOzG5wB2k8ViwWXdVdwSnyx2FBLB6MhhqGrQ40ThGShkXhihHgJtbXmby/p6+fAZgURERETkElgAdlO+vggNpkYM5gAwHkkikeDmuPEwmI04lvcD5FI5hoQPgFTSulOdD4knIiIiIlfBS0C7qXkAmEEcAMZjyaQyTB14E4arr8ORq99h38V/o8HUKHYsIiIiIqJ2sQDspou6XPgr/NAvQC12FBKRVCLFr/qPw9xhqSisLsHu7P3QN1SLHYuIiIiIqE0sALvpUnkuBofGQyKRiB2FXMCEmDGYOWQKGk0GZJ4/CG2tTuxIREREREStsADshgZjA/L0hXwAPNmIDFBhVuLtkEll+PTC58ivKhI7EhERERGRDRaA3XC54hoEQeAD4KkVpW8wZiXejiDvAHx26SucLj4Pi2AROxYREREREQCOAtot1gFgQuPFDUIuyV/hB82Qqfgy9xt8k/8DKhqqMHdYKqKCImyW4+MhiIiIiKi3sQDshmztRUQHRiLQO0DsKOSiFHIFpg28GdnaSzheeBovH34Tg0LjMS46CUE/f9/w8RBERERE1NtYAHaR2WJGtvYSJsVNEDsKuTiJRIJh6sGYOuAm7Mreh3OlPyGn4hqGhA/AmH7DxY5HRERERB6IBWAXXanIQ4OpEcPU14kdhdyEv8IPybFjMDJiCH4oOosLZTlNL20Oboq7AYPC4ls9QJ6XhxIRERGRM7AA7KJzpT8BAIarB4uchNyNv8IPN8eNx+jI4ThTko0s7UWcKDoDXy8fDA5NwHD1dQj0bir6eHkoEVH7ysxmZFZXOm/7JhMAOG0fZWYzQp2yZSKizrEA7KIs7U+ICeqHYJ8gsaOQmwr09sfE/uNw78jZ+OLK17isu4ozJedxpuQ8hqkH44boUWJHJCJyWQMGDHD6PiQVFQCAkJAQp2w/FL3zPoiI2sICsAus9//F8/4/6jmFzAsDQ+MwMDQONY21OFWchXOlPyG3Mh/B3oFQ+YeJHZGIyOVkZGSIHYGIyK3xOYBdcFl3ten+PxXv/yPHCvD2x01xN2BW4u2QS2R445u/4/3Tu2EwG8WORkRERER9CAvALvgm7wfIpXKMihwqdhTqoyICVEgbNh03xl6P3dn7sWT/SzhVlAVBEMSORkRERER9AC8BtZNFsOBY3g8YFTkU/go/seNQH+Yl88K8kXfi+qgR+ODMJ3jl8JtICInFHYMnY2zUSD5/koiIiIi6jT2Advqp7ArK6yswMXac2FHIAzSaDDCYjZidOA039b8B2tpybPjuXfzhq9dx9NpxmCxmsSMSERERkRtiD6CdjuYdh5fMC+Oik8SOQh5EJpVhmHowhoQPwE/lV5CtvYQ/H3sHSp8gTIwdi3HRSRgUlgAfubfYUYmIiIjIDbAAtIPBbMQ3eT9gTL/h8PXyETsOeSCZVIahqkG4e8RM5FUV4avcYzhw+Qj2XvwSMokU/ZXRSFDGIia4H6KDIhHhr4KXrOnHmw+VJyIiIqJmLADt8NlPX6KyQY+UQbeIHYU8nFQixbjoJIyLTkKdsR4Xyi7jvPYyTpdk49+538IsNF0aKpFIEKQIQKC3P/oHR0PlH4owv1Co/EKhDgiHj9ybhSERERGRB2IB2ImqBj12ZX2G66NGYmREothxiKz8vHwxpt8IjOk3AlNrb8LJorOoaqhGeX0FdHWV0DfWoLqxBj8WZ6PWWGezrr+XL6KDmnoLVf6hCPf7+eUfinDfEMhl/NVARERE1Bc59a+8PXv2YOPGjTCZTEhPT8f8+fNt2rOzs/H888+jtrYW48aNw8qVKyGXy1FYWIglS5agvLwcCQkJWLt2Lfz9e7+nwmQx450ftsNgNmDBqLRe3z9RV0glUoT4BiPENxgI/e/8waEJOKf9CTWNtahqrEZlgx6VDXo0mg04UXga+sYam+1IIEGQTyDU/mEI9wv9RYEYgnC/MIT7h8Dfyw8SiaSX3yERERER9ZTTCsCSkhKsW7cOu3btgkKhwLx58zBhwgQMGjTIusySJUvw0ksvYfTo0XjuueewY8cO3HfffVi5ciXuu+8+zJgxA2+99RY2bNiAJUuWOCtqmyrqq7Dhuy34sTgb9yXNRlRQZK/un8iRFDIvhPopEeqntM4bHJqAi7orMFnMqDXUocZQ+/OrDnKpHJUNVbhUnovvC061GnXUV+6DYJ9AKGQKeMnkUMgUUMjkkEvlkEqkkEgkkOLnfyUSeMsU8PHygY/cu+nyU/nPX3s1fa2QKSCXyiCXyn/+t+lr2S++Vsi8IJPKevnIEREREfUtTisAjx49iuTkZCiVSgBASkoK9u3bh8ceewwAUFBQgIaGBowePRoAkJaWhjfeeAO//vWv8f333+Ott96yzv+f//mfVgWgXq+HXq+3mVdQUAAAKC4u7nbuRrMB75zYjiztT5BCgnuTZmNc4HDk5+d3uJ6uvhLl2rJW8wMbfFFe1Xp+R21dnd9RW5GlCI2+9S6Zub1s7eXq7n66uo7Yx6w72RxxzHwghw+CES4LRnxwLHKr8gBfQBAENJgaUWeoQ5BPEPSNNahq0KPWUA+z2QSj0Ih6Sy1MZjNMFhOE5v8EAQKa1jdajGg0GdBoMgDo/kPtZVI5fOTe8JYr4CP7+V+5oqnwlEohlcgggxRSqaTp65+L0WY2fZaSX34pafPr9law7ftse12JpGnql/9al5JIIIEEEgl+/lfS7vY77mhtJ7cd2lu+/f05tsdX6ROIsVFJPepJbv5dbzbzsSj2aD5OPTlHEhGR6+vs/Oi0ArC0tBQqlco6rVarcfr06XbbVSoVSkpKUFFRgYCAAMjlcpv5LW3ZsgXr169vc98tLzXtieX42mHbIiIix9NqtYiLixM7hsvTarUAHHuOJCIi19Xe+dFpBaDFYrH5ZFcQBJvp9tpbLgegzU+I09PTMWfOHJt5BoMBeXl5iI+Ph0xm/6VixcXFmD9/PrZu3YrISF7qaQ8es67jMesaHq+u87RjZjabodVqMWLECLGjuIURI0bgz3/+M5588kmP+R5xFk/7WXMWHkfH4bF0jL5yHDs7PzqtAIyMjMTx48et01qtFmq12qa9+dNIACgrK4NarUZoaCiqq6thNpshk8lardcsKCgIQUFBreYPGDCgR5ljYmK6vb4n4jHrOh6zruHx6jpPOmbs+bOfj48PRo4cCcCzvkecicfRMXgcHYfH0jH6wnHs6PwoddZOJ06ciGPHjkGn06G+vh4HDhzApEmTrO3R0dHw9vbGiRMnAACZmZmYNGkSvLy8MG7cOOzduxcAsHv3bpv1iIiIiIiIqHucVgBGRERg8eLFWLBgAWbPno2ZM2ciKSkJGRkZOHPmDABg7dq1WL16NaZPn466ujosWLAAAPDiiy9ix44dSE1NxfHjx/Hkk086KyYREREREZHHcOpzADUaDTQajc28zZs3W79OTEzEzp07W60XHR2N9957z5nRiIiIiIiIPI7TegDdSVBQEB577LE27ymktvGYdR2PWdfweHUdjxl1ht8jjsHj6Bg8jo7DY+kYnnIcJYIgdP+hXEREREREROQ22ANIRERERETkIVgAEhEREREReQgWgERERERERB6CBSCAPXv2IDU1FdOmTcPWrVvFjuOyampqMHPmTOTn5wMAjh49Co1Gg2nTpmHdunUip3M969evx4wZMzBjxgz88Y9/BMBj1pHXX38dqampmDFjBv7+978D4PGy16uvvoply5YB4DGj9vFc1zM8BzoGz42OwXOmY3nceVTwcMXFxcLkyZOFiooKoba2VtBoNMLFixfFjuVyTp06JcycOVMYPny4kJeXJ9TX1wu33HKLcO3aNcFoNAq//e1vha+++krsmC7j66+/Fu655x6hsbFRMBgMwoIFC4Q9e/bwmLXj22+/FebNmycYjUahvr5emDx5spCdnc3jZYejR48KEyZMEJYuXcqfS2oXz3U9w3OgY/Dc6Bg8ZzqWJ55HPb4H8OjRo0hOToZSqYSfnx9SUlKwb98+sWO5nB07duDFF1+EWq0GAJw+fRpxcXGIjY2FXC6HRqPhcfsFlUqFZcuWQaFQwMvLCwMHDkRubi6PWTvGjx+Pd999F3K5HOXl5TCbzdDr9TxenaisrMS6devwyCOPAODPJbWP57qe4TnQMXhudAyeMx3HU8+jHl8AlpaWQqVSWafVajVKSkpETOSaXn75ZYwbN846zePWscGDB2P06NEAgNzcXHz22WeQSCQ8Zh3w8vLCG2+8gRkzZuDGG2/k95gdVqxYgcWLF1ufV8RjRu3h90bP8BzoGDw3Og7PmY7hqedRjy8ALRYLJBKJdVoQBJtpahuPm30uXryI3/72t3jmmWcQGxvLY9aJRYsW4dixYygqKkJubi6PVwc+/PBD9OvXDzfeeKN1Hn8uqT383nAsHs+e4bnRMXjO7BlPPo/KxQ4gtsjISBw/ftw6rdVqrZd4UPsiIyOh1Wqt0zxurZ04cQKLFi3Cc889hxkzZuC7777jMWvH5cuXYTAYMHToUPj6+mLatGnYt28fZDKZdRkeL1t79+6FVqvFrFmzUFVVhbq6OhQUFPCYUZt4rnMsngO7j+fGnuM50zE8+Tzq8T2AEydOxLFjx6DT6VBfX48DBw5g0qRJYsdyeaNGjcKVK1dw9epVmM1mfPrppzxuv1BUVISFCxdi7dq1mDFjBgAes47k5+dj+fLlMBgMMBgMOHToEObNm8fj1YG///3v+PTTT5GZmYlFixbhtttuw9tvv81jRm3iuc6x+Pu8e3hudAyeMx3Dk8+jHt8DGBERgcWLF2PBggUwGo2YO3cukpKSxI7l8ry9vbFmzRo8/vjjaGxsxC233ILp06eLHctlvPPOO2hsbMSaNWus8+bNm8dj1o5bbrkFp0+fxuzZsyGTyTBt2jTMmDEDoaGhPF5dwJ9Lag/PdY7Fn7Xu4bnRMXjOdB5P+dmWCIIgiB2CiIiIiIiInM/jLwElIiIiIiLyFCwAiYiIiIiIPAQLQCIiIiIiIg/BApCIiIiIiMhDsAAkIiIiIiLyECwAiYiIiIiIPAQLQCIiIiIiIg/h8Q+CJ+oN27dvx3vvvQepVIrw8HC88MIL+Otf/wpvb2+cP38e5eXl+NWvfoXly5fDy8sLly9fxssvv4zKykqYzWbcf//9mDt3Lr799lusW7cOsbGxuHjxIkwmE1auXImxY8d2uP+dO3di+/btMBqNqKqqQkZGBu677z4AwF//+ld8/PHHkMvliIuLw5o1axAYGNjufCIiIkfh+ZFIBAIROdXRo0eFqVOnCuXl5YIgCMJHH30k3HHHHcIzzzwjzJ49W6ipqREaGxuF+fPnC++9955gNBqF1NRU4ezZs4IgCIJerxfuuOMO4eTJk8I333wjDB06VMjKyhIEQRDeeecdYf78+R3uv6amRrj77rsFnU4nCIIgnDx5Uhg9erQgCILw+eefC9OmTRMqKysFQRCEV155RdiwYUO784mIiByF50cicbAHkMjJjhw5gtTUVISGhgIA0tLS8PLLL2PkyJGYM2cO/P39AQCzZs3CoUOHkJycjGvXruG5556zbqOhoQFZWVkYOHAgoqKiMHToUADAsGHD8PHHH3e4f39/f/zlL3/Bv//9b+Tm5uL8+fOoq6sDABw7dgzTp09HcHAwAODZZ58FALz00kttziciInIUnh+JxMECkMjJLBZLq3mCIMBkMkEmk9nMk0qlMJvNCAwMRGZmprWtrKwMgYGBOHXqFHx8fKzzJRIJBEHocP/FxcW45557cPfdd2Ps2LGYPn06vvzySwCATCaDRCKxLqvX66HX69udHxMT0/UDQERE1AaeH4nEwUFgiJzs5ptvxt69e6HT6QAAH330EZRKJWQyGT777DMYDAY0Njbi448/xuTJk5GQkAAfHx/rCa6oqAgzZ87E2bNnu7X/s2fPIjQ0FL/73e9w0003WU9uZrMZEydOxMGDB1FTUwMAePPNN/GPf/yj3flERESOwvMjkTjYA0jkZL/61a/wm9/8Bunp6bBYLAgNDcVf//pXvPPOO/Dx8cF9990HvV6PlJQU3HXXXZBKpdiwYQNefvllvP322zCZTHjiiScwduxYfPvtt93a/86dOzF9+nRIJBKMHz8eoaGhuHr1Km655RZcunQJ9957LwBg0KBBWLVqFQICAtqcT0RE5Cg8PxKJQyJ01j9ORE6xbNkyDB48GA888IDYUYiIiFwGz49EzsUeQKI+4O2338aePXvabHvggQdw55139nIiIiIi8fH8SNQaewCJiIiIiIg8BAeBISIiIiIi8hAsAImIiIiIiDwEC0AiIiIiIiIPwQKQiIiIiIjIQ7AAJCIiIiIi8hD/H3fbQ7k3eFx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13381"/>
            <a:ext cx="7192883" cy="3184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650742"/>
            <a:ext cx="7138908" cy="319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7" y="277792"/>
            <a:ext cx="2928394" cy="641237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200" u="sng" dirty="0" smtClean="0"/>
              <a:t>Recommendation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Do’s and Don’ts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1" y="277791"/>
            <a:ext cx="8762035" cy="64123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12279276"/>
              </p:ext>
            </p:extLst>
          </p:nvPr>
        </p:nvGraphicFramePr>
        <p:xfrm>
          <a:off x="2053087" y="1406105"/>
          <a:ext cx="8281357" cy="5223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80" y="404643"/>
            <a:ext cx="10772775" cy="86344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Steps taken for analysis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80" y="404643"/>
            <a:ext cx="10772775" cy="86344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Lending analysis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6" descr="data:image/png;base64,iVBORw0KGgoAAAANSUhEUgAAAgAAAAIFCAYAAACktUVJAAAAOXRFWHRTb2Z0d2FyZQBNYXRwbG90bGliIHZlcnNpb24zLjMuMiwgaHR0cHM6Ly9tYXRwbG90bGliLm9yZy8vihELAAAACXBIWXMAAAsTAAALEwEAmpwYAABTXElEQVR4nO3dd3gVVcIG8Hfmzi3pvRF670VAEEGKSC8CSrGv7XOt4KqAil0WV1dFrKDuWhFEBMWGgkgJRLr0noRAGuntlinfH9EsJUCAJOfeO+/veXiU5Jb3DoF5Z+bMOZJhGAaIiIjIVGTRAYiIiKjusQAQERGZEAsAERGRCbEAEBERmRALABERkQmxABAREZkQCwABANLT09GmTRuMHj268teoUaOwaNEi0dFw++23Iy8vT2iGtWvXon///rjuuuvgdDorv56eno4uXboITAY8/fTTGDBgAF577bWzPubknHPmzMFzzz1Xq5l27NiBBx98sMrv/d///R8WL15cK+/7wQcfYNq0adV+/OLFi/F///d/tZLlQo0YMQLJyckX9Jx33nkH/fr1w/Tp07F48WL069cPd9xxRy0lJH+jiA5A3sPhcGDp0qWVv8/KysKIESPQvn17tG7dWliudevWCXvvv3z33Xe4/vrrce+994qOcoYFCxZg1apViI+PFx2lUocOHfDGG2+IjuH3Fi1ahFdeeQXdunXDLbfcgilTpmD06NGiY5GPYAGgs4qLi0OjRo2QkpKC1q1b48svv8T8+fOh6zrCw8MxY8YMNGvWDNOmTUNBQQGOHj2Kfv364d5778ULL7yALVu2wGKxYODAgZgyZQo8Hg9eeeUVbNy4EZqmoW3btnjyyScRHByMAQMGYMyYMVi/fj0yMjIwevRoTJ48GdOnTwcA3HrrrZg7dy727t2L9957D263G3l5ebj22msxefJkAMDcuXOxaNEiBAUFoVu3blixYgVWrlwJt9t91vc9mcfjwaxZs7B+/XpYLBZ07NgR06dPxxdffIEVK1bAbrejuLgYU6dOrXJ7ne35wcHB+PXXX6vMnZycjNdeew0NGjTAgQMHoKoqnn32WXTt2hWbNm3CrFmzoOs6gIoj58GDB5/ynjfccAMMw8Bdd92Fp59+Go899hhmz56NDh06AAAGDBiA2bNnIyIi4oy8mzdvxj/+8Q+sXLkSsiyjvLwcAwYMwHfffYfIyMjKx82ZMwepqanIzMxETk4OWrdujRdffPG8n+v555/HsmXLkJWVhWnTpiE7Oxv16tVDbm5uldvvyJEjeO6551BaWlr5Pq+//jrsdjs6dOiAu+++G+vWrUN2djbuvPNO3HDDDfB4PHjhhReQlJSEqKgoREVFISQkpMrXf++99/D1119DURQ0atQIs2bNAgDk5OTg7rvvRkZGBiwWC/7973+jWbNm2LZtG15++WW43W7k5OSgV69emDlzJtLT03HjjTeiWbNmOHbsGD755BOsXbsWc+fOhcPhQM+ePfHxxx9j9+7dACqO0pcvXw5d15GYmIinn34acXFxOHjwIB5//HGUl5ejadOmKCsrqzJ3ZmYmnnnmGRw7dgyGYeDaa6/FnXfeicmTJyMrKwtPPPEEPB4P8vPzkZ6ejvz8fNx2221VvhbRKQwiwzCOHj1qdO7c+ZSvbdmyxejevbtx/PhxIzk52bjhhhuMsrIywzAMY82aNcaQIUMMwzCMqVOnGrfeemvl82bOnGlMmTLFUFXVcLlcxo033mhs2LDBmDNnjjFr1ixD13XDMAzj3//+t/H0008bhmEY/fv3N2bNmmUYhmFkZmYaHTp0MNLS0gzDMIyWLVsaubm5hq7rxk033WQcOXKk8nFt2rQxcnNzjdWrVxuDBw82CgsLDV3XjenTpxv9+/c3DMM45/uebPbs2cb9999vuN1uQ9M0Y9q0acaMGTMqP+P7779/zu12tuefK/eGDRuMNm3aGLt37zYMwzA++OAD48YbbzQMwzBuueUWY9myZYZhGMaePXuMZ555pso/u7+2z1/b8Y8//qj83l+/PznnG2+8YTz77LOGYRjGqFGjjFWrVhmGYRhffvmlMWXKlDNe/4033jCuuuoqIycnx9A0zXj44Ycrt+e5Ptfw4cMNwzCMe++913jttdcMwzCMlJQUo3PnzsZXX311xvvMmjXLWLJkiWEYhuF2u40RI0YYP/74Y+Vn/OSTTwzDMIwdO3YY7du3N5xOp/Hf//7XuOWWWwyXy2WUlpYaY8aMMaZOnXrGa//yyy/GoEGDjIKCAsMwKn5G3377beOrr74yunXrZqSkpBiGYRjPP/+8MX36dMMwDGPKlCnGhg0bDMMwjJKSEqNHjx7Gjh07jKNHjxotW7Y0Nm7caBiGYRw4cMC44oorjIyMDMMwKn7eWrZsaRiGYXz99dfG5MmTDY/HYxiGYXzxxRfGnXfeaRiGYYwePdpYuHChYRiGsWnTJqNVq1aV73eyG2+80fjwww8NwzCMoqIiY+TIkZU/Fyf/ed90003GDz/8cMbzic6GZwCoktPprDx9qGkaIiIi8PLLLyMhIQGffPIJUlNTMXHixMrHFxUVoaCgAADQtWvXyq8nJSVh+vTpsFgssFgs+PTTTwEAL7/8MoqLi5GUlASg4og5Kiqq8nlXX301gIozD1FRUSgsLESDBg0qvy9JEt59912sWrUKy5Ytw6FDh2AYBsrLy/Hbb79hyJAhCA0NBQDceOON2LBhAwBg1apV53zfv6xevRpTpkyB1WoFANx888247777qr39zvb8c+UGgHr16qFNmzYAgLZt2+Lrr78GAAwdOhTPPfccVq5ciV69euHhhx+udpbquvHGG7Fw4UL07dsXCxYswGOPPVbl44YMGYLo6GgAwHXXXYeZM2di6tSp5/xcf0lKSqo8a9KoUSP06NGjyvd49NFHsW7dOsybNw8pKSnIzs4+5aj4r5+Pdu3awe12o6ysDOvXr8eIESNgs9lgs9kwcuRI7Nu374zXXr9+PYYMGYKwsDAAqDyztHjxYnTs2BGNGjUCALRp0wY///wzAGDWrFlYvXo13n33XRw+fBgulwtlZWUIDw+Hoijo3LkzgIrxIVdeeWXlJZibbroJc+bMAQD8+uuv2LFjB8aNGwcA0HUd5eXlyM/Px759+3DttdcCqPj706JFizNyl5WVYcuWLfjwww8BACEhIRg7dixWr16N4cOHV7kdiaqLBYAqnT4G4GS6rmP06NF49NFHK3+fnZ1d+Q9qYGBg5WMVRYEkSZW/z8jIgMPhgK7rePzxx9G3b18AQGlpKVwuV+Xj7HZ75f9LkgTjtGUqysrKMGbMGAwcOBDdunXDuHHj8Msvv8AwDCiKcsrjLRbLKdnP9b4nP+7k3Lquw+PxnG1zVfv558oNVGz3qj73xIkT0b9/f6xbtw5r1qzBm2++iR9//PGU7VSVk7eD2+0+52NHjhyJV199FRs2bEBZWRm6d+9e5eNO356yLJ/3c1X1mYCKn4+qPPzww9A0DUOHDkW/fv2QkZFxyvP++tx/bePT3+f0nKd//eQ/m6KiIhQVFZ2R5+SsN910E1q1aoU+ffpg6NCh2L59e+X3bDZb5fMsFss5f/b+ulwBVPx5FBYWVn7/fNtF1/UzPqeu61BVtcrPSXQheBcAVUvv3r3x3XffITs7GwAwf/583HrrrVU+9oorrsDXX38NXdfhdrvx4IMPYuPGjejduzc+++wzuN1u6LqOGTNm4NVXXz3ve1ssFqiqitTUVJSUlGDy5MkYMGAAkpOTK1+rb9++WL58OYqLiwHglLsXqvu+ffr0wfz58+HxeKDrOj777DNceeWV1d5GZ3v+uXKfy8SJE7Fnzx6MHTsWzz//PIqKipCTk3PO50RGRmLnzp0AgOTk5PM+PiAgAKNGjcLjjz9+ytmd061YsQLFxcXQdR0LFy5E//79q/25+vTpgwULFgAAjh8/ftaR7mvXrsV9992HYcOGAQC2b98OTdPOmb9Pnz5YsmQJXC4XXC4Xvv/++yof16tXL/z8888oKSkBUDGu4b///e9ZX7eoqAg7duzAI488gkGDBiEzMxNpaWlV/pn17t0b69evR1ZWFgDgyy+/POV7ixYtqnzf2bNn47HHHkNERATatWtX+dhdu3Zh//79Z7x2cHAwOnXqhM8++wwAUFxcjCVLlqBXr17n3C5E1cEzAFQtvXv3xl133YXbb78dkiQhODgYb7755ilHVX+5//778eKLL2L06NHQNA3Dhg3DoEGDcNVVV+Gll17CmDFjoGka2rRpU61btoYMGYKbb74Zs2fPRr9+/TB06FDYbDa0bNkSzZs3R2pqKvr06YPx48djwoQJcDgcaNGiBQICAgAA9957b7Xe9+9//zteeuklXHvttVBVFR07dsSMGTOqvY3O9vzg4OCz5rbZbGd9vUceeQQzZ87E66+/DkmScP/996N+/frnzPDII4/gmWeewYIFC9CuXTu0a9fuvLnHjh2LhQsXVp6Orkp0dDTuuusu5Ofno3v37rjnnntgs9mq9bmefvppTJ8+HUOHDkV8fPxZ7yiZMmUK7rvvPgQGBiI4OBjdu3dHWlraObNPnDgRaWlpGDFiBMLDwytP5Z+ub9++OHjwICZNmgQAaN68OZ5//nksX768yseHhobi7rvvxpgxYxAYGIi4uDhcdtllSE1NPeWyFAA0adIE06dPxx133AGbzYY2bdpU/uxdf/31yMrKwvjx4yFJEhISEioHH7766quVg0wbNmyIpk2bVpnllVdewXPPPYfFixfD7XZj5MiRGDt27Dm3C1F1SEZV59GIfMyOHTuwdetW3HLLLQCA//znP9i+fTtef/11scG8nGEYmDdvHo4dO4Znn322ysfMmTMH+fn5eOqpp+o4nW84evQoli5dinvvvReyLGP58uWYN2/eKWcCiLwRzwCQX2jSpAnmzZuHhQsXVh5pPf/886Jjeb2rr74asbGxePvtt0VH8Vnx8fHIzs7GyJEjYbFYEBISgpkzZ4qORXRePANARERkQhwES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iugARHRhNF2Hx6NDNwwYRsXX/vwPJPzvf2QAkiRBkiXIEiBLEmRZgmEAumFAliTohgFV06HrBvQ/X0T687GKRYJikSFJEojI/7AAEHkJwzDg8mhQNR2yJMFmtQAASso8KCxxIbfQiZz8MmTll6GwxAWXR4dH1eBRdaiaDo9a8UtVdXi0k/5frXicqhnwqFrljh4A7DYLghxWBDoUBDqsCPrrvwH/+31okB0hQTaEBFoRFGBDoENBgF1BkMMKWQbcHh2SBDhsCmSZZYHIV0iGYRjnfxgR1QRdN1DuViFDgs0mo9ylIa+wHBm5ZUjPKkZGbimy88qQU1COvCInypyq6MjnFBJoRb3oYCREByExNhhNEkKRGBuCmHAHZFliOSDyYiwARLVE03U4XRoURYam6UjNLMbOQydw4GgB0jKLkZ1fBo+qi45Za0ICrUiIDka96CAkxgSjSb1QJMYGIzo8AJY/y4GiyLD/eaaDiOoWCwBRDVA1HS63Bqsiw63qSDleiF2Hc7H/aAEOpRcgt9ApOqJXCQ6won5cMFo0iECnFtFo1TACQQFWuD06HHYLLDLHJxPVNhYAogukaTrK3Rrs1opT+EeOF2Ln4Vwc/HNnn1/sEh3RJ4UG2dCyYQTaNI5ExxbRaJIQCt0AZAmw2zhciaimsQAQVUO5S4VFlpBb6ETSjuP448AJHDpWgMISt+hofkuSgEbxoWjXNArd28ahTeNIyH/ekeCwsxAQXSoWAKIqaJoOl0eDRZax89AJrP3jOLbszUZeEU/li1Q/Nhjtm0aha5s4tG8WDVkCbFYLFAsvGRBdKBYAoj/9dZSfV+RE0h8ZSN6VgX2p+dB0/hXxRpIENK8fjj6dE3FVl/oIciiwWCRYFQ4qJKoOFgAyLU2vGLhnkWXsOnwCa7bzKN+XNYwLwZWd6qF/1waIDHUAEniHAdE5sACQqahaxaQ5hSUurPsjA7/vysTelDwe5fuZuMhA9OpYDwO6NUC96CDousFxA0SnYQEgUyhzegAAKzcdxY/rU5CaWSw4EdWVyFAHerSLx9XdG6JpYihUzUAAywARCwD5L5dbhSRJ2JOSh2VrD2Pj7iwe6ZtcSKAV3dvGY0C3BmjTOBKGYfAWQzItFgDyK5qmw63qKC51Y9m6I/h101EUlPC+fDpTaJANg3s2wuirmsGqyAh0WEVHIqpTLADkF8qcHsiyhLXbjuP7pCM4cLRAdCTyEbIEdG0dh3EDmqN5gwjIEngnAZkCCwD5LLdHAwAcPlaIb9cexoYdGXD78dz6VPviowIxsndTXNOjEQADAXaeFSD/xQJAPqfcpcKjavh2zRGs2JiGnIJy0ZHIz9gUGX26JGJc/xaICQ+A1SpzfQLyOywA5DPKXR4Ulbjx2U97sXrrMQ7oozrRokE4xvRthsvbJwAcNEh+hAWAvJquG3B7NBzNLsZnP+7F5r3ZoiORSYUEWnFNj0a4tm8zOKwWBHDQIPk4FgDySpqmQ9UM7Dx8Ap//tA/70/JFRyICUDEFcY928bhjVHuEBds5pwD5LBYA8iqqpkPTDWzanYlPftiLYzkloiMRVUmSgN6dEnHHqHYIdFhZBMjnsACQV/hrx//7rkx88sMeZJwoFR2JqFpkWcLV3Rrg1uFtYbNaWATIZ7AAkFCqpkPXDWzYmYFPftiDzNwy0ZGILopikTHkika4cXBrKBaZaw+Q12MBICF03YBH1St3/Fl53PGTf7BbLRjRuwnGD2wJiyzxrgHyWiwAVOfKXSrSs4vxxoJtSMkoEh2HqFYE2BWM6dcMY/o2hyRJsNs4uyB5FxYAqjMutwqXR8M7X/2BtduPi45DVCeCA6wYP7AlhvVqDEmSYLOyCJB3YAGgWvfXLX3frj2EL37eD5dbEx2JqM6FB9sxaVArXN29IayKBJkzC5JgLABUq5xuFXuO5OGtRdt5nZ8IQIO4EEyZ1AX1Y0N4xwAJxQJAtcLpUlFc7sGcBVuxdX+O6DhEXqd/1/r4vzEdoSgy7LwsQAKwAFCN8qgaVM3AF8v34ps1h6Fq/PEiOpugACtuH9kOfbvUh80qQ5Ik0ZHIRFgAqEYYhgGXR8PvuzIxb+lOFBS7REci8hnN64fj4RsuQ0x4AOcPoDrDAkCXrNylIie/DLMXbOOc/UQXSZaAUVc1w41DWsNqkWGxcJAg1S4WALpoFZP5aPjsp71Y8tsh8CeJ6NLFRQbikRu7olFCKAcJUq1iAaCL4nSrKCh24YUPk5GaWSw6DpHfGdSjIe4c3QFWiwxF4dkAqnksAHTBnG4VKzcexfvf7IRH1UXHIfJbkaEOTJ7YBW0aR3JsANU4FgCqNo9Hg9Ot4eVPN/HWPqI61LtzPTw4vgtsVhkWTiBENYQFgKrF6VKx60guXv18C4pK3aLjEJlOXGQgnr6zJ2IiAuDgAkNUA1gA6Jw0XYfHo2Pukh34+fc00XGITE2xyLhnTAf07VqfJYAuGQsAnZXTpSIzrwwz//M7MnJLRcchoj/17lQPD07oArtV5poCdNFYAKhKLreKpWsO4/Mf90LT+SNC5G0SooLw9F09ER3mgJ1nA+gisADQKdweDaXlHsz86HfsTeGkPkTezKrIuHdcJ/TuXI+XBOiCsQBQJadLxZZ92Xj9i60od6mi4xBRNfXtkoj7r+8Mm9UCWeZ6AlQ9LAAEoOKU/5crDmDBL/tFRyGii5AYE4yn7+yJyFA7LwlQtbAAmNxfi/i89vkWJO3IEB2HiC6BTZFx//jOuKJ9AicOovNiATAxVdNR5lTx1HtJOHSsUHQcIqohA7rWx9+v6wSbwksCdHYsACblcmvIzi/Dk+8mIa/IKToOEdWwBnEhePHvvRASaIPClQWpCiwAJuR0qdhxOBcvfbQRLo8mOg4R1ZKIEDv+eV9vxIQHwGa1iI5DXoYFwGScbhXfrT2Cj77fzeV7iUwgwK7gubuvQON6obxVkE7BAmAiTreKtxdtx6+b00VHIaI6pFgkPHpTN1zWKpaDA6kSC4AJaLoOp0vDM++v5+Q+RCYlScBdozvgmh4NeSaAALAA+D23R0NekRNPvLMO2fnlouMQkWBj+jXHjYNbca4AYgHwZ063iv2p+XjhP79zZj8iqnRVl0Q8ML4zzwSYHAuAn3K6VCTvysSrn28G1/IhotN1bB6NJ2/vAYfNAkniXAFmxALgh5wuFWu3H8MbC7dxpD8RnVXjhFDM/PuVCAxQYOGywqbDAuBnnC4VKzel4Z3FO0RHISIfEBsRgFn39UZ4iB1WhXMFmAkLgB9xulT8sD4FH367S3QUIvIhIYFWvPj3K1EvOhh2G0uAWbAA+AmnW8XS1Yfw6Q97RUchIh9kt1rwwt97oWm9MM4aaBIsAH7A6VaxiEv5EtElctgsePmBPkiMDeblABPgqA8f53Sr+PKX/dz5E9Elc7o1THt7HXIKyuFRuU6Iv2MB8GFOl4qvVx3CwhUHREchIj9RWu7B1DlrUVjihqbpouNQLWIB8FFOl4pl6w7j8594zZ+IalZBiQuPzVmD4nIPdE4k4rdYAHyQ06Xipw2p+Oi7PaKjEJGfyikox2Nz1qDM6QGHivknFgAf89d9/u9/s1N0FCLycxknSjHtrbWcStxPsQD4EKdLxZptxzjJDxHVmdTMYsx4bz1LgB9iAfARbo+GfWn5ePPLbaKjEJHJ7E/Lx3MfbIDTzRLgT1gAfICm6ThRUI4XPkzmwj5EJMTOQ7l46eNNcLEE+A0WAB9Q5lTxxLvr4HTzvlwiEmfTnizMXrCVJcBPsAB4OadbxVNz1+NEgVN0FCIirNl2HHOX7OTlAD/AAuDFnG4Vr36+BQfTC0RHISKqtDw5FV+tPAAnBwb6NBYAL+V0VUzxu35HhugoRERn+OLn/dh2IAcuDy9N+ioWAC/kdKtI3pXJKX6JyKu98ulm5OSVccpgH8UC4GU8qoa0zGK8/sUW0VGIiM7J5dEwY24S5wjwUSwAXkTXdRSWuPH03PVQNd7vR0Te70SBE8+8zzkCfBELgBdxujU8/s46lJR7REchIqq2fan5mPv1DpYAH8MC4CVcbhXPf5CMjBOloqMQEV2wn39Pw8qNaSwBPoQFwAs43SreXfwHdh7OFR2FiOiizV2yE8eyS6ByUKBPYAEQzOlW8eumo/hl41HRUYiILommG3jug2TOD+AjWAAE0nUD+UUuzFvKpX2JyD/kFTnx4n9+h4tTl3s9FgCB3KqGF/6TDI/K02VE5D92Hs7FFz/v45kAL8cCIIjTpeLj73YjLbNYdBQiohq3aOUB7D6SCzdnCvRaLAACeFQdB44W4Nu1R0RHISKqNS99sgnFZW4YBuc18UYsAAK4PBr+9ckm0TGIiGpVmVPF8x8m8yyAl2IBqGNOt4pXPt2EghKX6ChERLXuUHohlq09wvkBvBALQB1yulWs2pyOzXuzRUchIqozn/64FwXFLl4K8DIsAHVE1w0UFLswd8kO0VGIiOqUqumY9fFGXgrwMiwAdcSjanjhQ97yR0TmxEsB3ocFoA44XSo++WEPUnnLHxGZGC8FeBcWgFqmqjoOphdg6erDoqMQEQn1v0sBPBPqDVgAapnLo+El3vJHRASg4lLAt2sP8VKAF2ABqEVOl4pX529BQTFv+SMi+stnP+7jpQAvwAJQSzRNx56UPPy+K1N0FCIir8JLAd6BBaCWqJqBtxZtFx2DiMgrVV4K4IJBwrAA1AKnS8WS1YeQlVcmOgoRkdf67Me9yC/hpQBRWABqgdOtYeHP+0THICLyaqpm4KWPeClAFBaAGlbuUvHWom1wc8IfIqLzOnSsEN+uPcxLAQKwANQgTddx+FghNuzkwD8iour6Yvk+eDQeNNU1FoAapKoG5izcJjoGEZFPcXk0fPjtLpTzLECdYgGoIS63hh/Xp+BYTonoKEREPmflxjQuk17HJKOawy/T09MxZMgQNGvW7JSvv/vuu0hISKjyOXPmzAEAPPDAA2jVqhX27avewLgBAwbA4XDAarXCMAwoioLHHnsMPXv2POtz5s+fDwCYNGnSKV9fvHgxfv/9d8yaNata732xisvcuOOFn9lgiYguUpeWMXj8tsvhsCuio5jCBW3l2NhYLF26tLaynGLu3LmoX78+AGDlypV45JFHsHbt2rM+/vQdf10qd6l4d/Ef3PkTEV2CrftzcPh4IVo3ioQsS6Lj+L0auQQwbdo0LF68uPL3rVq1qvJxuq5jwIABOHLkCACgrKwMffv2hct17tM+PXr0QE5ODvLz87F//37cfPPNGDduHPr371955D9nzpzKMw5LlizB4MGDMW7cOKxataoGPuHZ6bqBY9klWL31WK2+DxGRGbzz1R9cNr2OXFAByM7OxujRoyt/vf/++xf2ZrKMa6+9Ft988w0AYPny5ejXrx/sdvs5n7ds2TI0btwYERER+PLLL3Hvvffiq6++wscff4x//etfpzw2KysLr7zyCj777DMsWLAApaWlF5TxQnlUHbMXbK3V9yAiMouUjCJs2JXBElAH6vwSwNixY/G3v/0NDz30EL7++ms8/PDDVT7u7rvvhtVqhcfjQUJCAl5//XUAFWcb1qxZg/feew/79+9HWdmps+1t3boVXbp0QXR0NABg5MiR2LBhwyVlPhuXR8PKTWlIySiqldcnIjKjD7/ZhZ7t4sFx6rWrRkZaSJJUOZWjx+M552Pr16+PevXqYfny5cjNzUWnTp2qfNzJYwBONnnyZISGhqJ///4YNmwYli1bdtYsAKAotTeYRNN0fPTd7lp7fSIiM8orcuLbtUcwsncT2G0cEFhbaqRehYeH4+DBgwCAX3755byPHzduHF544QWMGjXqgt9r3bp1ePDBBzFw4ECsXr0aAKBpWuX3u3btim3btiErKwu6ruP777+/4PeoDqdbxcJf9qPUyYF/REQ1beEv+6FqXCOgNtVIAZg0aRKSk5MxcuRIbNmyBTExMed8/KBBg1BYWIjRo0df8Hs98MADuOGGGzBs2DBs3rwZiYmJSE9Pr/x+dHQ0nnzySdx222247rrrEBwcfMHvUR2aZmDZuiO18tpERGZX7lLx8fe7eXdVLar2PAA1xTAMrF69GvPnz8e7775bl29dY5wuFfN/3ofFvx4UHYWIyG9ZZAnznrgGMeEBoqP4pTofYTFz5kw8//zzmDp1al2/dY3RdAPf8eifiKhWabrBOVZqUZ2fAfB1TpeKz5fvxderDomOQkRkCq9N7otm9cMgSZwcqCbxHosLpOkGvl+XIjoGEZFpfPDNTjjd2vkfSBeEBeACOF0qvvh5H1we/iASEdWVnYdzkVfoFB3D77AAXADdMPBDUoroGEREpjN/+V6UOc89zwxdGBaAanK5VSxdfYhH/0REAqzdfpzzAtQwFoAL8M3qw6IjEBGZkqYbWPzrATjdvCOgprAAVIPHo+Hn39NQUs7TT0REovy4PgW8D6DmsABUgwFg0coDomMQEZlaqVPFik1HuVJgDWEBOA9N07FhZwZyOQKViEi4xb8ehM7pa2oEC8B5qJqB+cv3iY5BREQAsvLKsOPgCeg6S8ClYgE4j72peUjPLhEdg4iI/sT5WGoGC8A5lDk9WLqaU/4SEXmTfan5yM4rEx3D57EAnINuGNi8N1t0DCIiOs3nnBjokrEAnIVH1fBLchqvMxEReaENOzPh9vBugEvBAnAWug78sD5FdAwiIqqCrhtYtPIAnFwq+KKxAJzFsZwSHD9RKjoGERGdxfLkVHBmoIvHAlCFcpeKb9Zw8B8RkTcrd6lYvSUdmsZLAReDBaAKsiRh3fbjomMQEdF5/JScBjdnBrwoLACn0XQdSTuOw+nmPaZERN5uf1o+7wa4SCwAp3F7dHy37ojoGEREVE0/rk+BmxMDXTAWgNOUlLmxLzVfdAwiIqqmlZuOio7gk1gATuJyq1jGo38iIp+SnV+Oo1nFomP4HBaAk0iShJUb2SSJiHzNd+uOoJxzAlwQFoCT7Dqci4ISl+gYRER0gdb9cRwWmZMCXAgWgD+VOT34du1h0TGIiOgilDlV7DqcKzqGT2EB+JNhgAv/EBH5sJ9/T+MtgReABQAVc0pv2JnBhX+IiHzYxt2ZUCzcrVUXtxQqppNM2pEhOgYREV0Cp1vDzkO8DFBdLAAAbFYZfxzIER2DiIgu0S8beRmgulgAABxKL+TUv0REfoCXAarP9FvJ5VaxZtsx0TGIiKgG8DJA9Zm+AADAxt1ZoiMQEVENWbGJlwGqw/QFoLRcRUZuqegYRERUQ7YfyIFVMf3u7bwU0QFE0nQd63ceFx3DqxVn7ETu/uWQJAmyNRBxHa+DLSgKBSlJKEz7HYauwh6WiLiO10O2KChI3YD8Q6sgWwNQr+vNsAZGAgDSkz9ATNsRsIfECf5EROTvCkvcyCtyIi4ySHQUr2bqiuR0a9iwM1N0DK+lax5kbpuPet1uQaOrpiA4rg1ydi1FccYOFKQkoX7Pu9Go78MwNA8KjqwBAOQd/BWN+v4DEU37oiAlCQBQfPwP2EPiuPMnojqzeU8253Y5D1MXAKtF5mCRczF0wAB0jxMAoKtuSLKCovQtiGjaBxZbICRJRmyHsQhJvAwAIMkWGJoHuuqEJFuga27kH/4NUS0HivwkRGQym/dlc3Gg8zD1JYA9KXlQNV10DK8lK3bEdRyLo0lvQbYGAoaBBlfei+Mb/wvV1QDpye9DdRYhILIJYtoMBwBEtx6Ko+vfheIIRXznCcg7sBLhjXtBVhyCPw0RmcmuQydgs1pEx/Bqpi0A5S4Vq7fy9r9zcRVlIHf/L2jU9xHYgqKQf2Qtjm/6BIauoezEftTrdhtki4LMbQtwYt+PiG03CiEJHRCS0AEA4C7NRXl+GqJaDUL2rm/gLslBUEwLRDS9SvAnIyJ/V+pUkZVXivqxIaKjeC3TXgKwyBI27+Xtf+dSmrMfAZGNYQuKAgCEN+4Fd3EmJFlBcHwHWKwOSLKCkMTL4MxPPeP5Obu/RUzb4Sg7cRC66kLi5bejNHsf3KUn6vqjEJEJbdydBY3jAM7KtAUgr8iJ3EKn6BhezRGWiLLcw1BdxQCAksxdsAZGIqxRT5RkbIeueWAYBkoyd8Ee1uCU55Zk7YbiCIMjLBGGrkKSZEhSxVrdhsb7c4mo9m3dlw0nxwGclSkvAaiajnXbefvf+QRGN0dks75IX/8eIFlgsQWgXvdbYQuOhe4pQ9qa2TAMHY6wRMS0HVH5PF1TkXdgBRIvv+PP12mJgpQkHFn5EgKjm8MemiDqIxGRiexOyeM4gHOQDMMw3fmR0nIPnv8wGbsO8w4AIiJ/9sY/+qFJvTDRMbySKS8B2G0WHDxaIDoGERHVsuRdmbzb6yxMWQDyCp1webj6HxGRv9u2PwcurvZaJVMWgH1p+aIjEBFRHdiXmg+b1ZS7uvMy3VZxuVVe+yciMglV03H4WKHoGF7JdAVA1Qxe/yciMpHkXZnwqLwMcDrTFQC7zYIjx9kGiYjMYsehE3B7OBDwdKYrACcKyuFW+YNARGQWqRnFsNs4H8DpTFcAOACQiMhcyl0qypycgfR0pioATreKXVz+l4jIdI5mlYiO4HVMVQA0zcDB9ALRMYiIqI4dOFoAnQsDncJUBaBiAGCR6BhERFTHDh8rhNPNhYFOZqoCkJNfzikhiYhMKC2rCDz+P5WpCsDe1DzREYiISID0rBLYuTLgKUxTAJwuzgBIRGRWLo+G4jK36BhexTQFQDc4AyARkZkdzSwWHcGrmKYA2KwWpGZyACARkVntTyuArnMc2F9MUwCKy9xQNQ4BISIyqyMZhXByaeBKpikAOfnloiMQEZFAabwEcArTFID0bM4CRURkZunZJbDxToBKpigAqqbjaBabHxGRmamajoJil+gYXsMUBcDt0ZCZVyo6BhERCcbB4P9jigJgGEBWbpnoGEREJBjXBPgfUxQAqyIjK48FgIjI7HILnXCrvBMAMEkBgAQUlXIGKCIisysscUHjLeEATFIAiku48ycioooCYHBZIAAmKQD5HPVJREQACkvckCVJdAyvYIoCkFPA6/9ERAQUlLhgVUyx6zsvU2yFTN4BQEREAErLPZBlU+z6zsvvt4LboyGngNMAExFRBadLFR3BK/h9AfBoOvIKnaJjEBGRlygp48BwwAQFAAaQV8QCQEREFQp5WzgAExQAiyyxABARUaX8Yu4TABMUAFmWUFLuER2DiIi8RG4BCwBgkgLg8XDaRyIiqnCisBwa1wPw/wJgkSV4NF10DCIi8hKFJW54uB6A/xcAXTdgsOgREdGfuB5ABb8vADzNQ0REJysocXE1AJigAKg8/U9ERCcpKnHDInM9ABMUAPY8IiL6n3K3ygWBYIoCwDMARET0P7puANz/m6AAqCwARET0P5pucP8PExQADwsAERGdRNcNSLwE4P8FwM17PYmI6CQVBUB0CvH8vgDwDAAREZ1M03WeAYAJCoCL0wATEdFJdN0A7wIEFNEBapubBYAIANAgLhhXd2soOgaRV+AZABMUAJebBYAIAG4Y1BJXdkpEecougPOgkckZhg5J8vuT4Ofk9wWAZwCIKrw2fxu6No+E69g+5P82X3QcIqGaPvGV6AjC+X390bgSEBEAwK3qePTdZIRePgKBzbuKjkMkkASD+wb/LwBBDqvoCEReIzWjGG8v2YPYa6dAiYgXHYdIDEkCL4OxABCZzvLkNKzbfQIJk2ZAstpFxyGqe7LM/T9MUAACHX4/zIHogv3r0y3I8zgQM3qy6ChEda5i8B8bgN8XgAA7CwBRVSbPXgdbw/YI6zlKdBSiOiXZHDA0DhD3+wLgYAEgqlKJU8WT729CxFUT4WjYTnQcojoj2wMBnQXA/wuAzSI6ApHX2pOSj49/Ooi466fCEhIpOg5RnZDtATAMThPv9wXAqrAAEJ3LV78exB8pRYifOAOw8IwZ+T/ZHgSOATBBAbBYJMic9JnonJ6a9zvKbeGIGXaP6ChEtU62BwDgfsHvC4Cm6QjgZQCi83po9no4WvZESOeBoqMQ1SrZHmj6aYABUxQAA4GcC4DovPKKnHjxk22IGnQ77AnNRMchqjWyPRCQeWDo9wVANwzeCkhUTZv3ZmPx6jTETXgCcmCo6DhEtUK2B0KysAD4fQEwDCCAkwERVdtH3+/G4Rw34q+fBvA0Kfkh2REMiWcA/L8AAEAgzwAQXZCpbyVBDUtE5MBbRUchqnGWwBDREbyCKQoAzwAQXRhVBx6esx4hnQYiqHUv0XGIapQcwAIAmKAAyLLEQYBEFyEjtwyvfbkTMSPvgzW6geg4RDVGCY0SHcEr+H0BUCwSgngGgOii/Lb1GH7eklGxcqA9UHQcohqhBHPWS8AEBcCqWBAfFSQ6BpHPevPLP5BRIiFu7CPg5Cnk+yTIAcGiQ3gFvy8AANAogbczEV2Kh+esgxzXHBF9xouOQnRJLEFhXAnwT6YoAPFRPHVJdCmcbh1T392I0J6jENCsi+g4RBdNCY2CoXlEx/AKpigAESEOSDxzSXRJDh8vxNxv9yF2zMNQwuNExyG6KJbQaPBSVgVTFABN0xEZ6hAdg8jnfZ+UguS9uYifNAOSYhMdh+iCKaHRkBQODAdMUgBUzUACBwIS1Yh/frwFBXogYkY/JDoK0QWzhsdCZnkFYJICIMsS4qNZAIhqyuTZ62Br1BGhl48QHYXoglgj64mO4DVMUQDsVgsSY3jbB1FNKS7z4KkPtyCy7w1wNGgrOg5RtSlhMaIjeA1TFABZltCYtwIS1ahdh3Px2S+HEXf9VFhCOLEK+QZLcIToCF7DFAUAAOrxEgBRjVu4Yj92ppUgfsITgIUDq8i7SbYAyDYOCP+LaQpAVHiA6AhEfump95PhtEchesjdoqMQnZMtuj50j0t0DK9hmgIgS0BIIBcFIqppug489EYSAtv0QnDHAaLjEJ2VLbYhJNkiOobXME0BcHt0rglAVEtyC52Y+el2RA++E7b4JqLjEFXJFt+UlwBOYpoCIElAAscBENWajbuzsCQpDfETZ3C9dfJK9oTmoiN4FdMUALtN4UBAolr2n293IyXHg7jrpwGSaf55IR9hjUwQHcGrmOZvqEWWuCogUR149J310MPrI3LAzaKjEFWSA0I4A+BpTFMAAKBpYpjoCER+T1V1/OOtZIRcNghBrXqKjkMEALDFNICuukXH8CqmKgCxEYGwKab6yERCHMspwexFuxAz6gFYoxJFxyGCLaYhJM5VcQpT7Q1dbg1NeBaAqE78ujkdK7ZmIn7SU5BsnIeDxLIlNINstYuO4VVMVQAURUbLhpwGkqiuvLFwO7LKLIgb+wi4BjuJ5OAdAGcwVQGwWy3o2CxadAwiU5nyRhLk+BYI7z1OdBQyK4vCOwCqYKoCAAAtG/EMAFFdcrpVTHtvI8KuGIuAJp1ExyETssc1gaF6RMfwOqYrACGBNgQHcEpgorp06Fgh3v9uH2LHPQIlLFZ0HDIZR4M2gMIBgKczXQFwezS0aBAuOgaR6SxbewQb9+cjftIMSLwfm+pQQLPOnAOgCqYrAHabBW2acO1yIhFe/O8mFCEIMSMfEB2FTMSR0EJ0BK9kugKgWGR0axMnOgaRaT00Owm2Jl0Q2m2Y6ChkAkp4HCCbbldXLabcKo0TQmGReUsSkQhFpW4885/NiBxwE+z1W4mOQ37O0aA1DMMQHcMrmbIAuFUdzeqHi45BZFo7DuVi/orDiB8/HZbgcNFxyI8FNO4Ii50TUVXFlAXAqsjo0CxKdAwiU/vi5/3YfawMcROeBGRzjNA2DAOvrE3Hol0nzvje86vS8Hby8crff78/D39bvA8PfncQmcX/m8N+xooUpBU46ySvP3A0ais6gtcyZQGwKRZ0bc1xAESiPfneBrgDohE1+A7RUWpdWoET039Owdq0wjO+9+XOHOzMKj3lawt35uC90S0wtm00vt2XCwBYk1KIhmF2NAx31ElmXyfbA6EEc+6XszFlAQCAFg3DIXEYAJFQug5MfiMJQe36ILhDP9FxatWyfXkY3DwCfRqduh7JH5kl2Hy8BMNbnnp3kiJJcKk6yjw6rLIEp6rjq90ncGMnzqNQXY6GbaF7OAHQ2Zi2ABg60DAuRHQMItPLKXBi1ud/IHrIXbDFNREdp9bc26Me+jcNP+VruWUevLsxE4/1ro/TxyXfdlkcHvvpCNalFmF0m2h8sSMHI1tFItBqqbvQPi6wVQ/Idp4tORvTFgDZIqErbwck8grJOzOxbEM64ic+AdkRLDpOnVB1A7PWHMXd3eIRGXjm7KS9G4XhnVEt8OI1jVGuatibU4b+TcPx7sYMzFiRgsW7zxxHQKcKatEdkmTa3dx5mXbL2K0W9O/aQHQMIvrTvKW7kJanI+76qYAJ/tE+kFuOzGI35m3KxH3fHsT3+/PxW0ohXk86dsZj523MxJ1d47E1owTlHg3PDWiETceKcbzIJSC5b7DGNICkcNr3c/H/v2XnUC86COEhXB+ayFv8460kGJENEdn/RtFRal2bmEB8cl1rvDWyOd4a2RzDWkagb+MwTO6VeMrjktOLEBVoRfOoAHg0AxZJgvTnACaXxvvbzyaweVdOAHQept46mm6gR7t40TGI6E+qquORt5MR0nUIAlteLjqOcG5Nx/w/cnBrl4qBf5fVC0Z2qQe3f70f8cE2NIng9e2zCW57Jef/Pw/JMPkUSbuP5GLqm2tFxyCik1zdrQEeHNcGxz54DJ684+d/AtFJJHsgGk/+kJcAzsPUZwAAoEWDcATYzTEJCZGvWLHpKFZtz65YOdDGo1y6MIFNOkHXePvf+Zi+AHhUnYsDEXmh177YhhynFbFjHhYdhXxMUJsrYLEHio7h9UxfAAIdVvTvWl90DCKqwkOzk6DUa4OwXmNFRyGfISGwaRfRIXyC6QsAAHRsEQPFwk1B5G2cbhWPz9uIiCuvQ0DjjqLjkA+wJTQFp3mtHu71UDHyuFOLaNExiKgK+9MK8OH3BxA77lEooTGi45CXC27Xh4P/qokFAECAXUHfy3gZgMhbLV1zCFsOFSB+0pOQeGsXnZWEkA59IVk4sLs6WAAAyLKEHu3iz5iLm4i8x3MfbkSJHIro4feKjkJeytGgNSQLj/6riwXgJK0bR57/QUQkzEOz18HRvBtCLhssOgp5oeBOAyBZObtrdbEA/Mlus6B3p8TzP5CIhCkocePZ/25B1NW3wl6vheg45E1kBcFtroDE6X+rjVvqTxZZRu/O9UTHIKLz2H7gBBauOoL4CU/AEhQmOg55iYCmHQFzT2x7wVgATuKwKWhSL1R0DCI6j89+2od9GeWIG/84IFtExyEvENr5Gki2ANExfAoLwElsiowRVzYRHYOIqmH6u+vhCYpH1DW3i45CgklWOwKadq5cJZGqhwXgJBaLjL6X1YfDxiMKIm+n68DkOUkI6tAPQe36iI5DAgW26A5DV0XH8DksAKfRDaAf5wQg8gnZ+eV4ef4fiBl2D2yxjUTHIUFCLxvEuf8vAgvAaQLsCsb2by46BhFVU9KODHz/+zHET3wSsiNIdByqY5bgcNgTeUfIxWABqEJ4iAOtGkaIjkFE1fTe1zuRXmAg7rqpAHgd2ExCLxsMcPD/RWEBqILdKuPavs1ExyCiC/CPN5NgRDVGRL9JoqNQXZEtCO02DLKV00NfDBaAKsiyjMvbxSMkkFNKEvkKt6rj0beTEdp9OAJbdBMdh+pAUIvunPjnEnDLnYVhGLjmcg4qIvIlaVnFeOvrPYgdPRlKRILoOFTLwnqNgczBfxeNBeAs7DYFo/s247LSRD7m59/TsGZXDhImzYBkdYiOQ7XEGl0ftpgGomP4NBaAc3DYLOjUguuPE/maVz7bilyPHbHXThYdhWpJWI+RkDgL5CVhATiHALuCMf14SyCRL5o8ex2U+u0QdsW1oqNQDZNsDgS36wPJooiO4tNYAM5BkiS0bxqFqDCeRiTyNaVOFU++vwkRvcfD0ai96DhUg4Lb9+XCPzWABaAahvVqLDoCEV2Evan5+O9PBxB33WOwhESJjkM1JPyKayHbeGB2qVgAzsNmtWBYryawyBwNSOSLvl51CNuOFCF+0pOQLLy119c5GrWHJTBEdAy/wAJQDbIsoUf7eNExiOgiPfP+7yhTwhE9/B7RUegSRfa7gXd31BAWgGoIdFhx89C2omMQ0SV4aHYSHC16IKTLNaKj0EWyxTeFLa4xl/2tISwA1RQV5kDP9pxYhMhX5Re78MLH2xA18G+w1+PdPb4osu8kXsapQSwA1RRgV3DHqHacGIjIh23Zl42v1qQibsITkANDRcehC2CNSoSjUTtO/VuDuCUvQFiwHVd2qic6BhFdgo+/34ODmS7Ej38ckPhPoK+IuGoCJJn3/dck/vRfgAC7gttHtANvCCDybdPfSYIaEo+oa/4mOgpVgxIeh8AW3SFZOPNfTWIBuEDBgTb0vay+6BhEdAlUHZg8ZwOCOg5AUJsrRceh84jsdwNP/dcCbtELFGBXcNuIdpwXgMjHZeWV4d8LdiBmxL2wclEZr6WExyGw5eWc9rcWsABchAC7gqu78x8MIl+3dvtx/LTxOBImzeCysl4qou9EHv3XEm7VixBgV3DLsLZQLNx8RL7u7cU7cKwIiB33GACe2fMmSkQ8glr1qJWj/5KSEjz77LMYMWIERo8ejZtvvhm7du0CACQnJ+Pmm2+u8fesrsWLF2PatGlVfu+bb77BqFGjMHz4cIwcORJvvfUWVFUFAGiahjvuuAODBw/GihUrMHbsWIwYMQJHjhyp8rW4B7tINqsFg3s2FB2DiGrAI28mQYptioi+E0RHoZNED76zVkb+67qOu+66C2FhYViyZAmWLl2K++67D3fddRfy8/Nr/P1qyuLFizFv3jy8+eab+O677zB//nzs2bMHTz31FAAgKysL+/btw08//YTQ0FDYbDYsW7YMTZo0qfL1JMPgkkoXq7jMjdue/QluVRcdhYguUeOEULz+YC9kf/0Kyg9uER3H9Oz1W1dcmqmFRX/Wr1+P6dOnY+XKlZBPurzw22+/oX379jh48CCee+451KtXD2lpaWjSpAneeOMN2Gw2vPbaa1i/fj0KCwsRGxuL1157DdHR0ejZsyfat2+PnJwcLFq0CG+88QZ++uknREREICYmBgMGDMDYsWOxZMkSfPTRR9B1He3atcPTTz8Nu92OJUuW4J133kFwcDASExMRGBiIWbNmnZJ7wIAB+Oc//4kePXpUfq2wsBB9+vTBDz/8gHvuuQdHjhxBXFwcZFnGiRMn0KNHD7z77rtVbgeeAbgEikXGsF5VNysi8i0pGUV495s9iLv2YSgRXPtDLAkxw+6ptRX/du/ejdatW5+y8weAvn37IiqqYtXI48eP46mnnsIPP/yAEydOICkpCampqTh8+DC++OIL/PTTT0hISMA333wDAMjPz8ddd92FpUuXYs2aNdi8eTOWLVuGuXPnYvfu3QCAAwcOYOHChfjiiy+wdOlSREVF4YMPPkBWVhZeeeUVfPbZZ1iwYAFKS0vPyJyXl4djx46hY8eOp3w9LCwMzZs3x65du/DOO+8gNjYWK1aswAsvvID27dufdecPsABckgC7gomDWsFu472pRP7gx/WpSNqdi/iJMyBZ7aLjmFZQ215QwqJr7fVlWYbdfu4/39atW6NBgwaQZRnNmjVDfn4+GjVqhKlTp+LLL7/ErFmzsG3bNpSVlVU+p1OnTgCApKQkDB06FDabDWFhYRg4cCCAirEFqampGD9+PEaPHo0VK1bg8OHD2Lp1K7p06YLo6GgoioKRI0eeNZemaWd8zePxXNT6CCwAl8hikTCyd1PRMYiohrz06WYUaA7EjH5IdBRTkixWRA+6HbItoNbeo3379ti9ezdOvwL+6quvYsOGDQAARfnf2ANJkmAYBnbu3Ik77rgDuq5j8ODBGDhw4Cmv4XBUnLGQZRm6fualYU3TMHToUCxduhRLly7Fl19+iaeeeqry9f9y8nv/JTIyEg0bNsTWrVtP+XpeXh6OHj2Ktm0vfME6FoBL5LApGH91CwQFcIEKIn/x0OvrYGvYAaE9zn4kRrUjtMfIWl/ut1u3boiKisKbb75ZeUS9Zs0aLF68GM2bn32hqI0bN+Lyyy/HpEmT0LhxY6xatarKI/JevXph+fLlcLvdKCkpwapVqyBJEnr06IGff/4Zubm5MAwDzzzzDD766CN07doV27ZtQ1ZWFnRdx/fff1/l+0+ePBkzZ87E0aNHAQClpaV48sknMWzYMCQmJl7wduDMCjXAYpFxx8h2eGPhNtFRiKgGlDhVzPhgM/559yS4Mw7BmbZbdCRTkANCEHHluFq79v8XSZLw9ttv45///CdGjBgBRVEQERGBuXPnIjo6GocOHaryecOGDcP9999feYq+ffv2SE9PP+Nx/fr1w9atWzFmzBiEhYUhNjYWdrsdrVu3xv33349bb70Vuq6jTZs2uPvuu2G32/Hkk0/itttuQ0BAwFlLyPDhw2GxWPDQQw/B7XZD0zQMHz4c99xzz8VtB94FUDNcbg1T31qDQ+mFoqMQUQ25bkBz3HR1I6TPnQKtOE90HL8XPeweBHfoC1mxiY5ySbZu3YqUlBSMGTMGHo8HEyZMwMyZM9G6dWvR0U7BSwA1xGaV8fCky7hcMJEfWbTyIHakFCN+wpMAp6KtVdbIeghuf5XP7/wBoEmTJli2bBlGjRqFsWPHYvjw4V638wd4BqBGlbtUfPDNTvy0IVV0FCKqQZ/M6A85dRNOLHtLdBS/Ve/WmbDXaw5J5l1VdYVnAGpQgF3B7SPbITTI9xssEf3PQ7PXI7DVFQjpdLXoKH4puH1f2GIbcedfx1gAapiiyLhzVHvRMYioBuUVOfHip9sQNegO2BKaiY7jV+SAEEQPubPWB/7RmVgAaphNseCKjglo1ShCdBQiqkGb9mTj67VpiJ/wBOTAUNFx/Eb0kLshWXgbtQgsALXAYVPw6E1doVg4IpDIn/z3u904nONG/PXTAIn/fF6qgMYdEdj8MkgKC4AI/AmuJWHBdky4ppXoGERUw6a+lQQtLBGRV98iOopPkxQbYkY9yFP/ArEA1BKHTcGYvs3RIC5EdBQiqkGqDjz81gaEdL4GQa17iY7jsyL6ToLsCBQdw9RYAGqRVZHx6E1dIfNKAJFfOZ5Tite+3ImYkffBGl1fdByfY4tthNCugyFzwSWhWABqkSxLSIgKwgguFkTkd37begw/b8lA/KQZkOw8kq02SUbstVN43d8LsADUModdwc3D2iAmovZWtiIiMd788g9klsqIG/sPADzVVx1hPUdBCYuBxEGUwvFPoA4olopLAZwmmMj/PPzGOsjxLRDe53rRUbyeLb4JIvqM58A/L8ECUAcUi4wmCWGYMLCl6ChEVMOcbh3T3t2IsJ7XIqBpZ9FxvJZktSP+ummQ/GCuf3/BAlBHHHYF1w1oibZNIkVHIaIaduhYIeZ+uxexY/8BJTxOdByvFD3kbsiBIZB4KtRrsADUIbvNgif+1oNrBRD5oe+TUvD73jzET3ySR7mnCWx1OYJa9+Sofy/DAlDHAuwWTL+1O8cDEPmhmR9vRqERiJiRD4iO4jUsIZGIHfkAr/t7IRaAOmZVLGhePxzXD2ghOgoR1YKHZifB1qQzQrsPEx3FC0iIG/cowDMiXokFQACHXcH4ga3QpjHHAxD5m+IyD576cAsi+90Ee/3WouMIFd5rDGwxDSFbFNFRqAosAILYbRY8cfvlCAnkZBhE/mbX4Vx8vuIw4sdPhyXYnCuD2uKbIrz3dTz178VYAAQKtCuYdgvHAxD5owW/7MeuoyWIn/AEIJvrCFh2BCF+/HQOhvRyLAACWRULWjaMwNh+zUVHIaJaMGNeMpyOaEQPuUt0lLojyYi7firkAN7y5+1YAARz2BVMGtQarRqa8zQhkT/TdeChN5IQ2LY3gjv2Fx2nTkQOuBn2+GaQOde/12MB8AJ2mwVP3tEDwQH8C0Pkb3ILnZj16XZED74LtvgmouPUqqA2vSpW+eN1f5/AAuAlAh0KHrulm+gYRFQLkndn4pukNMRPeBJyQLDoOLXCFtsIMSPu42Q/PoQFwEvYFAvaNIrEdZwfgMgvffDtbqTkqoi7fhrgZyvhyQHBFcsic+fvU/zrp9DHOewKJl7TEn061xMdhYhqwaNvr4ce3gCRA24WHaXmSHLF7Y6OYA768zEsAF7GblPw4IQuaN80SnQUIqphqqrjH28lI+SyQQhs1UN0nBoRdc3fYIttDImD/nwOC4AXctgUzLijBxrGhYiOQkQ17FhOCWYv2o3YUQ/CGpUoOs4lCW53FUI6DeCgPx/FAuClHDYFM++9EpGh/ItF5G9+3XwUK7dlVlw3twWIjnNRHI3aI3r4Pdz5+zAWAC8lyxKCAqyYdV9vBDrMNYsYkRnMXrAd2eUKYsc8LDrKBbPFNUb8+Gkc8e/jWAC8mGKRERXmwLN3XwHFwsE1RP5m8uwkWOq1RviV40RHqTYlLBYJNz4Lycojf1/HAuDlbFYLGieE4tGbunHNACI/43SrmP7e7wjrNQ4BTTqKjnNecmAo6t3yAmR7AEf8+wEWAB/gsCm4rFUs7hjZXnQUIqphB9ML8cF3+xE79lEoYTGi45yVZHWg3k3PwhIUCkm2iI5DNYAFwEc47AoG92yEkX38eypRIjP6du1hbDqQj/iJM7xzBT3ZgviJT0AJj4dk4e1+/oIFwIc47ApuHdYWV3RIEB2FiGrYC//dhGIpGDEj7xMd5QyxoyfDHt8UstULywldNBYAH2O3KXj4hsvQpnGk6ChEVMMenJ0Ee9OuCOk6RHSUSpEDb0Ng88t4u58fYgHwQQ6bgmfu6okGnCiIyK8UlbrxzH+2IOrqW2BPbCU6DiL63YDQLtdw5++nWAB8lMOm4F8P9EbjhFDRUYioBv1x8AS+WHkE8ROmwxIULixHRP8bEdZ9OHf+fowFwEfJsoQghxUv3d8bLRqEi45DRDVo/vJ92HusDHETngAEjLiPHHAzwroN487fz7EA+DBJkhDosOLFv1/JxYOI/Mzj722AOzAGUYPvqNP3jbz6VoR2HcKdvwmwAPiBALuCp+/qictaxYqOQkQ1RNeByW8kIajdVQhu37dO3jNy4G0IvWwQd/4mwQLgJxw2BdNv646e7XmLIJG/yClw4l+f/4HooXfDFte4Vt8ratAdHPBnMiwAfsRhU/DIjV3R/7L6oqMQUQ1ZvzMT3yUfQ/zEJyE7gmvlPaIG38llfU2IBcDP2G0W3Hd9Jwy9orHoKERUQ+Yu2Ym0fB1x108FpJr8Z1tC9NC7EdKxP3f+JsQC4IfsNgW3j2qHMf2ai45CRDXkH28mwYhshIh+N9TMC1oUxF33GILb9+XO36RYAPyUw6bghsGtcMPg1qKjEFENUFUdj7y9AaHdhiKwZfdLei3ZHoh6N7+AgKaduPM3MRYAP+awKRjTtxnuHMVVBIn8wdGsEry5eA9iRz0Ea+TFDfi1hEQh8Y5XYItrDNlqr+GE5EtYAPzcX6sIPnB9Z3D5biLf98vGNPy2Ixvxk56CZL2wo3drTEPUv/PfUEKjIStc1c/sWABMwGFXcFWXRMy4vQfsVq7jTeTrXp2/DSdcNsSOmVLt5zgatUfibTMhBwRDsvDfAWIBMA2HXUHH5jF4/eG+iA7nNT8iXzf5jXVQEtsi7Iox531sULurED/hcci2AEg8FUh/YgEwEbvNgoSoIMz5R3+0ahghOg4RXYIyp4rH521ERO/r4Wh09nE+4b3GIWb4PbzeT2eQDMMwRIeguud0q3hn0Xas3JwuOgoRXYLRVzXD3wY3Qfq8h6EVnaj8umSxImbkfQhs0Z0j/alKLAAm5nSr+HF9Cv7z7S7o/Ckg8llP394dHWM1HPvgURiaB5aQSCRMmgElPI5H/nRWLAAm53Sr2J+aj5n//R2lTlV0HCK6SB890R/W49tRtPkHxI9/HJLNAdmiiI5FXowFgOBWNZSUevD0vPVIySgSHYeILkJ4sA3/ebwfZNkC2WoTHYd8AAcBEmyKBRGhdrz8YB8M6MqFhIh8jd1mwd/HdYIKK3f+VG08A0CncLpVrN56DO98tR2qxh8NIm9XPzYYz9x1BcJDbLBbecqfqo8FgM7gdKvIPFGKZ97fgNxCp+g4RHQWV3VJxAPXd4bNaoEs8/5+ujAsAFQlVdPhdGv492ebsWlPlug4RHQSxSLjnrEd0Pey+nDYeNRPF4cFgM7J6VaRvCsTby/ajjLeJUAkXGJMMB6/rTtiIwO586dLwgJA5+X2aHC6Vbzy6WZs3Z8jOg6RKckSMLZ/C0y8piWsigxZ5hhuujQsAFRtTreKdduP472vd6DcxbMBRHWlQVwIpt7SDXERgXDYedRPNYMFgC6Iy62h3KXiX59swo5DJ87/BCK6aLIsYfzVLXDdgBawKhzoRzWLBYAuisutYtXmdMz7Zidcbk10HCK/0zghFFNv6YbosAAe9VOtYAGgi+Zyaygt9+ClTzZi95E80XGI/IJikTDhmlYY07f5n9f6edRPtYMFgC6Zy63il9/T8OG3u+BWddFxiHxW08QwTLulOyJC7Dzqp1rHAkA1wuVWUVTmwayPNmJ/Wr7oOEQ+RbHIuGlIa4zo3RQ2qwxJ4lE/1T4WAKpRLreGHzek4LMf9/JOAaJqaNEgHFNv6YawYDvv66c6xQJANc7l1qBqOj7+fjd+3JAKXeePGNHpghwKbhjcGoN7NuZRPwnBAkC1ptylorjUjbe/2o7Ne7NFxyHyCopFxojeTTBpUCtYZAl2HvWTICwAVOvKXSpSMorw9qLtSMkoEh2HSAhJAvp0TsSdo9vDYVMQwEF+JBgLANUJXTfgUXVs2JmBD7/dhbwirjJI5tGhWTTuHdcRUeEB3PGT12ABoDrlUTXouoGvfzuERSsPcBIh8muN4kPwf2M6okWDcN7WR16HBYCEcLpVqKqOD7/dhRUb08BxguRPosIc+NvIdujZLgFWReLCPeSVWABIqHKXioJiF95atB3bD3ClQfJtgQ4FEwa2xPArm0KWJVgV7vjJe7EAkFdwulUcPFqA/yzbzYmEyOcoFgnDr2yCGwa35sh+8hksAOQ1dN2A26PhWE4JPl++Dxt3Z4I/neTN7FYLBnRvgEnXtILDzpH95FtYAMgrlTk9KHeq+OKXfVi58SjXGCCvEhnqwOirmmJoryYAwB0/+SQWAPJq5S4VhmHgmzWH8e2awygqdYuORCbWLDEM4we2RLc2cQAAm9UiOBHRxWMBIJ/gcmuABKzZegxfrtiP4ydKRUcik5Al4PJ28Zh4TSskxgbDpsgc1U9+gQWAfIqq6dB0A7sP52L+8n3Yk5InOhL5qQC7gmsub4jrBrSA3WZBoMMqOhJRjWIBIJ/014DBrLwyfP7TXmzYmcG5BKhGxEQEYEzf5rimR0PAACfwIb/FAkA+r9ypwulR8d3aI1ixKQ0nCjjNMF24Vo0iMGFgS3RqEQNJAqwKr++Tf2MBIL/h8miQAKRkFGHZ2sNI2pHBqYbpnGLCA9Cva30M6dkYoUE22KwWyDKX5SVzYAEgv1Tm9MAiy/h9Vwa+X5+CXYdzOacAAQCCHAqu7FQPw3o1QYO4EBiouJ+fyGxYAMiv6bpRue7Ar1vS8evmoziUXig6FtUxqyKja+tYDOnZGB2aR0PTDd67T6bHAkCmoWo6PKoOp0vFr5uP4tfN6UjJKBIdi2qJ3WrBZa1jMaBbA3RpFQtN0zmSn+gkLABkSqqqQ9V0lJR7sHLTUazZdgypmUW8TODj7DYLurWOw9XdG6BTixh4NB1B3OkTVYkFgEzPo2pQVQMGDOw8nIvknRnYfuAEsvLKREej85AkoGFcCDo2j0GP9vFo0zgSKo/0iaqFBYDoNOUuFbIkodylYuv+bPy+OxN/HDjBaYi9RMO4ELRvHo0ebePRpkkkYACyDK7AR3SBWACIzsEwDJS7VFgVGbmFTmzak4VNe7Kw63AunLzFsE7Ujw1G+2bRuLxtHNo1jYIkSZAkwMEdPtElYQEgugC6rqPcpcFmteBYTjGSd2Zi6/4c7EvNh6pxxcKakBAdhI7No9G9TRzaNYuGIksAd/hENY4FgOgSqJoOl0eD3WpBfpETRzKKsD81H0cyipCaUYTs/DIOLDwLiywhIToIDeJC0Cg+BC0bRqB140hYFZlT8BLVARYAohqmajpcbg0WWYJskZCVW4bDxwqwL60AqRlFSM0sQmGJecYTKBYJ9aKD0SAuBA0TQtCqQQQaxocgItQBj0eHbhhw2CywWLjCHlFdYgEgqiNujwaPqsNqlaGqOo5ll+DA0QIcTC9AenYJ8oudKCh2+ezYAsUiIzEmCA3jQ9E4IQTNG0SgYVwIIkLscHk0GKg4jW/hVLtEXoEFgEiwcpcKXTcgyxKsigzDAEqdHhSXulFQ7ERuoRPZ+WXIL3ah4K9fJRX/LSn31FquALuC0CAbwoLtf/7XhtAgG8KD7YgOD0BEiANhwTYEB9oQ5FCgKBa43CqAih0959Qn8m4sAEQ+wDAMuP+cvAgG/lytToYsyyh3elBc5oFb1aBpBlRNh6bpUHUDmqbDoxpQNQ2GAVgsEmRJgiRJFZcoJAmyLEGSK2bOCw2yIchhRYBdgW5UXM7Q/1xnWZYARbFUXKMnIp/HAkBERGRCrPJ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9P9m1BjoL7Vbm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75" y="1379428"/>
            <a:ext cx="3838754" cy="3876242"/>
          </a:xfrm>
          <a:prstGeom prst="rect">
            <a:avLst/>
          </a:prstGeom>
        </p:spPr>
      </p:pic>
      <p:sp>
        <p:nvSpPr>
          <p:cNvPr id="8" name="AutoShape 8" descr="data:image/png;base64,iVBORw0KGgoAAAANSUhEUgAAAzYAAAIvCAYAAACm4U6mAAAAOXRFWHRTb2Z0d2FyZQBNYXRwbG90bGliIHZlcnNpb24zLjMuMiwgaHR0cHM6Ly9tYXRwbG90bGliLm9yZy8vihELAAAACXBIWXMAAAxOAAAMTgF/d4wjAABVx0lEQVR4nO3deXhMZ//H8U8WkwhVQlBqqzZRSyMiYq2lVNGUtNRWtLQPrfBQVVqltqhdi/5QRUssLUUstdVSS8WSKmptU0tiJ/ZIJpH5/eHKPKZZTNIk4+j7dV29au5z5sz3nDkzmc/c97nHyWKxWAQAAAAABubs6AIAAAAA4J8i2AAAAAAwPIINAAAAAMMj2AAAAAAwPIINAAAAAMMj2AAAAAAwPIINAAAAAMMj2AC5bMqUKfLx8bHrv0aNGmVq2ydOnNCaNWuyXJuPj49atmz5wPWSkpI0ZswY1alTR1WqVFFQUFCWH/OfCA0NlY+Pj3bt2pWt2/3pp5/k4+OjKVOmZOt2HyWrVq1SdHT0A9d7WM6V3NSpUyf5+Pjoxo0bWbp/TEyMfHx89N5772VzZY534MABbd++Pcv3v3v3rsLCwhQXF5eNVTne9u3bdeDAAUeXARieq6MLAP5tatSooZCQEJu2ZcuW6cyZM+rcubMKFChgbX/sscfs3u7Ro0fVunVrtW/fXs2aNcu2etOyZMkSzZ49W+XKlVNwcLAKFy6co4+Hh8u4ceP09ddfa/ny5Q9cl3MFKbZs2aJ3331XAwYMUN26dbO0jX79+mnNmjV65ZVXsrk6x1mwYIGGDRumL7/80tGlAIZHsAFyWWBgoAIDA23adu/erTNnzqhLly568skns7Td69evKzExMTtKfKDDhw9LkoYMGaLatWvnymPi4XHlyhW71+VcQYrY2FglJyf/o21k5twzikdxnwBHYSgagEwzm82SpEKFCjm4EjzsOFcAALmFYAM85C5evKghQ4aofv36qly5surXr68hQ4bo4sWL1nWmTJmizp07S5Lmzp2b6rqT5cuXq1OnTgoICFDlypVVt25d9evXz65rJO6XMvZ/2bJlkqRWrVpZH2vp0qXy8fHRN998k+p+f7/mIGU7U6ZM0caNG9W6dWs999xzqlWrlj755BPFxsam2saSJUv0yiuvyNfXVy+++KIWLVqUbp2nTp3SBx98oNq1a6ty5cpq1qyZZsyYkWaP1t69e9WlSxf5+/urdu3aGj16tOLj4+0+JomJifr222/1+uuvy9/fX5UrV1bDhg01ZMiQVPvh4+OjQYMGaffu3erQoYN8fX1Vt25dTZw4UXfv3tWff/6pbt26yc/PT/Xq1dOIESN0584dm20kJydrwYIFatWqlZ577jn5+/vrrbfe0o4dO2zW27Vrl3x8fBQaGpqq5oEDB8rHx0dHjhyxqW3gwIH69ddf1alTJ/n5+SkgIEB9+vRRTEyMdb1GjRrZPP/pXQeW0bmSlf1YsGCB3n//fT333HOqW7euIiMjM3xeDh06pPfee0+BgYF67rnn1LJlSy1cuFAWiyXVups3b9bbb7+tmjVrqlKlSqpZs6bee+89m+Nz/34NGjRIzz//vHx9fdWiRQvNnj07zXPrwoUL+vDDDxUYGKiqVauqffv22rlzZ4Z1Z+TmzZsaO3asGjdurMqVK6t27drq16+fTpw4kWrd2NhYjRkzRs2aNZOvr6+11unTpyspKcm6XsrxXbp0qZYsWaKgoCBVqVJFzz//vMaMGZPq/EtLUlKSpk6dqqCgIPn6+qpGjRrq1q2bzb4OHDhQH330kSTps88+k4+Pj/W8svc15OPjo927d0uSAgIC1KlTJ+u2/34+33+fv183uGrVKrVr104BAQHy8/PTa6+9pgULFqR5bqTl6NGj6tu3r+rUqSM/Pz8FBwdryZIlqe5vz3nVqVMnTZ06VZLUs2dP+fj42GxjzZo1ateunfz8/FStWjV16dJFERERada1aNEi63PwwgsvaObMmVq+fHma1yHu2LFDb731lqpVq6bnnntOwcHBmj9/fqoetZT3henTp6t69eqqXr26pk6dqgoVKqh9+/Zp1tG5c2f5+vrq1q1bdh1PIDsxFA14iJ0+fVrt27fX5cuXVbt2bTVr1kzHjh3Td999p02bNmnhwoUqVaqUatSooeDgYC1btky+vr6qV6+eSpYsKUkaM2aMZs+erQoVKig4OFhOTk7as2ePVq1apcjISK1du1bu7u521VOgQAGFhITop59+0tGjR9W2bVt5eXmpZMmSOnPmTKb3b/Pmzfq///s/NWjQQIGBgdqxY4cWL16smJgYm4D0+eefa9q0aSpZsqRat26tS5cuafjw4fL09Ey1zUOHDqlLly6Kj4/Xiy++qBIlSmjv3r2aOHGi9uzZoxkzZsjFxUWStHXrVr333nsymUxq2rSpXFxctGzZMq1atcrufejXr5/WrVsnf39/vf766zKbzdq+fbu+++47HTp0SD/88IPN+vv371d4eLgaNGig9u3ba/369ZoxY4auXLmi9evXq3Llymrfvr22bt2qsLAwubi46OOPP5Z0Lwz07dtXa9euValSpfTaa68pLi5OGzduVLdu3TR48GB17Ngx08/D/ceuc+fO8vf3V/v27XXgwAGtWbNGR44c0Zo1a+Ts7KzOnTtr2bJl1uf/qaeeSnNbGZ0rWdmPL7/8Uh4eHnrjjTf0559/qmLFiunux88//6yQkBDlyZNHL774ojw9PbVt2zYNHTpUhw8f1ogRI6zrhoWFacSIESpdurRefvll5cmTRwcPHtTGjRsVERGhtWvXqmjRopKk48ePq1OnTrp+/boaNGigcuXKaffu3RozZoyOHTumMWPG2NTRpUsXFSxYUK+++qouXryoNWvWqFu3blq8eLEqVaqUqefm6tWrat++vU6cOKGqVavqhRdeUHR0tH788Udt2bJFs2fPlq+vr6R7Aej111/XuXPn1KhRIzVu3FixsbHasGGDJk2apOvXr2vAgAE22w8LC9Px48f14osvql69etqwYYNmz56tGzdupBmO7zdixAgtWrRINWrU0PPPP6+bN2/qxx9/VLdu3TRnzhwFBgaqcePGunHjhjZu3Ki6deuqatWq1usJ7X0NhYSEWK9HfOedd9I99zLy448/ql+/fipbtqyCg4Pl7OysjRs3atiwYbp69ap69uyZ4f137typHj166O7du3rhhRdUokQJbdmyRYMGDdLZs2fVu3dv6/G057wKDg6WdG84cvPmzW326YsvvtD//d//qWTJktb37rVr1+qtt97S6NGjbQLbqFGj9O2336p06dJq06aNrl69qs8//1xPPPFEqn2YN2+eRo4cqccee0xNmjSRh4eHtm3bpuHDh1vfK52cnKzrb9u2TRs2bFBwcLAuX76sOnXqaNeuXdqzZ4/OnDlj/Vsj3Qvze/bsUbNmzZQ/f/5MPz/AP2YB4HBvvPGGxdvb2xIdHW3T3rlzZ4u3t7fl+++/t2mfP3++xdvb29K5c2drW0REhMXb29sycuRIa9v58+ctFSpUsHTs2NGSlJRks4133nnH4u3tbdm2bZu1zdvb2/LKK688sN4BAwZYvL29LYcPH7a2/fDDDxZvb2/LnDlz0t2/69evWywWiyU6Otri7e1t8fb2tvz444/W9cxms6VFixYWb29vy6lTpywWi8Vy4sQJS8WKFS0tW7a03t9isVg2bdpk8fHxsXh7e1siIiIsFovFkpycbHn55ZctVapUsRw8eNCmhlGjRlm8vb0tYWFhFovFYklKSrI0atTIUrVqVcuxY8es6506dcpSu3Zti7e3t2Xy5MkZHod9+/ZZvL29Lf369bNpT0xMtLz88ssWb29vy19//WVtT9nn+49RVFSUtX306NHW9ps3b1qqVatmqVWrlrVt2bJlFm9vb0vXrl0tt2/ftrafPn3aUqdOHUvFihUtp0+ftlgsaZ8PKdJ6/lJqmDlzprUtOTnZ0rVrV4u3t7fll19+yfD+6Ulr3azsh6+vr+XixYsPfLy4uDhLzZo1LTVr1rR5Pd29e9fSq1cvi7e3t2XLli0Wi8ViSUhIsFSrVs3y4osv2tRhsVgsn376qcXb29uyaNEia1uHDh0sPj4+lnXr1qV5jH7//XeLxfK/8/2dd96xmM1m67pz5syxeHt7W0aMGJHhPqS8Pt59911r20cffWTx9va2TJo0yWbdLVu2WHx8fCwvvvii9TU+Y8aMNN83zp49a6lcubKlTp061raU4/vss89afv31V2v7jRs3LDVr1rRUqVIl1bG5382bN63vMfc7cOCAxdvb29KrVy9rW1rvEZl9Df39vcRiyfh8/Pt7WnBwsKVq1aqWmzdv2uxDnTp1LDVr1rQkJyenu68p7xlVqlSxOVbx8fGWoKAgy7PPPmu5fPlyps+ryZMnW7y9vS0bNmywtu3fv9/i4+NjeeONNyxxcXHW9tjYWEuTJk0svr6+litXrlgslnvH2sfHx/L6669bbt26ZV138+bN1td1ynvk6dOnLRUrVrQ0aNDA+hqzWCyW27dvW//eLFu2zOb4eXt7WzZu3GizH0uWLLF4e3tbZsyYYdM+c+ZMm9cYkNsYigY8pM6fP6+IiAhVr15dbdq0sVnWoUMHValSRRERETbDhP7OZDJp7NixGjRokLWXIkVAQIAkx164WqpUKZsZ3PLkyaNatWpJkk6ePClJWrt2rZKSktSjRw+bGeMaNmyYamal/fv36/jx42rdurUqV65ss+y///2v8uTJo6VLl1rXjYmJUXBwsLy9va3rlS5dWl26dLGr/uLFi2v06NH673//a9Pu6uoqf39/SamPr8lkUocOHay3n3rqKev1J127drW258+fX+XLl9eVK1esQ+NShnUNHTpUHh4e1nVLlSqld999V0lJSXbNVJYed3d365BGSXJyclK9evUk/e/5yA5Z2Q9/f395eXk9cNubNm1SbGys3n77bZuJOJydndWvXz9JsvYA3L17VyNGjFBoaKhNHdK92Qul/z1/58+f1969e1W7dm29+OKL1vWcnJz0/vvvKyQkRCaTyWYb//nPf5QnTx7r7ZRhexm9ZtNiNpu1evVqlSxZ0tojkKJ+/fp68cUXdfLkSe3du1eSVLduXQ0bNkytWrWyWfeJJ55QqVKl0hzqmTIsK8Vjjz0mPz8/JSQk6Ny5c+nWlpycLIvForNnz9qsV6VKFf3000+aMGFChvuWldfQP2GxWBQfH2+d1EK691pbsmSJNm7caNNT8Xe//fabYmJi1LJlS5tj5ebmpoEDB6pXr15KSEjI1HmVnpShbR9++KHy5s1rbS9UqJDeeecd3blzxzq1f3h4uCwWi/r06aN8+fJZ123QoIHq1Kljs90VK1YoKSlJPXv2VKlSpaztHh4e+uSTTyQpVS+zu7u76tevb9PWtGlT5c2bN1Xv9ooVK1S4cOFUjwvkFoaiAQ+plD+81atXT3N5tWrVdPDgQR09ejTdmdQKFSqkoKAgJScn6/jx44qKilJ0dLSOHTumX375RZL+8SxF/0TZsmVTtaVMcZ1y0fnRo0clKVVQkSQ/Pz9t27bNevvQoUOS7g3hS+s3aPLly6djx47JYrFkuN1q1arZVX/x4sUVHByspKQkHTp0SCdOnNDp06d15MiRdI/vE088keoDsIeHh+Li4lJ9cHdzc5N071i4u7vr6NGjKlasmM0HkhQpHwJT9isrSpQokaq2vz8f2SEr+3H/cJeM/P7775LunQtpnQMuLi7WbefNm1fNmzeXdO83oKKionT69Gn98ccf1utDUp6/Y8eOSZKqVq2aapuVKlVKc2hZmTJlbG4XLFhQknT79m279iXFiRMnFB8fr2rVqsnZOfX3kf7+/lq3bp2OHj2qwMBAVaxYURUrVtTt27e1f/9+nTp1SidPntTBgwd16tQp3b17N9U2MnotZjTbYoECBdS8eXOtXr1aTZo0kZ+fn55//nk1bNhQTz/99AP3LSuvoX+ibdu2+vTTT63X/T3//POqX7++/P390zy290s5b9I6B2rXrm0z65+951V6Ut7L1q9fry1bttgsO3/+vCRZr9U5ePCgJOm5555LtZ1q1arZXLeWsg8pX2zd75lnnlGBAgVSvfaKFy+e6oux/Pnzq3Hjxlq5cqX++OMPPfPMMzp+/LiOHTumzp07y9WVj5dwDM484CGVcuFler9lkzLu/0EXuq9fv14TJkywfuPu4eGhypUrq0KFCvrll1/svmA2J/z9Q7SkVN+Ypkw4cP83kSlSPij+fd1t27bZBJ6/u337dobbffzxxzMu/D6LFi3Sl19+aZ3MoUCBAvL19VX58uW1f//+VMf3/m9f75fWsfi7W7duqUiRImkus/d8yEhGz0d2nidZ2Y+UkPcgN2/elCStXr063XWuX79u/feePXv02WefWT9Iurm5qUKFCqpUqZLOnTtn3e+U+2TmugF7a36QzL4XJCQkaOLEifruu++sF/8XK1ZMAQEBKlSokC5dupRqG//kuR8zZowqV66spUuXavfu3dq9e7fGjx+vypUra+TIkXr22WczvH9mX0P/RLt27VS4cGHNnTtXkZGROnbsmGbOnKlixYpp4MCB1kCSlpT3DHvOAXvPq/SknMdfffVVuuuknJNXr16Vh4dHmu9lKedGCnvOpVOnTtm0pXcNZqtWrbRy5UqtWrVKffv21YoVKyTJrh95BnIKwQZ4SKX8kbp/9rP7pfyR/fuH+/vt379f//3vf1W8eHFNnDhRVapUUalSpeTk5KSvvvrK+o1odshoCIc9MyulJ2X42a1bt1JNGfz3b75Thn2EhoaqdevWdm035QPE/ez9VfM1a9bo008/lY+Pjz799FNVqlTJerHup59+qv3799u1HXvly5cv3fMh5UNOyvmQ0YfSf/J8ZIfM7EdmpZwD33zzjXVYY3pSLkJ3c3PTiBEj5O/vr7Jly8rFxUU//vijfvrpp1TbTau3JTk52dqrlhMy+14wevRoLViwQE2bNlXHjh3l4+NjXdasWbM0g80/kSdPHnXt2lVdu3bV2bNntWPHDq1du1bbt29X9+7dtXHjRpsheffLjtdQeud6eud5kyZN1KRJE924cUO7du3Spk2btHLlSvXr109PP/20zdDU+2V0DiQmJspischkMmXqvEqPh4eHXFxctH///nSPXYr8+fMrJiZGiYmJqdb9+8xk959LaU2+cv36dbtfe7Vr11axYsW0du1a9e3bV2vWrNHTTz+dZi84kFu4xgZ4SKV8y5kybv7v9uzZIycnJ+twj7SCxerVq5WcnKxPP/1ULVq0UOnSpa3r/fXXX5Ky75v4lD+of/+jb7FYMj2t9P1ShvikNb1vyrCjFClTpf69Xbr3wWP06NGaN2+epP8NQfv1118fuN30pIwvnzBhgho3bmwzA1F2H19JqlChgm7cuKHjx4+nWpZynqScDynPR1oh7Z88H1LGIdYemdmPzMroHLh27ZpCQ0MVHh4uSfrpp590584d9e7dW6+//rrKly9vHXITFRUl6X/PX8p2Dxw4kGq7+/btU9WqVTVt2rQs1fwgTz31lNzc3HTgwIE0hwTu2bNH0v+O2apVq1S4cGF98cUXCgwMtH5QjY+P19mzZyVl33kZHR2tiRMnavPmzZLuDWds06aNZs2apZo1a+rChQvWa4rSOm+y4zWU3rl++vRpm9tms1nTpk2zzrhYoEABNWnSRJ999pneffddJScna9++fek+TkrgSescWLNmjXx9fbV8+fJMnVdS2sfFx8dHd+/eTXMK63379mn8+PHW10qlSpV09+5da+/Q/f4eDCtUqCAp7b8rp06d0qVLl/TMM8+kfQD+xtnZWUFBQTp58qTWr19vvf4IcCSCDfCQKlGihAIDA3Xo0CEtXLjQZtnixYv166+/KjAwUMWLF5ck65jm+8fDpwyFuXz5ss39d+7caf1Acf9vWvwTKdOUbtu2zWYM/4IFC3Tt2rUsb7d58+Zyc3PTtGnTbL5p3rt3rzZt2mSzbkBAgJ588kktWbIk1QeUr776SnPmzLH+8a9SpYqefvpprVy50ibcXLx4UbNnz7artvSO7/Lly62/t5Fdx1eSXn31VUn3eqTu/xAXHR2tL7/8Unny5FGLFi0k3bu+w8XFRRERETbfXG/ZsiXND0CZkda5lhmZ2Y/MatKkifLnz6+vv/461e+7jBs3TnPnzrV+4E3v+Tt69Kjmzp0r6X/PX6lSpeTn56ft27fbDHNMTk7WzJkzZbFYcuyCaZPJpBYtWujixYuaPHmyzbKtW7dqzZo1KlOmjPXaMDc3NyUkJFh7cqR7EyWEhoZah6tl9bn7O3d3d82cOVNffPGFTegym826dOmSTCaT9dqxzLxHpfcaSgkx928j5b0nJVxJ956X6dOn22zTZDJp1apV+uKLL1KF+5Tp6kuUKJHuvgYEBOiJJ55QeHi4TeAwm8365ptv5OzsrFq1amXqvJL+d1zuP34p00CPGjXKptfl1q1bGjp0qGbOnGl9n015PU2aNMnmtR4REZGqd6hly5ZydXXV9OnTbY5BXFychg8fbl3HXil1jh49Wk5OTgoKCrL7vkBOYCga8BAbPny4OnbsqKFDh2r9+vXy8fHR8ePHtWPHDhUtWtTm9ziKFSsm6d43hx4eHgoODlbz5s01Z84cDRs2THv27JGXl5eOHTum7du3q1ChQrpy5co/Ch33q1ixoipVqqR9+/apQ4cOCggI0PHjx7Vz5075+vpmeVhWyZIlNWDAAA0fPlzBwcFq0qSJbt68qbVr1+qJJ56w+VbWxcVFY8aM0TvvvKM33nhDL7zwgkqVKqXff/9dERERevLJJ/X+++9Luvct6ahRo/Tmm2+qS5cuatq0qfLnz68NGzakmskoPa+88opWr16tkJAQtWjRQvnz59fBgwe1e/duFS5cOFuPr3TvA8emTZu0bt06vfLKK3r++eetv/9y8+ZNDR48WKVLl5YkeXp6qnHjxlq3bp3atGmj+vXrKzo6Wps2bZK/v/8Df+AyIynn2ujRo1W7dm2FhITk2H5kVoECBTRy5Eh98MEHCg4OVuPGjVW0aFHt3r1bBw8eVJUqVayzzzVs2FATJkzQjBkz9Ndff6l06dI6deqUNm/ebL0G4f7nb9iwYXrjjTfUvXt3NW7cWCVLllRERIQOHz6szp07p3nxdnbp37+/fv31V82cOVN79uyRn5+f9fnMly+fxo0bZ/3mPygoSLNnz9Zrr72mxo0bKykpSdu3b9eJEyfk6emp2NhYXbt2LdX1F1nh5eWlLl26aM6cOXr55ZdVv359OTs7a9u2bYqKitJ7771nvSYl5bxZuHChrl+/rk6dOmX6NZSyjY8//lh16tRR586d9fLLL+uLL77QrFmzFB0drSeffFI7duzQjRs3UgWV999/Xz179lRwcLBeeuklPf7449b3hxo1amQYTl1dXTVq1Ch1795d7dq1U5MmTVS4cGFt2bJFJ0+e1EcffaRixYpl+rxK2adp06bpyJEjCgkJUc2aNdWpUyfNmzdPLVq0UP369WUymfTTTz/p3LlzateunQIDAyXdm0SlXbt2WrRokVq1aqV69epZfxfrscce09WrV609RqVKldKAAQMUGhpqfX14eHho69atio6OVosWLVLNppeRp59+WpUqVdKhQ4cUGBiY5u/mALmJHhvgIVa2bFn98MMPev311/Xnn38qLCxMJ0+eVKdOnbR8+XKbD38lS5ZUnz595OTkpPnz5+vAgQN69tln9dVXX6lSpUr66aef9P333+vy5cvq3bu3wsPD5ezsrJ9//jnb6p0xY4aCg4N18uRJhYWFKS4uTt9++631hwOzqmPHjvryyy/1xBNPaOnSpdq7d6969+6d5o9RVq9eXYsXL9ZLL72kvXv3au7cuTp79qw6deqk7777zubDnK+vrxYuXKg6depoy5YtWr16tRo0aKBRo0bZVVeDBg00adIklS5dWitXrtSyZcuUkJCgIUOG6Ouvv5akbD2+Tk5O+vzzz/XJJ58oX758WrJkiTZv3qyqVavqm2++SXU8Ro0apU6dOunatWuaN2+ezpw5o8mTJ9tMV5wVHTp0UJ06dfT7779r3rx5mZ7lK7P7kVnNmjVTWFiYatasqW3btiksLEy3b9/We++9p2+++cZ6nUGxYsU0Z84c1axZUxEREVqwYIFOnDihTp06ac2aNSpYsKC2bdtmMxxt8eLFatasmXbv3q158+bpzp07+uijj/TRRx/9o5ofxNPTU99//726du2qS5cuKSwsTAcPHlSrVq20dOlSm9dY37591atXLzk7O2vBggX66aefVLJkSc2aNUs9evSQlL3nZf/+/TV06FDlz59fy5Yt0/fff698+fKlmsY5ICBAHTt21PXr1zV//nxFRUVl+jXUo0cP+fr6aseOHZo/f74kqUiRIpo7d65q1aqlrVu3avHixSpfvrwWLlxoM0W8JL3wwguaNWuWKleurM2bN2vu3Lk6f/68evbsqa+++uqBM6PVrl1bCxcuVK1atfTzzz9r/vz5yps3r8aMGaM333xTUubPq+bNm6tZs2aKjo7WggULrL1Hn3zyicaOHasnnnhCK1as0LJly1SkSBGNGjVKn376qU1dQ4YM0Ycffijp3mQMBw4cUP/+/fXaa69Jsp0AoHPnzpo5c6YqVaqk9evXa9myZSpYsKBGjhz5wOm505IyZT/D0PAwcLI4ckokAAAAZNmlS5eUJ0+eNC/6HzBggJYvX64dO3akOxPhP9WvXz9t3LhR27dvz9SsgUBOoMcGAADAoFasWKHAwEDrD9+mOH36tDZs2KCnn346x0LNsWPHtH79ejVr1oxQg4cCPTYAAAAGdf78eQUFBenOnTt64YUXVKZMGV26dEnr16+X2WzWzJkzVbNmzWx9zK+//lorV65UVFSUnJ2dtWLFijR/5BXIbUweAAAAYFDFixfXkiVLNGPGDEVERGjTpk0qUKCA6tSpo+7du1unzM9ORYsWVUxMjIoXL66PPvqIUIOHBj02AAAAAAyPHpt0xMbGavv27XryySetc9IDAAAAcIyEhATFxMSobt268vT0TLWcYJOO7du3q3///o4uAwAAAMB9xo0bp1deeSVVO8EmHU8++aSkeweufPnyDq4GAAAA+HeLiopS//79rZ/T/45gk46U4Wfly5fPkQvvAAAAAGReepeJ8Ds2AAAAAAyPYAMAAADA8Ag2AAAAAAyPYAMAAADA8Ag2AAAAAAyPYAMAAADA8Ag2AAAAAAyPYAMAAADA8Ag2AAAAAAyPYAMAAADA8Ag2AAAAAAyPYAMAAADA8Ag2AAAAAAyPYAMAAADA8Ag2AAAAAAyPYAMAAADA8Ag2AAAAAAyPYAMAAADA8Ag2wL/Y999/r9dff13ff/+9o0sBAAD4Rwg2wL/Y3LlzdeXKFc2dO9fRpQAAAPwjBBvgX+zOnTs2/wcAADAqgo3BJCXddXQJAJAh3qcAAI7g6ugCkDmuri6aMma1EhISHV0KHgEuLnl0926iXFzyaPzw5Y4uB48AN7c86jWghaPLAAD8CxFsDCghIVHmhCRHl4FHQLmS1XX63H6VfsKXcwoAABgawQb4FytToqrKlKjq6DIAAAD+Ma6xAQAAAGB4BBsAAAAAhkewAQAAAGB4BBsAAAAAhkewAQAAAGB4BBsAAAAAhkewAQAAAGB4BBsAAAAAhkewAQAAAGB4BBsAAAAAhkewAQAAAGB4BBsAAAAAhkewAQAAAGB4BBsAAAAAhkewAQAAAGB4BBsAAAAAhkewAQAAAGB4BBsAAAAAhkewAQAAAGB4BBsAAAAAhkewAQAAAGB4BBsAAAAAhkewAQAAAGB4ro4uIKclJCSoV69eunHjhurVq6eePXs6uiQAAAAA2eyR77HZtm2bKleurEWLFmnPnj26ceOGo0sCAAAAkM0e+WBTrlw5JSUlKTk5WXfv3pXJZHJ0SQAAAACy2SMfbEwmk9avX6+XXnpJpUuXlru7u6NLAgAAAJDNHvlgM2/ePPXs2VPr16+Xi4uLdu3a5eiSAAAAAGSzRz7YeHh4yMPDQ5JUqFAh3bx508EVAQAAAMhuj3yw6dy5sxYsWKCOHTsqJiZGDRo0cHRJAAAAALJZrk33vHTpUk2dOlVXr15V5cqVNXz4cJUrVy7L25s1a5b++usvhYaGSpIiIyM1dOhQRUdHy8/PT+PGjVORIkXk6empWbNm2bVNs9kss9ksSYqLi8tybQAAAAByV6702ERFRWn06NGaPn26IiMjVb16dQ0ZMsRmncOHDys5Odl6++DBg2luKzExUZMnT9b48eOtbfHx8erdu7d69+6t3bt3q0yZMho9enSm65wxY4b8/f3l7++vN954I9P3BwAAAOAYuRJsypcvr82bN8vb21vx8fG6deuWChUqZLPOiBEjNGzYMEnSzJkz1bdvX2vvyf1Gjhyp33//XW3btrW27dy5U8WKFVOTJk1kMpnUp08frVu3LtO9Lt27d1dkZKQiIyMVFhaWhT0FAAAA4Ai5NhQtX7582rVrl958803ly5dP8+bNs1k+depUdejQQd26ddPRo0c1f/78NH9zJiQkRF5eXpoyZYrOnz8vSTp16pTKli1rXadgwYLy8PDQ6dOnVaFCBbtrNJlM1sdMmXAAAAAAwMMvVycP8PPz0/79+9W9e3f16NHDpkemcOHC6tKli7Zv366goCCboHI/Ly+vVG1xcXFyc3OzacubN6/i4+OztX4AAAAAD6dcDTYpPSJvv/224uPjdfz4ceuynTt3atKkSQoNDVV4eLh++OEHu7ebN2/eVMPW7ty5Q68LAAAA8C+RK8Hm559/Vq9evay3k5OTlZiYqMcee8zaNmXKFI0dO1atW7fWV199pVmzZikhIcGu7ZcrV04nT5603r527Zpu376t0qVLZ9s+AAAAAHh45UqwqVixoiIiIrR161YlJiZq6tSpeuaZZ2yCx9y5c9WwYUNJUpUqVbRixYpUw8vSU7NmTZ07d05r1qyR2WzW559/rkaNGsnd3T1H9gcAAADAwyVXgo2Xl5cmT56ssWPHqnbt2jpy5IgmT54sJycn6zqurrbzGPz9dkbc3d01bdo0TZ8+XYGBgYqOjtbQoUOzq3wAAAAAD7lcmxWtVq1aWrVqVbZt7/6hbZLk6+ur8PDwbNs+AAAAAOPI1ckDAAAAACAnEG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J6rowvIaQkJCerVq5du3LihevXqqWfPno4uCQAAAEA2e+R7bLZt26bKlStr0aJF2rNnj27cuOHokgAAAABks0c+2JQrV05JSUlKTk7W3bt3ZTKZHF0SAAAAgGz2yAcbk8mk9evX66WXXlLp0qXl7u7u6JIAAAAAZLNHPtjMmzdPPXv21Pr16+Xi4qJdu3Y5uiQAAAAA2eyRDzYeHh7y8PCQJBUqVEg3b950cEUAAAAAstsjH2w6d+6sBQsWqGPHjoqJiVGDBg3SXddsNuvWrVu6deuW4uLicq9IAAAAAP9Irk33vHr1ak2ePFmXL19WhQoVNGzYMD399NNZ3t6sWbP0119/KTQ0VJIUGRmpoUOHKjo6Wn5+fho3bpyKFCkiT09PzZo1y65tzpgxQ1OnTs1yTQAAAAAcI1d6bKKiojRs2DCNHz9eu3fvVv369RUSEmKzzuHDh5WcnGy9ffDgwTS3lZiYqMmTJ2v8+PHWtvj4ePXu3Vu9e/fW7t27VaZMGY0ePTrTdXbv3l2RkZGKjIxUWFhYpu8PAAAAwDFyJdicPXtWb7zxhqpUqSIXFxd17NhRJ06csLneZcSIERo2bJgkaebMmerbt6/MZnOqbY0cOVK///672rZta23buXOnihUrpiZNmshkMqlPnz5at25dpoeTmUwm5c+fX/nz57delwMAAADg4ZcrQ9Hq1aunevXqWW///PPPKlGihB577DFr29SpU9WhQwd169ZNR48e1fz589P8zZmQkBB5eXlpypQpOn/+vCTp1KlTKlu2rHWdggULysPDQ6dPn1aFChVybscAAAAAPBRyffKAI0eOaOjQofr4449t2gsXLqwuXbpo+/btCgoKsgkq9/Py8krVFhcXJzc3N5u2vHnzKj4+PtvqBgAAAPDwytVgs3PnTnXp0kX9+/dXkyZNUi2bNGmSQkNDFR4erh9++MHu7ebNmzfVsLU7d+4wnAwAAAD4l8i1YLNu3TqFhIQoNDRUbdq0SbV8ypQpGjt2rFq3bq2vvvpKs2bNUkJCgl3bLleunE6ePGm9fe3aNd2+fVulS5fOrvIBAAAAPMRyJdicOnVKAwcO1NSpU1P11KSYO3euGjZsKEmqUqWKVqxYkWp4WXpq1qypc+fOac2aNTKbzfr888/VqFEjubu7Z9s+AAAAAHh45UqwmTVrluLj4/Xee+/Jz8/P+t+FCxes67i62s5j8PfbGXF3d9e0adM0ffp0BQYGKjo6WkOHDs2u8gEAAAA85HJlVrThw4dr+PDh2brNXr162dz29fVVeHh4tj4GAAAAAGPI9VnRAAAAACC7EWwAAAAAGB7BBgAAAIDhEWwAAAAAGB7BBgAAAIDhEWwAAAAAGB7BBgAAAIDhEWwAAAAAGB7BBgAAAIDh2RVspk2blmb7uHHjsrUYAAAAAMgK1/QWXLp0Sfv27ZMkzZgxQ08//bQsFot1+c2bN7VgwQL1798/56sEAAAAgAykG2wKFCigGTNm6OrVq0pISNBnn31ms9zNzU3vvvtujhcIAAAAAA+SbrBxc3PTDz/8IEnq0aOHpk+fnmtFAQAAAEBmpBts7jd9+nSZzWbFxsYqOTnZZlmJEiVypDAAAAAAsJddwWbVqlUaOnSobt++bXOdjZOTk44cOZJjxQEAAACAPewKNlOmTFGPHj3UsmVLubradRcAAAAAyDV2pZRLly6pa9eucnbmZ28AAAAAPHzsSip16tTRtm3bcroWAAAAAMgSu3ps3Nzc9N5776lSpUry9PS0WcZsaQAAAAAcza5gU7ZsWX6zBgAAAMBDy65gExISktN1AAAAAECW2RVsPvroo3SXffbZZ9lWDAAAAABkhV2TB3h4eNj8Zzab9dNPP+nxxx/P6foAAAAA4IHs6rEZPHhwqrbffvtNU6ZMyfaCAAAAACCzsvzDNL6+vvrtt9+ysRQAAAAAyBq7emwOHTpkczsxMVErV65UqVKlcqQoAAAAAMgMu4LNa6+9ZnPb2dlZZcuW1ZAhQ3KkKAAAAADIDLuCzdGjR3O6DgAAAADIMruCjSTFxMToxx9/1NmzZ+Xl5aXmzZurXLlyOVkbAAAAANjFrskD9u7dq6CgIP3yyy9KSkrSrl271KpVK0VEROR0fQAAAADwQHb12IwfP15DhgxRcHCwtW3p0qWaMGGCFi9enGPFAQAAAIA97OqxiYqKUsuWLW3aWrZsqaioqBwpCgAAAAAyw65g4+npqcOHD9u0HTp0SF5eXjlSFAAAAABkhl1D0Tp37qwePXrojTfeUMmSJRUTE6P58+frvffey+n6AAAAAOCB7Ao2HTt2lMlkUnh4uC5fvqwSJUpo4MCBevnll3O6PgAAAAB4ILune27Tpo3atGmTk7UAAAAAQJbYFWzOnTunWbNm6ezZs0pOTrZZNn369BwpDAAAAADsZVew6dOnj0wmkwICAuTsbNd8AwAAAACQa+wKNsePH1dERITc3Nxyuh4AAAAAyDS7ul8qV66sU6dO5XQtAAAAAJAldvXYDBw4UF26dFG9evVUoEABm2WffPJJjhQGAAAAAPayK9iMGTNGBQsWlCTdvn07J+sBAAAAgEyzK9gcPHhQO3bskIeHR07XAwAAAACZZtc1NuXKldPVq1dzuhYAAAAAyBK7emwaN26sTp06qUWLFipUqJCcnJysy956660cKw4AAAAA7GFXsNm5c6dKliyp3377zabdycmJYAMAAADA4ewKNvPmzcvpOgAAAAAgy+wKNpIUERGhCxcuyGKxSJISExN1/PhxDRo0KMeKAwAAAAB72BVshg0bpmXLlumxxx6TxWKRk5OTLl++rEaNGuV0fQAAAADwQHbNirZ27VotWrRIEydOVM2aNbVt2zaFhIQoX758OV0fAAAAADyQXT02SUlJqlChgmJjY3X48GFJUrdu3dS4ceMcLQ4AAAAA7GFXj02JEiUUFRUlT09PXb16Vbdu3VJycrLi4uJyuj4AAAAAeCC7emzat2+vDh06aMWKFWratKneeustubq6ys/PL6frAwAAAIAHsivYtGvXThUrVlShQoX08ccfa/bs2bp9+za/YQMAAADgoWD3dM/PPfec9d89evTIkWIAAAAAICvsusYGAAAAAB5mBBsAAAAAhkewAQAAAGB4GV5jc/bs2QduoESJEtlWDAAAAABkRYbBplGjRnJycrJps1gsNm1HjhzJmcoAAAAAwE4ZBpudO3dKkhYuXKgjR46of//+KlmypC5cuKAJEybomWeeyZUiAQAAACAjGQabQoUKSZLmz5+vDRs2yMPDQ9K94WcjR45UgwYNmPoZAAAAgMPZNXmAxWLR5cuXbdpiYmKUJ0+eHCkKAAAAADLDrh/obNeund5880116NBBxYsX19mzZxUWFqY333wzh8sDAAAAgAezK9j06tVLRYsW1erVq3Xx4kUVK1ZM77//vlq1apXD5QEAAADAg9kVbJycnNSuXTu1a9dOsbGx8vT0zOm6AAAAAMBudl1jk5iYqLFjx6patWpq1KiRoqOjFRwcrHPnzuV0fQAAAADwQHYFmwkTJujIkSOaPXu28uTJo6JFi+qZZ57RsGHDcro+AAAAAHggu4airVmzRsuXL1ehQoXk5OQkNzc3DR06VA0bNszp+gAAAADggezqsbl7965MJpOke1M/p/yf6Z4BAAAAPAzsCjb16tXToEGDdOnSJTk5OenOnTsaNWqU6tatm9P1AQAAAMAD2RVsPvroI8XHx6tevXq6ceOG/P39deHCBQ0cODCn6wMAAACAB7LrGpsCBQpo+vTpunLlis6cOaNixYqpWLFiOV0bAAAAANglw2CzZ8+eNNtPnz6t06dPS5ICAgKyvyoAAAAAyIQMg81//vMfSbJeV+Pi4qIiRYro6tWrMpvNeuKJJ7Rp06ZcKRQAAAAA0pNhsNm3b58kafLkybpx44Y++OADubu7y2w26/PPP1dCQkKuFAkAAAAAGbFr8oD58+drwIABcnd3lySZTCb17dtX4eHhOVocAAAAANjDrmCTN29eHTt2zKbtwIEDKlCgQI4UBQAAAACZYdesaO+8847efPNNBQUFqXjx4jpz5oxWrVqlIUOG5HR9AAAAAPBAdgWbjh07qnTp0lq9erV2796tokWLavr06apRo0ZO1wcAAAAAD2RXsJGkevXqqV69ejlZCwAAAABkiV3B5ujRoxo/frxOnTql5ORkm2UbN27MkcIAAAAAwF52BZshQ4aoWLFi6tOnj1xd7e7kAQAAAIBcYVdK+fPPPzV37lzrdM8AAAAA8DCxa7rnp556ShcuXMjpWgAAAAAgS+zqsalbt666dOmil19+WYULF7ZZ9tZbb+VIYQAAAABgL7uCTWRkpEqVKqX9+/fbtDs5ORFsAAAAADicXcFm3rx5OV0HAAAAAGSZXcFm+fLl6S5r1apVNpUCAAAAAFljV7CZNWuWze2rV68qNjZWtWvXJtgAAAAAcDi7gs3KlStTtS1atEhHjhzJ9oIAAAAAILPsmu45LW3bttXatWuzsxYAAAAAyJIsB5u1a9cqX7582VkLAAAAAGSJXUPR/Pz85OTkZL2dlJSku3fvasCAATlWGAAAAADYK8Ngc/ToUVWoUEEzZsywaXd2dlaZMmXk5eWVo8UBAAAAgD0yDDZdunTRrl27NGXKFH7LBgAAAMBDK8Ng4+TkpPHjx2v//v2aM2dOmuu89dZbOVIYAAAAANgrw2AzZMgQLVmyRElJSdq0aVOq5U5OTgQbAAAAAA6XYbBp3ry5mjdvri5duujbb7/NrZoAAAAAIFPsmu6ZUAMAAADgYZbl37EBAAAAgIcFwQYAAACA4RFsAAAAABhehpMHpDfF8/2YFQ0AAACAo2UYbNKa4vl+TPcMAAAA4GGQYbCZN29ebtUBAAAAAFmWYbC5X0REhC5cuCCLxSJJSkxM1PHjxzVo0KAcKw4AAAAA7GFXsBk2bJiWLVumxx57TBaLRU5OTrp8+bIaNWqU0/UBAAAAwAPZNSva2rVrtWjRIk2cOFE1a9bUtm3bFBISonz58uV0fQAAAADwQHb12CQlJalChQqKjY3V4cOHJUndunVT48aNc7Q4AAAAALCHXT02JUqUUFRUlDw9PXX16lXdunVLycnJiouLy+n6AAAAAOCB7Oqxad++vTp06KAVK1aoadOmeuutt+Tq6io/P7+crg8AAAAAHsiuYNOuXTtVrFhRhQoV0scff6zZs2fr9u3b6tq1a07XBwAAAAAPZNdQtMGDB+u5556TyWSSyWRSjx491K9fP40YMSKn6wMAAACAB0q3x+bs2bNat26dJCk8PFxPPfWUzfKbN29q69atOVsdAAAAANgh3WBTrFgx7du3T1evXlVSUpI2bdpks9zNzU1DhgzJ8QIBAAAA4EHSDTYuLi6aPHmyJGnEiBEaPHhwrhUFAAAAAJlh1+QBgwcPVkxMjH788UedPXtWRYoUUYsWLVSuXLmcrg8AAAAAHsiuyQP27t2roKAg/fLLL0pKStLu3bvVqlUrRURE5HR9AAAAAPBAdvXYjB8/XkOGDFFwcLC1benSpZowYYIWL16cY8UBAAAAgD3s6rGJiopSy5YtbdpatmypqKioHCkKAAAAADLDrmDj6empw4cP27QdOnRIXl5eOVIUAAAAAGSGXUPROnfurB49euiNN95QyZIlFRMTo/nz5+u9997L6foAAAAA4IEyDDZBQUFauXKlOnbsKJPJpPDwcF2+fFklSpTQwIED9fLLL+dWnQAAAACQrgyDTUxMjPXfbdq0UZs2bXK8IAAAAADIrAyvsXFycsqtOgAAAAAgyzLssTGbzfroo48y3MBnn32WrQUBAAAAQGY9cPIADw+P3KgDAAAAALIsw2BjMpk0ePDg3KoFAAAAALIkw2tsLBZLbtUBAAAAAFmWYbCpXr16btUBAAAAAFmWYbCZOXNmbtUBAAAAAFmWYbABAAAAACMg2AAAAAAwPIINAAAAAMMj2AAAAAAwPIINAAAAAMMj2AAAAAAwPIINAAAAAMMj2AAAAAAwPIINAAAAAMMj2AAAAAAwPIINAAAAAMMj2AAAAAAwPIINAAAAAMMj2AAAAAAwPIINAAAAAMMj2AAAAAAwPIINAAAAAMMj2AAAAAAwPIINAAAAAMMj2AAAAAAwPIINAAAAAMMj2AAAAAAwPIINAAAAAMMj2AAAAAAwPIINAAAAAMMj2AAAAAAwPIINAAAAAMMj2AAAAAAwPIINAAAAAMNzdXQBOSUhIUG9evXSjRs3VK9ePfXs2dPRJQEAAADIIY9sj822bdtUuXJlLVq0SHv27NGNGzccXRIAAACAHPLIBpty5copKSlJycnJunv3rkwmk6NLAgAAAJBDHtlgYzKZtH79er300ksqXbq03N3dHV0SAAAAgBzyyAabefPmqWfPnlq/fr1cXFy0a9cuR5cEAAAAIIc8ssHGw8NDHh4ekqRChQrp5s2bDq4IAAAAQE55ZINN586dtWDBAnXs2FExMTFq0KCBo0sCAAAAkEMMN93zrFmz9Ndffyk0NFSSFBkZqaFDhyo6Olp+fn4aN26cihQpIk9PT82aNeuB27t48aIuXbqUqj0qKirbawcAAACQMwwTbBITEzVt2jRNmzZNr776qiQpPj5evXv31tChQ1W/fn2NGjVKo0eP1vjx4+3e7nfffaepU6fmVNkAAAAAcoFhgs3IkSN17tw5tW3bVomJiZKknTt3qlixYmrSpIkkqU+fPqpXr56GDx9uvb7mQdq2batGjRqlao+KilL//v2zbwcAAAAA5BjDBJuQkBB5eXlpypQpOn/+vCTp1KlTKlu2rHWdggULysPDQ6dPn1aFChXs2m7RokVVtGjRnCgZAAAAQC4xzOQBXl5eqdri4uLk5uZm05Y3b17Fx8fnVlkAAAAAHgKGCTZpyZs3r8xms03bnTt37B6GBgAAAODRYOhgU65cOZ08edJ6+9q1a7p9+7ZKly7tuKIAAAAA5DpDB5uaNWvq3LlzWrNmjcxmsz7//HM1atRI7u7uji4NAAAAQC4ydLBxd3fXtGnTNH36dAUGBio6OlpDhw51dFkAAAAAcplhZkVL0atXL5vbvr6+Cg8Pd1A1AAAAAB4Ghu6xAQAAAACJYAMAAADgEUCwAQAAAGB4BBsAAAAAhkewAQAAAGB4BBsAAAAAhkewAQAAAGB4BBsAAAAAhkewAQAAAGB4BBsAAAAAhkewAQAAAGB4BBsAAAAAhkewAQAAAGB4BBsAAAAAhkewAQAAAGB4BBsAAAAAhkewAQAAAGB4ro4u4GFiNptlNpslSXFxcQ6uBgAAAIC9CDb3mTFjhqZOneroMgAAAABkEkPR7tO9e3dFRkYqMjJSYWFhji4HAAAAgJ3osbmPyWSSyWSSJHl4eDi4GgAAAAD2oscGAAAAgOERbAAAAAAYHsEGAAAAgOERbAAAAAAYHsEGAAAAgOERbAAAAAAYHsEGAAAAgOERbAAAAAAYHsEGAAAAgOERbAAAAAAYHsEGAAAAgOERbAAAAAAYHsEGAAAAgOERbAAAAAAYHsEGAAAAgOERbAAAAAAYHsEGAAAAgOERbAAAAAAYHsEGAAAAgOERbAAAAAAYHsEGAAAAgOERbAAAAAAYHsEGAAAAgOERbAAAAAAYHsEGAAAAgOERbAAAAAAYnqujC3iYmM1mmc1mSVJcXJyDqwEAAABgL4LNfWbMmKGpU6c6ugwAAAAAmcRQtPt0795dkZGRioyMVFhYmKPLAQAAAGAnemzuYzKZZDKZJEkeHh4OrgYAAACAveixAQAAAGB4BBsAAAAAhkewAQAAAGB4BBsAAAAAhkewAQAAAGB4BBsAAAAAhkewAQAAAGB4BBsAAAAAhkewAQAAAGB4BBsAAAAAhkewAQAAAGB4BBsAAAAAhkewAQAAAGB4BBsAAAAAhkewAQAAAGB4BBsAAAAAhkewAQAAAGB4BBsAAAAAhkewAQAAAGB4BBsAAAAAhkewAQAAAGB4BBsAAAAAhkewAQAAAGB4BBsAAAAAhkewAQAAAGB4BBsAAAAAhkewAQAAAGB4BBsAAAAAhkewAQAAAGB4BBsAAAAAhufq6AIeJmazWWazWZIUFxfn4GoAAAAA2Itgc58ZM2Zo6tSpji4DAAAAQCYxFO0+3bt3V2RkpCIjIxUWFubocgAAAADYiR6b+5hMJplMJkmSh4eHg6sBAAAAYC96bAAAAAAYHsEGAAAAgOERbAAAAAAYHsEGAAAAgOERbAAAAAAYHsEGAAAAgOERbAAAAAAYHsEGAAAAgOERbAAAAAAYHsEGAAAAgOERbAAAAAAYHsEGAAAAgOERbAAAAAAYHsEGAAAAgOERbAAAAAAYHsEGAADA4L7//nu9/vrr+v777x1dCuAwBBsAAACDmzt3rq5cuaK5c+c6uhTAYQg2AAAABnfnzh2b/wP/RgQbAAAAAIZHsAEAAABgeAQbAAAcIOlukqNLAIAMGe19ytXRBQAA8G/k6uKqvt8N0Z3EeEeXgkdMj7APHV0CHgF587hrUtvhji4jUwg2AAA4yJ3EeMUnJji6DDxiOKfwb8VQNAAAAACGR7ABAAAAYHgEGwAAAINzcnW2+T/wb8TZDwAAYHAFnisq57yuKvBcUUeXAjgMkwcAAAAYXIGKRVSgYhFHlwE4FD02AAAAAAzvX9Fj8/XXX+vnn3+WJB07dkwTJ05U3bp1HVwVAAAAgOzyrwg2b7/9tt5++22dPHlSo0ePJtQAAAAAj5h/1VC06dOnq0+fPo4uAwAAAEA2+9cEmzt37ujatWuqUKGCo0sBAAAAkM3+NcFmy5Ytql+/vqPLAAAAAJAD/jXBZvfu3fL19XV0GQAAAABywL8m2MTExOiJJ55wdBkAAAAAckCuBpszZ86oa9euCggIUFBQkH777bd/tL1Zs2Zp0KBB1tuRkZEKCgpS1apV9dZbb+ny5cvWZTNnzlShQoUy3J7ZbNatW7d069YtxcXF/aPaAAAAAOSeXAs2ycnJ6tatm2rXrq1du3bprbfe0vvvv2+zzuHDh5WcnGy9ffDgwTS3lZiYqMmTJ2v8+PHWtvj4ePXu3Vu9e/fW7t27VaZMGY0ePTpTNc6YMUP+/v7y9/fXG2+8kan7AgAAAHCcXAs2v/76q5ydnfX222/L2dlZwcHBmjJlik2QGTFihIYNGybpXg9L3759ZTabU21r5MiR+v3339W2bVtr286dO1WsWDE1adJEJpNJffr00bp16zLV89K9e3dFRkYqMjJSYWFh/2BvAQAAAOSmXAs2R48eVbly5fTxxx8rMDBQ7du3l6urq5yd/1fC1KlTFRERoW7duumbb77R119/LZPJlGpbISEh+uqrr1S4cGFr26lTp1S2bFnr7YIFC8rDw0OnT5+2u0aTyaT8+fMrf/788vDwyNqOAgAAAMh1uRZsbty4oc2bNysgIEDbtm1T8+bN1bNnTyUmJlrXKVy4sLp06aLt27crKCjIJqjcz8vLK1VbXFyc3NzcbNry5s2r+Pj4bN0PAAAAAA+fXAs2JpNJ5cqVU3BwsEwmkzp37qybN2/qr7/+sq6zc+dOTZo0SaGhoQoPD9cPP/xg9/bz5s2batjanTt36HkBAAAA/gVyLdiULVtWN2/etN62WCxKTk6WxWKxtk2ZMkVjx45V69at9dVXX2nWrFlKSEiwa/vlypXTyZMnrbevXbum27dvq3Tp0tm2DwAAAAAeTrkWbGrXrq2kpCR98803unv3rubMmSNPT0/5+PhY15k7d64aNmwoSapSpYpWrFiRanhZemrWrKlz585pzZo1MpvN+vzzz9WoUSO5u7vnyP4AAAAAeHjkWrDx8PDQN998o3Xr1ikgIECrV6/W5MmT5eTkZF3H1dXV5j5/v50Rd3d3TZs2TdOnT1dgYKCio6M1dOjQ7CofAAAAwEPM/uSQDby9vbVw4cJs216vXr1sbvv6+io8PDzbtg8AAADAGHI12BhJyrU9UVFRDq4ktcuxZ5RoTnJ0GQCQSh6Tqw4dOuToMgzj5rlrSkhK/XttAOBoia6mh+79POVzeXrX4DtZ7r96H1YrVqxQ//79HV0GAAAAgPuMGzdOr7zySqp2gk06YmNjtX37dj355JN2T2AAGE1UVJT69++vcePGqXz58o4uBwCQRbyf498gISFBMTExqlu3rjw9PVMtZyhaOjw9PdNMgsCjqHz58qpUqZKjywAA/EO8n+NRV61atXSX5dqsaAAAAACQUwg2AAAAAAyPYAMAAADA8Ag2AAAAAAyPYAP8i3l5eSkkJEReXl6OLgUA8A/wfg4w3TMAAACARwA9NgAAAAAMj2ADAAAAwPAINsBDysfHR1WrVpWfn5/1v1dffTXD+8TExKhixYqSpKVLl+rNN9/M1GM2atRIvr6+1serVq2a+vTpo+vXrz/wvn5+frpw4UKq9vDwcHXq1ClTdQCAUf34449q06aN/P39Va9ePQ0fPly3bt2SlLX35ZxUsWJFxcTEpLksJiZG77//vgIDA+Xv76927dpp8+bN1uXJycl69913VbVqVY0bN05Dhw5V1apV1a9fv9wqH0jF1dEFAEjf2rVrVbx48Vx9zFmzZql69eqSpFu3bqlXr14aMmSIvvjiiwzvt2/fvtwoDwAeWnPmzNE333yjsWPHqnr16rp+/bqGDRumXr16ac6cOY4uz27nz59X27Zt9corr2jNmjV6/PHHtXXrVn388cfq37+/Xn31VV26dEmbN29WRESEChYsqEqVKmnx4sXWL9cAR6DHBjCgRo0aae/evdbbTZo00a5du9JcNy4uTlWrVtWpU6esbYMHD9asWbMe+Dj58+dX48aN9eeff0qSTp48qa5du6p27dry9/fXxx9/rOTkZEn3epjOnz8vSZoyZYoCAwPVqFEj/frrr1neTwAwilu3bunzzz9XaGioAgMD5eLiIk9PT4WGhuqxxx5TbGysdb2+ffsqICBAQUFBOnr0qCTpzp07GjhwoLXnvHPnztZe8E6dOmnAgAEKDAzU5MmTdfXqVXXv3l3+/v5q3769Pv74Y02ZMsW6/YEDB6pmzZpq2rSp1q5da61x7969evnll1WtWjVNmjQp3X2ZMmWKatSooQEDBsjT01MuLi5q2LChhgwZotGjR+vy5ctq2rSpLBaLGjZsqGeffVZJSUnq0KGD1q1bl1OHGHgggg3wiPPw8NDzzz+vDRs2SJLu3r2rjRs3qmnTpg+877lz57Ry5UprD84nn3yiOnXqaMeOHVq1apW2bt2qHTt22Nxn/fr1WrZsmZYuXaqFCxdq9+7d2b9TAPCQ2bdvn5ycnFSrVi2b9vz582vy5Mny9PSUJB06dEgvvfSSdu3apWrVqmnChAmSpJkzZyouLk5r1qzRzp07lSdPHoWFhVm3c/bsWf3888/q2rWrhg0bpoIFC+qXX35R3759tXLlSut6oaGhSkhI0ObNmzV58mSFhobqzz//VHx8vHr37q23335bERERSkhI0N27d9Pcl23btumFF15I1d64cWPduXNHf/zxh1atWiUXFxft27dPR44ckXRvlIE9f1uAnMJQNOAh1qJFCzk5OVlvz5s3T88++2ymt/PSSy9p7ty5evvtt7V7926VKFFCTz75ZJrrvvPOO3JxcZHFYpGHh4fq1q2rDz74QJI0ZswYFS1aVPHx8bp06ZIef/xxXb582eb+GzZsUOvWrVWyZElJ975pXLNmTaZrBgAjuX79ugoUKCAXF5cM13v22WetH/6bNGmi0NBQSffeK11cXOTi4qKYmJhU768NGzaUu7u7zGazNm7cqPXr18vNzU01atTQiy++KOnedS+rVq3S2rVrlTdvXvn4+CgoKEjh4eGqXbu28uXLp1atWkmSevXqpW+//TbNGq9cuWINYvfLkyePHn/8cV25ckWlSpXK9DECchrBBniIrV69OluusWnYsKEGDRqkixcvav369WrWrFm6686cOdPaQ/N3x48f19tvv624uDhVrFhR8fHx+vtPYV2+fFmBgYHW2yVKlPjH9QPAw65w4cK6du2akpKS5Opq+/EqNjbWGhQKFChgbc+TJ4+SkpIkSdeuXdOQIUP0xx9/6JlnnlFSUpLKlCljXTfl/teuXZPZbFbRokWty1LeZ2NjY2U2m9WyZUvrsrt376pJkya6dOmSzX3y5cunxx9/PM198fT0tA4tvp/ZbNaVK1dUuHBh+w4KkMsYigYYkJOTk80Qghs3bmS4ft68efX8889r8+bN2rx5c5aGCpjNZvXt21fDhw/Xzz//rGnTpqX5R9HLy8vmD+KlS5cy/VgAYDR+fn5ycXFJNTz39u3baty4sc11kWkZNmyYatWqpZ07d2revHmqWrWqzfKU3vvChQsrT548Nu+zKf8uVKiQ8uTJo40bN2rv3r3au3ev1q5dq4EDB6Z6bzabzbp582aatTRs2DDNnva1a9cqf/78qlatWob7AjgKwQYwoNKlS2v9+vVKTEzU/Pnz7ZqOuVmzZgoLC1ORIkXSHYaWEbPZLLPZLDc3NyUnJ2v58uU6fPiw9dvGFC1atNDixYt16tQpXblyRfPmzcv0YwGA0bi7uyskJERDhgzRrl27ZLFYdP78eb3//vuqUqVKuj3hKW7duiWTySQnJycdOHBA4eHhSkxMTLWei4uLXnrpJU2ZMkUJCQn67bffrNdQuri46MUXX9TEiROVkJCgCxcuqEuXLtqwYYP8/f2VlJSk7777TomJifryyy9TvX+n6NWrl44cOaJRo0bpypUrSkhI0Pr16xUaGqoPP/xQbm5u//yAATmAYAMYUP/+/RUZGanAwEAdOnRIAQEBD7xPgwYNFBMTk+EwtIzkz59fgwYNUvfu3VWrVi2tWrVKzZs314kTJ2zWq1+/vjp16qS2bduqVatWqlGjRpYeDwCMplu3burRo4dGjBghf39/tWnTRk8++aS+/PLLB953wIABWrx4sapVq6YhQ4YoODg41ftrio8//liXLl1SzZo1NX78eAUEBChPnjySpCFDhuj27duqX7++goOD1bRpU73++usymUz68ssvtWDBAtWoUUPXrl1Ld0iZl5eXFi9erGvXrikoKEi1atXS7NmzFRoaqjZt2mT9AAE5zMny9wHyAB5JKdNyzp8/33phPwDAePbs2SNfX1+ZTCZJUt++fVWjRg21b9/ewZUBjkWPDfAvcObMGYWFhalUqVKEGgAwuMmTJyssLEwWi0VHjhzRjh07bCZtAf6t6LEB/gUGDx6sLVu2aMaMGfwqNAAYXFRUlD755BMdO3ZMhQsXVq9evfTKK684uizA4Qg2AAAAAAyPoWgAAAAADI9gAwAAAMDwCDYAAAAADI9gAwD41zt16pTd654/f15mszkHqwEAZAXBBgCQI3x8fHTw4EFHl6G1a9fqtddek5+fn/z9/dW5c2ft2rXLunzjxo0KCQmxa1uXL19Ws2bNdOvWrZwqFwCQRQQbAMAja+/evRo8eLAGDBigyMhI7dy5U82bN9c777yjqKgoSdL169dl7wSh8fHxiouLy8mSAQBZRLABAOS6uLg4jRw5UnXr1lVgYKBCQkJ09uxZ6/JFixbplVdeUfXq1RUYGKihQ4daw0enTp00adIkay9M69atdeTIkTQfZ9++fSpdurRq1KghZ2dnmUwmtWvXTl26dFFsbKz27dunTz/9VFFRUfLz89Pdu3d1/PhxdevWTfXq1dNzzz2n9u3b66+//pIktWzZUpL0wgsvaNeuXRo4cKCGDx9ufbyDBw/Kx8dHkpScnKyRI0eqTp06qlWrlrp27aoTJ07kyPEEABBsAAAO8Omnn+r333/XDz/8oC1btsjT01Pdu3dXYmKi9u/fr4kTJ2rChAnau3evvv32Wy1btkwRERHW+y9btkzjxo3Tjh07VLx4cY0fPz7Nx6lfv76ioqL05ptvat68eTp06JCSkpLUr18/BQQEyM/PT8OGDVP58uW1b98+ubi46L///a8CAwP1888/65dfflG+fPk0bdo0SVJ4eLike8PXHvRL7xs2bNCuXbu0du1abd26VcWKFdPkyZOz6QgCAP6OYAMAyFUJCQlas2aNPvjgAxUrVkx58+bVoEGDFB0dbe3xCA8P1zPPPKPY2FjdvHlTjz32mC5cuGDdxssvv6ynnnpKHh4eeumll3Ty5Mk0H8vb21vLli1T+fLlFRYWpldffVW1atXS2LFjlZiYmOZ9vvrqK3Xt2lVms1lnz55VwYIFbR7bXgUKFNDZs2f1ww8/6MyZMwoNDdWkSZMyvR0AgH1cHV0AAODf5fr160pMTNSTTz5pbXNzc5OXl5fOnTunypUra8aMGVq7dq0KFiyoSpUqKTk5WcnJydb1CxcubP23q6trhtfIlCtXToMHD5YkxcbGauvWrRozZoxMJpP69OmTav2DBw+qe/fuunHjhp555hklJSVlaT9r1aqloUOHauHChRo/frxKliypDz/8UC+88EKWtgcAyBjBBgCQq4oUKSKTyaSYmBgVL15c0r2L8i9evKgiRYpo9uzZOnjwoNatW6fHH39cklS3bt0sPVaHDh1Us2ZN9e7dW5Lk6empVq1a6fTp0/r9999TrX/+/Hl98MEH+vbbbxUQECBJmjhxovbt25fm9p2dnW16fq5du2b9d3R0tLy9vbVgwQLdunVLCxYsUJ8+fRQZGSmTyZSl/QEApI+haACAHBMbG6vz589b/7t48aKcnZ3VqlUrjR8/XhcuXNCdO3c0atQoFS1aVNWqVdOtW7eUJ08eubq6Kj4+Xl9++aUuXbqU7tCxjLRo0UJhYWFat26dbty4ocTERB08eFCrVq1SkyZNJN3rLYqLi1NycrJu376t5ORkubu7S7o3q9qSJUusj+3m5iZJ1umey5Ytq23btik2NlbXr1/Xt99+a33snTt3qmfPnjpz5ozy5cunAgUKKH/+/HJ15TtFAMgJvLsCAHLMf/7zH5vbRYoU0Y4dOzRw4EBNmjRJrVu3VlxcnAICAjR79mzlyZNHXbt21ZEjR1S3bl15eHioVq1aatSokf74449MP37Hjh3l4eGhr7/+WgMHDpTFYlGZMmX0zjvvqE2bNpKkgIAAubm5qXr16vrpp5/Up08f/ec//1FSUpLKlCmjDh06aN68eUpMTFSRIkXUsGFDBQUFacKECWrXrp0OHDigpk2bqkCBAnrnnXe0bds2SVLr1q118uRJtW3bVrdv31a5cuU0ZcoUOTvznSIA5AQni72T9wMAAADAQ4qvjQAAAAAYHsEGAAAAgOERbAAAAAAYHsEGAAAAgOERbAAAAAAYHsEGAAAAgOERbAAAAAAYHsEGAAAAgOERbAAAAAAY3v8D6P+NVbXfkXY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27" y="1490946"/>
            <a:ext cx="4863657" cy="33075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80633" y="4945119"/>
            <a:ext cx="2939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pie chart shows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that 14% of the total loans have been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charged-off.</a:t>
            </a: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7124" y="4945118"/>
            <a:ext cx="293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It accounts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 a loss of 15.67% of the total funded</a:t>
            </a: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80" y="404643"/>
            <a:ext cx="10772775" cy="86344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Lending analysis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6" descr="data:image/png;base64,iVBORw0KGgoAAAANSUhEUgAAAgAAAAIFCAYAAACktUVJAAAAOXRFWHRTb2Z0d2FyZQBNYXRwbG90bGliIHZlcnNpb24zLjMuMiwgaHR0cHM6Ly9tYXRwbG90bGliLm9yZy8vihELAAAACXBIWXMAAAsTAAALEwEAmpwYAABTXElEQVR4nO3dd3gVVcIG8Hfmzi3pvRF670VAEEGKSC8CSrGv7XOt4KqAil0WV1dFrKDuWhFEBMWGgkgJRLr0noRAGuntlinfH9EsJUCAJOfeO+/veXiU5Jb3DoF5Z+bMOZJhGAaIiIjIVGTRAYiIiKjusQAQERGZEAsAERGRCbEAEBERmRALABERkQmxABAREZkQCwABANLT09GmTRuMHj268teoUaOwaNEi0dFw++23Iy8vT2iGtWvXon///rjuuuvgdDorv56eno4uXboITAY8/fTTGDBgAF577bWzPubknHPmzMFzzz1Xq5l27NiBBx98sMrv/d///R8WL15cK+/7wQcfYNq0adV+/OLFi/F///d/tZLlQo0YMQLJyckX9Jx33nkH/fr1w/Tp07F48WL069cPd9xxRy0lJH+jiA5A3sPhcGDp0qWVv8/KysKIESPQvn17tG7dWliudevWCXvvv3z33Xe4/vrrce+994qOcoYFCxZg1apViI+PFx2lUocOHfDGG2+IjuH3Fi1ahFdeeQXdunXDLbfcgilTpmD06NGiY5GPYAGgs4qLi0OjRo2QkpKC1q1b48svv8T8+fOh6zrCw8MxY8YMNGvWDNOmTUNBQQGOHj2Kfv364d5778ULL7yALVu2wGKxYODAgZgyZQo8Hg9eeeUVbNy4EZqmoW3btnjyyScRHByMAQMGYMyYMVi/fj0yMjIwevRoTJ48GdOnTwcA3HrrrZg7dy727t2L9957D263G3l5ebj22msxefJkAMDcuXOxaNEiBAUFoVu3blixYgVWrlwJt9t91vc9mcfjwaxZs7B+/XpYLBZ07NgR06dPxxdffIEVK1bAbrejuLgYU6dOrXJ7ne35wcHB+PXXX6vMnZycjNdeew0NGjTAgQMHoKoqnn32WXTt2hWbNm3CrFmzoOs6gIoj58GDB5/ynjfccAMMw8Bdd92Fp59+Go899hhmz56NDh06AAAGDBiA2bNnIyIi4oy8mzdvxj/+8Q+sXLkSsiyjvLwcAwYMwHfffYfIyMjKx82ZMwepqanIzMxETk4OWrdujRdffPG8n+v555/HsmXLkJWVhWnTpiE7Oxv16tVDbm5uldvvyJEjeO6551BaWlr5Pq+//jrsdjs6dOiAu+++G+vWrUN2djbuvPNO3HDDDfB4PHjhhReQlJSEqKgoREVFISQkpMrXf++99/D1119DURQ0atQIs2bNAgDk5OTg7rvvRkZGBiwWC/7973+jWbNm2LZtG15++WW43W7k5OSgV69emDlzJtLT03HjjTeiWbNmOHbsGD755BOsXbsWc+fOhcPhQM+ePfHxxx9j9+7dACqO0pcvXw5d15GYmIinn34acXFxOHjwIB5//HGUl5ejadOmKCsrqzJ3ZmYmnnnmGRw7dgyGYeDaa6/FnXfeicmTJyMrKwtPPPEEPB4P8vPzkZ6ejvz8fNx2221VvhbRKQwiwzCOHj1qdO7c+ZSvbdmyxejevbtx/PhxIzk52bjhhhuMsrIywzAMY82aNcaQIUMMwzCMqVOnGrfeemvl82bOnGlMmTLFUFXVcLlcxo033mhs2LDBmDNnjjFr1ixD13XDMAzj3//+t/H0008bhmEY/fv3N2bNmmUYhmFkZmYaHTp0MNLS0gzDMIyWLVsaubm5hq7rxk033WQcOXKk8nFt2rQxcnNzjdWrVxuDBw82CgsLDV3XjenTpxv9+/c3DMM45/uebPbs2cb9999vuN1uQ9M0Y9q0acaMGTMqP+P7779/zu12tuefK/eGDRuMNm3aGLt37zYMwzA++OAD48YbbzQMwzBuueUWY9myZYZhGMaePXuMZ555pso/u7+2z1/b8Y8//qj83l+/PznnG2+8YTz77LOGYRjGqFGjjFWrVhmGYRhffvmlMWXKlDNe/4033jCuuuoqIycnx9A0zXj44Ycrt+e5Ptfw4cMNwzCMe++913jttdcMwzCMlJQUo3PnzsZXX311xvvMmjXLWLJkiWEYhuF2u40RI0YYP/74Y+Vn/OSTTwzDMIwdO3YY7du3N5xOp/Hf//7XuOWWWwyXy2WUlpYaY8aMMaZOnXrGa//yyy/GoEGDjIKCAsMwKn5G3377beOrr74yunXrZqSkpBiGYRjPP/+8MX36dMMwDGPKlCnGhg0bDMMwjJKSEqNHjx7Gjh07jKNHjxotW7Y0Nm7caBiGYRw4cMC44oorjIyMDMMwKn7eWrZsaRiGYXz99dfG5MmTDY/HYxiGYXzxxRfGnXfeaRiGYYwePdpYuHChYRiGsWnTJqNVq1aV73eyG2+80fjwww8NwzCMoqIiY+TIkZU/Fyf/ed90003GDz/8cMbzic6GZwCoktPprDx9qGkaIiIi8PLLLyMhIQGffPIJUlNTMXHixMrHFxUVoaCgAADQtWvXyq8nJSVh+vTpsFgssFgs+PTTTwEAL7/8MoqLi5GUlASg4og5Kiqq8nlXX301gIozD1FRUSgsLESDBg0qvy9JEt59912sWrUKy5Ytw6FDh2AYBsrLy/Hbb79hyJAhCA0NBQDceOON2LBhAwBg1apV53zfv6xevRpTpkyB1WoFANx888247777qr39zvb8c+UGgHr16qFNmzYAgLZt2+Lrr78GAAwdOhTPPfccVq5ciV69euHhhx+udpbquvHGG7Fw4UL07dsXCxYswGOPPVbl44YMGYLo6GgAwHXXXYeZM2di6tSp5/xcf0lKSqo8a9KoUSP06NGjyvd49NFHsW7dOsybNw8pKSnIzs4+5aj4r5+Pdu3awe12o6ysDOvXr8eIESNgs9lgs9kwcuRI7Nu374zXXr9+PYYMGYKwsDAAqDyztHjxYnTs2BGNGjUCALRp0wY///wzAGDWrFlYvXo13n33XRw+fBgulwtlZWUIDw+Hoijo3LkzgIrxIVdeeWXlJZibbroJc+bMAQD8+uuv2LFjB8aNGwcA0HUd5eXlyM/Px759+3DttdcCqPj706JFizNyl5WVYcuWLfjwww8BACEhIRg7dixWr16N4cOHV7kdiaqLBYAqnT4G4GS6rmP06NF49NFHK3+fnZ1d+Q9qYGBg5WMVRYEkSZW/z8jIgMPhgK7rePzxx9G3b18AQGlpKVwuV+Xj7HZ75f9LkgTjtGUqysrKMGbMGAwcOBDdunXDuHHj8Msvv8AwDCiKcsrjLRbLKdnP9b4nP+7k3Lquw+PxnG1zVfv558oNVGz3qj73xIkT0b9/f6xbtw5r1qzBm2++iR9//PGU7VSVk7eD2+0+52NHjhyJV199FRs2bEBZWRm6d+9e5eNO356yLJ/3c1X1mYCKn4+qPPzww9A0DUOHDkW/fv2QkZFxyvP++tx/bePT3+f0nKd//eQ/m6KiIhQVFZ2R5+SsN910E1q1aoU+ffpg6NCh2L59e+X3bDZb5fMsFss5f/b+ulwBVPx5FBYWVn7/fNtF1/UzPqeu61BVtcrPSXQheBcAVUvv3r3x3XffITs7GwAwf/583HrrrVU+9oorrsDXX38NXdfhdrvx4IMPYuPGjejduzc+++wzuN1u6LqOGTNm4NVXXz3ve1ssFqiqitTUVJSUlGDy5MkYMGAAkpOTK1+rb9++WL58OYqLiwHglLsXqvu+ffr0wfz58+HxeKDrOj777DNceeWV1d5GZ3v+uXKfy8SJE7Fnzx6MHTsWzz//PIqKipCTk3PO50RGRmLnzp0AgOTk5PM+PiAgAKNGjcLjjz9+ytmd061YsQLFxcXQdR0LFy5E//79q/25+vTpgwULFgAAjh8/ftaR7mvXrsV9992HYcOGAQC2b98OTdPOmb9Pnz5YsmQJXC4XXC4Xvv/++yof16tXL/z8888oKSkBUDGu4b///e9ZX7eoqAg7duzAI488gkGDBiEzMxNpaWlV/pn17t0b69evR1ZWFgDgyy+/POV7ixYtqnzf2bNn47HHHkNERATatWtX+dhdu3Zh//79Z7x2cHAwOnXqhM8++wwAUFxcjCVLlqBXr17n3C5E1cEzAFQtvXv3xl133YXbb78dkiQhODgYb7755ilHVX+5//778eKLL2L06NHQNA3Dhg3DoEGDcNVVV+Gll17CmDFjoGka2rRpU61btoYMGYKbb74Zs2fPRr9+/TB06FDYbDa0bNkSzZs3R2pqKvr06YPx48djwoQJcDgcaNGiBQICAgAA9957b7Xe9+9//zteeuklXHvttVBVFR07dsSMGTOqvY3O9vzg4OCz5rbZbGd9vUceeQQzZ87E66+/DkmScP/996N+/frnzPDII4/gmWeewYIFC9CuXTu0a9fuvLnHjh2LhQsXVp6Orkp0dDTuuusu5Ofno3v37rjnnntgs9mq9bmefvppTJ8+HUOHDkV8fPxZ7yiZMmUK7rvvPgQGBiI4OBjdu3dHWlraObNPnDgRaWlpGDFiBMLDwytP5Z+ub9++OHjwICZNmgQAaN68OZ5//nksX768yseHhobi7rvvxpgxYxAYGIi4uDhcdtllSE1NPeWyFAA0adIE06dPxx133AGbzYY2bdpU/uxdf/31yMrKwvjx4yFJEhISEioHH7766quVg0wbNmyIpk2bVpnllVdewXPPPYfFixfD7XZj5MiRGDt27Dm3C1F1SEZV59GIfMyOHTuwdetW3HLLLQCA//znP9i+fTtef/11scG8nGEYmDdvHo4dO4Znn322ysfMmTMH+fn5eOqpp+o4nW84evQoli5dinvvvReyLGP58uWYN2/eKWcCiLwRzwCQX2jSpAnmzZuHhQsXVh5pPf/886Jjeb2rr74asbGxePvtt0VH8Vnx8fHIzs7GyJEjYbFYEBISgpkzZ4qORXRePANARERkQhwES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iugARHRhNF2Hx6NDNwwYRsXX/vwPJPzvf2QAkiRBkiXIEiBLEmRZgmEAumFAliTohgFV06HrBvQ/X0T687GKRYJikSFJEojI/7AAEHkJwzDg8mhQNR2yJMFmtQAASso8KCxxIbfQiZz8MmTll6GwxAWXR4dH1eBRdaiaDo9a8UtVdXi0k/5frXicqhnwqFrljh4A7DYLghxWBDoUBDqsCPrrvwH/+31okB0hQTaEBFoRFGBDoENBgF1BkMMKWQbcHh2SBDhsCmSZZYHIV0iGYRjnfxgR1QRdN1DuViFDgs0mo9ylIa+wHBm5ZUjPKkZGbimy88qQU1COvCInypyq6MjnFBJoRb3oYCREByExNhhNEkKRGBuCmHAHZFliOSDyYiwARLVE03U4XRoURYam6UjNLMbOQydw4GgB0jKLkZ1fBo+qi45Za0ICrUiIDka96CAkxgSjSb1QJMYGIzo8AJY/y4GiyLD/eaaDiOoWCwBRDVA1HS63Bqsiw63qSDleiF2Hc7H/aAEOpRcgt9ApOqJXCQ6won5cMFo0iECnFtFo1TACQQFWuD06HHYLLDLHJxPVNhYAogukaTrK3Rrs1opT+EeOF2Ln4Vwc/HNnn1/sEh3RJ4UG2dCyYQTaNI5ExxbRaJIQCt0AZAmw2zhciaimsQAQVUO5S4VFlpBb6ETSjuP448AJHDpWgMISt+hofkuSgEbxoWjXNArd28ahTeNIyH/ekeCwsxAQXSoWAKIqaJoOl0eDRZax89AJrP3jOLbszUZeEU/li1Q/Nhjtm0aha5s4tG8WDVkCbFYLFAsvGRBdKBYAoj/9dZSfV+RE0h8ZSN6VgX2p+dB0/hXxRpIENK8fjj6dE3FVl/oIciiwWCRYFQ4qJKoOFgAyLU2vGLhnkWXsOnwCa7bzKN+XNYwLwZWd6qF/1waIDHUAEniHAdE5sACQqahaxaQ5hSUurPsjA7/vysTelDwe5fuZuMhA9OpYDwO6NUC96CDousFxA0SnYQEgUyhzegAAKzcdxY/rU5CaWSw4EdWVyFAHerSLx9XdG6JpYihUzUAAywARCwD5L5dbhSRJ2JOSh2VrD2Pj7iwe6ZtcSKAV3dvGY0C3BmjTOBKGYfAWQzItFgDyK5qmw63qKC51Y9m6I/h101EUlPC+fDpTaJANg3s2wuirmsGqyAh0WEVHIqpTLADkF8qcHsiyhLXbjuP7pCM4cLRAdCTyEbIEdG0dh3EDmqN5gwjIEngnAZkCCwD5LLdHAwAcPlaIb9cexoYdGXD78dz6VPviowIxsndTXNOjEQADAXaeFSD/xQJAPqfcpcKjavh2zRGs2JiGnIJy0ZHIz9gUGX26JGJc/xaICQ+A1SpzfQLyOywA5DPKXR4Ulbjx2U97sXrrMQ7oozrRokE4xvRthsvbJwAcNEh+hAWAvJquG3B7NBzNLsZnP+7F5r3ZoiORSYUEWnFNj0a4tm8zOKwWBHDQIPk4FgDySpqmQ9UM7Dx8Ap//tA/70/JFRyICUDEFcY928bhjVHuEBds5pwD5LBYA8iqqpkPTDWzanYlPftiLYzkloiMRVUmSgN6dEnHHqHYIdFhZBMjnsACQV/hrx//7rkx88sMeZJwoFR2JqFpkWcLV3Rrg1uFtYbNaWATIZ7AAkFCqpkPXDWzYmYFPftiDzNwy0ZGILopikTHkika4cXBrKBaZaw+Q12MBICF03YBH1St3/Fl53PGTf7BbLRjRuwnGD2wJiyzxrgHyWiwAVOfKXSrSs4vxxoJtSMkoEh2HqFYE2BWM6dcMY/o2hyRJsNs4uyB5FxYAqjMutwqXR8M7X/2BtduPi45DVCeCA6wYP7AlhvVqDEmSYLOyCJB3YAGgWvfXLX3frj2EL37eD5dbEx2JqM6FB9sxaVArXN29IayKBJkzC5JgLABUq5xuFXuO5OGtRdt5nZ8IQIO4EEyZ1AX1Y0N4xwAJxQJAtcLpUlFc7sGcBVuxdX+O6DhEXqd/1/r4vzEdoSgy7LwsQAKwAFCN8qgaVM3AF8v34ps1h6Fq/PEiOpugACtuH9kOfbvUh80qQ5Ik0ZHIRFgAqEYYhgGXR8PvuzIxb+lOFBS7REci8hnN64fj4RsuQ0x4AOcPoDrDAkCXrNylIie/DLMXbOOc/UQXSZaAUVc1w41DWsNqkWGxcJAg1S4WALpoFZP5aPjsp71Y8tsh8CeJ6NLFRQbikRu7olFCKAcJUq1iAaCL4nSrKCh24YUPk5GaWSw6DpHfGdSjIe4c3QFWiwxF4dkAqnksAHTBnG4VKzcexfvf7IRH1UXHIfJbkaEOTJ7YBW0aR3JsANU4FgCqNo9Hg9Ot4eVPN/HWPqI61LtzPTw4vgtsVhkWTiBENYQFgKrF6VKx60guXv18C4pK3aLjEJlOXGQgnr6zJ2IiAuDgAkNUA1gA6Jw0XYfHo2Pukh34+fc00XGITE2xyLhnTAf07VqfJYAuGQsAnZXTpSIzrwwz//M7MnJLRcchoj/17lQPD07oArtV5poCdNFYAKhKLreKpWsO4/Mf90LT+SNC5G0SooLw9F09ER3mgJ1nA+gisADQKdweDaXlHsz86HfsTeGkPkTezKrIuHdcJ/TuXI+XBOiCsQBQJadLxZZ92Xj9i60od6mi4xBRNfXtkoj7r+8Mm9UCWeZ6AlQ9LAAEoOKU/5crDmDBL/tFRyGii5AYE4yn7+yJyFA7LwlQtbAAmNxfi/i89vkWJO3IEB2HiC6BTZFx//jOuKJ9AicOovNiATAxVdNR5lTx1HtJOHSsUHQcIqohA7rWx9+v6wSbwksCdHYsACblcmvIzi/Dk+8mIa/IKToOEdWwBnEhePHvvRASaIPClQWpCiwAJuR0qdhxOBcvfbQRLo8mOg4R1ZKIEDv+eV9vxIQHwGa1iI5DXoYFwGScbhXfrT2Cj77fzeV7iUwgwK7gubuvQON6obxVkE7BAmAiTreKtxdtx6+b00VHIaI6pFgkPHpTN1zWKpaDA6kSC4AJaLoOp0vDM++v5+Q+RCYlScBdozvgmh4NeSaAALAA+D23R0NekRNPvLMO2fnlouMQkWBj+jXHjYNbca4AYgHwZ063iv2p+XjhP79zZj8iqnRVl0Q8ML4zzwSYHAuAn3K6VCTvysSrn28G1/IhotN1bB6NJ2/vAYfNAkniXAFmxALgh5wuFWu3H8MbC7dxpD8RnVXjhFDM/PuVCAxQYOGywqbDAuBnnC4VKzel4Z3FO0RHISIfEBsRgFn39UZ4iB1WhXMFmAkLgB9xulT8sD4FH367S3QUIvIhIYFWvPj3K1EvOhh2G0uAWbAA+AmnW8XS1Yfw6Q97RUchIh9kt1rwwt97oWm9MM4aaBIsAH7A6VaxiEv5EtElctgsePmBPkiMDeblABPgqA8f53Sr+PKX/dz5E9Elc7o1THt7HXIKyuFRuU6Iv2MB8GFOl4qvVx3CwhUHREchIj9RWu7B1DlrUVjihqbpouNQLWIB8FFOl4pl6w7j8594zZ+IalZBiQuPzVmD4nIPdE4k4rdYAHyQ06Xipw2p+Oi7PaKjEJGfyikox2Nz1qDM6QGHivknFgAf89d9/u9/s1N0FCLycxknSjHtrbWcStxPsQD4EKdLxZptxzjJDxHVmdTMYsx4bz1LgB9iAfARbo+GfWn5ePPLbaKjEJHJ7E/Lx3MfbIDTzRLgT1gAfICm6ThRUI4XPkzmwj5EJMTOQ7l46eNNcLEE+A0WAB9Q5lTxxLvr4HTzvlwiEmfTnizMXrCVJcBPsAB4OadbxVNz1+NEgVN0FCIirNl2HHOX7OTlAD/AAuDFnG4Vr36+BQfTC0RHISKqtDw5FV+tPAAnBwb6NBYAL+V0VUzxu35HhugoRERn+OLn/dh2IAcuDy9N+ioWAC/kdKtI3pXJKX6JyKu98ulm5OSVccpgH8UC4GU8qoa0zGK8/sUW0VGIiM7J5dEwY24S5wjwUSwAXkTXdRSWuPH03PVQNd7vR0Te70SBE8+8zzkCfBELgBdxujU8/s46lJR7REchIqq2fan5mPv1DpYAH8MC4CVcbhXPf5CMjBOloqMQEV2wn39Pw8qNaSwBPoQFwAs43SreXfwHdh7OFR2FiOiizV2yE8eyS6ByUKBPYAEQzOlW8eumo/hl41HRUYiILommG3jug2TOD+AjWAAE0nUD+UUuzFvKpX2JyD/kFTnx4n9+h4tTl3s9FgCB3KqGF/6TDI/K02VE5D92Hs7FFz/v45kAL8cCIIjTpeLj73YjLbNYdBQiohq3aOUB7D6SCzdnCvRaLAACeFQdB44W4Nu1R0RHISKqNS99sgnFZW4YBuc18UYsAAK4PBr+9ckm0TGIiGpVmVPF8x8m8yyAl2IBqGNOt4pXPt2EghKX6ChERLXuUHohlq09wvkBvBALQB1yulWs2pyOzXuzRUchIqozn/64FwXFLl4K8DIsAHVE1w0UFLswd8kO0VGIiOqUqumY9fFGXgrwMiwAdcSjanjhQ97yR0TmxEsB3ocFoA44XSo++WEPUnnLHxGZGC8FeBcWgFqmqjoOphdg6erDoqMQEQn1v0sBPBPqDVgAapnLo+El3vJHRASg4lLAt2sP8VKAF2ABqEVOl4pX529BQTFv+SMi+stnP+7jpQAvwAJQSzRNx56UPPy+K1N0FCIir8JLAd6BBaCWqJqBtxZtFx2DiMgrVV4K4IJBwrAA1AKnS8WS1YeQlVcmOgoRkdf67Me9yC/hpQBRWABqgdOtYeHP+0THICLyaqpm4KWPeClAFBaAGlbuUvHWom1wc8IfIqLzOnSsEN+uPcxLAQKwANQgTddx+FghNuzkwD8iour6Yvk+eDQeNNU1FoAapKoG5izcJjoGEZFPcXk0fPjtLpTzLECdYgGoIS63hh/Xp+BYTonoKEREPmflxjQuk17HJKOawy/T09MxZMgQNGvW7JSvv/vuu0hISKjyOXPmzAEAPPDAA2jVqhX27avewLgBAwbA4XDAarXCMAwoioLHHnsMPXv2POtz5s+fDwCYNGnSKV9fvHgxfv/9d8yaNata732xisvcuOOFn9lgiYguUpeWMXj8tsvhsCuio5jCBW3l2NhYLF26tLaynGLu3LmoX78+AGDlypV45JFHsHbt2rM+/vQdf10qd6l4d/Ef3PkTEV2CrftzcPh4IVo3ioQsS6Lj+L0auQQwbdo0LF68uPL3rVq1qvJxuq5jwIABOHLkCACgrKwMffv2hct17tM+PXr0QE5ODvLz87F//37cfPPNGDduHPr371955D9nzpzKMw5LlizB4MGDMW7cOKxataoGPuHZ6bqBY9klWL31WK2+DxGRGbzz1R9cNr2OXFAByM7OxujRoyt/vf/++xf2ZrKMa6+9Ft988w0AYPny5ejXrx/sdvs5n7ds2TI0btwYERER+PLLL3Hvvffiq6++wscff4x//etfpzw2KysLr7zyCj777DMsWLAApaWlF5TxQnlUHbMXbK3V9yAiMouUjCJs2JXBElAH6vwSwNixY/G3v/0NDz30EL7++ms8/PDDVT7u7rvvhtVqhcfjQUJCAl5//XUAFWcb1qxZg/feew/79+9HWdmps+1t3boVXbp0QXR0NABg5MiR2LBhwyVlPhuXR8PKTWlIySiqldcnIjKjD7/ZhZ7t4sFx6rWrRkZaSJJUOZWjx+M552Pr16+PevXqYfny5cjNzUWnTp2qfNzJYwBONnnyZISGhqJ///4YNmwYli1bdtYsAKAotTeYRNN0fPTd7lp7fSIiM8orcuLbtUcwsncT2G0cEFhbaqRehYeH4+DBgwCAX3755byPHzduHF544QWMGjXqgt9r3bp1ePDBBzFw4ECsXr0aAKBpWuX3u3btim3btiErKwu6ruP777+/4PeoDqdbxcJf9qPUyYF/REQ1beEv+6FqXCOgNtVIAZg0aRKSk5MxcuRIbNmyBTExMed8/KBBg1BYWIjRo0df8Hs98MADuOGGGzBs2DBs3rwZiYmJSE9Pr/x+dHQ0nnzySdx222247rrrEBwcfMHvUR2aZmDZuiO18tpERGZX7lLx8fe7eXdVLar2PAA1xTAMrF69GvPnz8e7775bl29dY5wuFfN/3ofFvx4UHYWIyG9ZZAnznrgGMeEBoqP4pTofYTFz5kw8//zzmDp1al2/dY3RdAPf8eifiKhWabrBOVZqUZ2fAfB1TpeKz5fvxderDomOQkRkCq9N7otm9cMgSZwcqCbxHosLpOkGvl+XIjoGEZFpfPDNTjjd2vkfSBeEBeACOF0qvvh5H1we/iASEdWVnYdzkVfoFB3D77AAXADdMPBDUoroGEREpjN/+V6UOc89zwxdGBaAanK5VSxdfYhH/0REAqzdfpzzAtQwFoAL8M3qw6IjEBGZkqYbWPzrATjdvCOgprAAVIPHo+Hn39NQUs7TT0REovy4PgW8D6DmsABUgwFg0coDomMQEZlaqVPFik1HuVJgDWEBOA9N07FhZwZyOQKViEi4xb8ehM7pa2oEC8B5qJqB+cv3iY5BREQAsvLKsOPgCeg6S8ClYgE4j72peUjPLhEdg4iI/sT5WGoGC8A5lDk9WLqaU/4SEXmTfan5yM4rEx3D57EAnINuGNi8N1t0DCIiOs3nnBjokrEAnIVH1fBLchqvMxEReaENOzPh9vBugEvBAnAWug78sD5FdAwiIqqCrhtYtPIAnFwq+KKxAJzFsZwSHD9RKjoGERGdxfLkVHBmoIvHAlCFcpeKb9Zw8B8RkTcrd6lYvSUdmsZLAReDBaAKsiRh3fbjomMQEdF5/JScBjdnBrwoLACn0XQdSTuOw+nmPaZERN5uf1o+7wa4SCwAp3F7dHy37ojoGEREVE0/rk+BmxMDXTAWgNOUlLmxLzVfdAwiIqqmlZuOio7gk1gATuJyq1jGo38iIp+SnV+Oo1nFomP4HBaAk0iShJUb2SSJiHzNd+uOoJxzAlwQFoCT7Dqci4ISl+gYRER0gdb9cRwWmZMCXAgWgD+VOT34du1h0TGIiOgilDlV7DqcKzqGT2EB+JNhgAv/EBH5sJ9/T+MtgReABQAVc0pv2JnBhX+IiHzYxt2ZUCzcrVUXtxQqppNM2pEhOgYREV0Cp1vDzkO8DFBdLAAAbFYZfxzIER2DiIgu0S8beRmgulgAABxKL+TUv0REfoCXAarP9FvJ5VaxZtsx0TGIiKgG8DJA9Zm+AADAxt1ZoiMQEVENWbGJlwGqw/QFoLRcRUZuqegYRERUQ7YfyIFVMf3u7bwU0QFE0nQd63ceFx3DqxVn7ETu/uWQJAmyNRBxHa+DLSgKBSlJKEz7HYauwh6WiLiO10O2KChI3YD8Q6sgWwNQr+vNsAZGAgDSkz9ATNsRsIfECf5EROTvCkvcyCtyIi4ySHQUr2bqiuR0a9iwM1N0DK+lax5kbpuPet1uQaOrpiA4rg1ydi1FccYOFKQkoX7Pu9Go78MwNA8KjqwBAOQd/BWN+v4DEU37oiAlCQBQfPwP2EPiuPMnojqzeU8253Y5D1MXAKtF5mCRczF0wAB0jxMAoKtuSLKCovQtiGjaBxZbICRJRmyHsQhJvAwAIMkWGJoHuuqEJFuga27kH/4NUS0HivwkRGQym/dlc3Gg8zD1JYA9KXlQNV10DK8lK3bEdRyLo0lvQbYGAoaBBlfei+Mb/wvV1QDpye9DdRYhILIJYtoMBwBEtx6Ko+vfheIIRXznCcg7sBLhjXtBVhyCPw0RmcmuQydgs1pEx/Bqpi0A5S4Vq7fy9r9zcRVlIHf/L2jU9xHYgqKQf2Qtjm/6BIauoezEftTrdhtki4LMbQtwYt+PiG03CiEJHRCS0AEA4C7NRXl+GqJaDUL2rm/gLslBUEwLRDS9SvAnIyJ/V+pUkZVXivqxIaKjeC3TXgKwyBI27+Xtf+dSmrMfAZGNYQuKAgCEN+4Fd3EmJFlBcHwHWKwOSLKCkMTL4MxPPeP5Obu/RUzb4Sg7cRC66kLi5bejNHsf3KUn6vqjEJEJbdydBY3jAM7KtAUgr8iJ3EKn6BhezRGWiLLcw1BdxQCAksxdsAZGIqxRT5RkbIeueWAYBkoyd8Ee1uCU55Zk7YbiCIMjLBGGrkKSZEhSxVrdhsb7c4mo9m3dlw0nxwGclSkvAaiajnXbefvf+QRGN0dks75IX/8eIFlgsQWgXvdbYQuOhe4pQ9qa2TAMHY6wRMS0HVH5PF1TkXdgBRIvv+PP12mJgpQkHFn5EgKjm8MemiDqIxGRiexOyeM4gHOQDMMw3fmR0nIPnv8wGbsO8w4AIiJ/9sY/+qFJvTDRMbySKS8B2G0WHDxaIDoGERHVsuRdmbzb6yxMWQDyCp1webj6HxGRv9u2PwcurvZaJVMWgH1p+aIjEBFRHdiXmg+b1ZS7uvMy3VZxuVVe+yciMglV03H4WKHoGF7JdAVA1Qxe/yciMpHkXZnwqLwMcDrTFQC7zYIjx9kGiYjMYsehE3B7OBDwdKYrACcKyuFW+YNARGQWqRnFsNs4H8DpTFcAOACQiMhcyl0qypycgfR0pioATreKXVz+l4jIdI5mlYiO4HVMVQA0zcDB9ALRMYiIqI4dOFoAnQsDncJUBaBiAGCR6BhERFTHDh8rhNPNhYFOZqoCkJNfzikhiYhMKC2rCDz+P5WpCsDe1DzREYiISID0rBLYuTLgKUxTAJwuzgBIRGRWLo+G4jK36BhexTQFQDc4AyARkZkdzSwWHcGrmKYA2KwWpGZyACARkVntTyuArnMc2F9MUwCKy9xQNQ4BISIyqyMZhXByaeBKpikAOfnloiMQEZFAabwEcArTFID0bM4CRURkZunZJbDxToBKpigAqqbjaBabHxGRmamajoJil+gYXsMUBcDt0ZCZVyo6BhERCcbB4P9jigJgGEBWbpnoGEREJBjXBPgfUxQAqyIjK48FgIjI7HILnXCrvBMAMEkBgAQUlXIGKCIisysscUHjLeEATFIAiku48ycioooCYHBZIAAmKQD5HPVJREQACkvckCVJdAyvYIoCkFPA6/9ERAQUlLhgVUyx6zsvU2yFTN4BQEREAErLPZBlU+z6zsvvt4LboyGngNMAExFRBadLFR3BK/h9AfBoOvIKnaJjEBGRlygp48BwwAQFAAaQV8QCQEREFQp5WzgAExQAiyyxABARUaX8Yu4TABMUAFmWUFLuER2DiIi8RG4BCwBgkgLg8XDaRyIiqnCisBwa1wPw/wJgkSV4NF10DCIi8hKFJW54uB6A/xcAXTdgsOgREdGfuB5ABb8vADzNQ0REJysocXE1AJigAKg8/U9ERCcpKnHDInM9ABMUAPY8IiL6n3K3ygWBYIoCwDMARET0P7puANz/m6AAqCwARET0P5pucP8PExQADwsAERGdRNcNSLwE4P8FwM17PYmI6CQVBUB0CvH8vgDwDAAREZ1M03WeAYAJCoCL0wATEdFJdN0A7wIEFNEBapubBYAIANAgLhhXd2soOgaRV+AZABMUAJebBYAIAG4Y1BJXdkpEecougPOgkckZhg5J8vuT4Ofk9wWAZwCIKrw2fxu6No+E69g+5P82X3QcIqGaPvGV6AjC+X390bgSEBEAwK3qePTdZIRePgKBzbuKjkMkkASD+wb/LwBBDqvoCEReIzWjGG8v2YPYa6dAiYgXHYdIDEkCL4OxABCZzvLkNKzbfQIJk2ZAstpFxyGqe7LM/T9MUAACHX4/zIHogv3r0y3I8zgQM3qy6ChEda5i8B8bgN8XgAA7CwBRVSbPXgdbw/YI6zlKdBSiOiXZHDA0DhD3+wLgYAEgqlKJU8WT729CxFUT4WjYTnQcojoj2wMBnQXA/wuAzSI6ApHX2pOSj49/Ooi466fCEhIpOg5RnZDtATAMThPv9wXAqrAAEJ3LV78exB8pRYifOAOw8IwZ+T/ZHgSOATBBAbBYJMic9JnonJ6a9zvKbeGIGXaP6ChEtU62BwDgfsHvC4Cm6QjgZQCi83po9no4WvZESOeBoqMQ1SrZHmj6aYABUxQAA4GcC4DovPKKnHjxk22IGnQ77AnNRMchqjWyPRCQeWDo9wVANwzeCkhUTZv3ZmPx6jTETXgCcmCo6DhEtUK2B0KysAD4fQEwDCCAkwERVdtH3+/G4Rw34q+fBvA0Kfkh2REMiWcA/L8AAEAgzwAQXZCpbyVBDUtE5MBbRUchqnGWwBDREbyCKQoAzwAQXRhVBx6esx4hnQYiqHUv0XGIapQcwAIAmKAAyLLEQYBEFyEjtwyvfbkTMSPvgzW6geg4RDVGCY0SHcEr+H0BUCwSgngGgOii/Lb1GH7eklGxcqA9UHQcohqhBHPWS8AEBcCqWBAfFSQ6BpHPevPLP5BRIiFu7CPg5Cnk+yTIAcGiQ3gFvy8AANAogbczEV2Kh+esgxzXHBF9xouOQnRJLEFhXAnwT6YoAPFRPHVJdCmcbh1T392I0J6jENCsi+g4RBdNCY2CoXlEx/AKpigAESEOSDxzSXRJDh8vxNxv9yF2zMNQwuNExyG6KJbQaPBSVgVTFABN0xEZ6hAdg8jnfZ+UguS9uYifNAOSYhMdh+iCKaHRkBQODAdMUgBUzUACBwIS1Yh/frwFBXogYkY/JDoK0QWzhsdCZnkFYJICIMsS4qNZAIhqyuTZ62Br1BGhl48QHYXoglgj64mO4DVMUQDsVgsSY3jbB1FNKS7z4KkPtyCy7w1wNGgrOg5RtSlhMaIjeA1TFABZltCYtwIS1ahdh3Px2S+HEXf9VFhCOLEK+QZLcIToCF7DFAUAAOrxEgBRjVu4Yj92ppUgfsITgIUDq8i7SbYAyDYOCP+LaQpAVHiA6AhEfump95PhtEchesjdoqMQnZMtuj50j0t0DK9hmgIgS0BIIBcFIqppug489EYSAtv0QnDHAaLjEJ2VLbYhJNkiOobXME0BcHt0rglAVEtyC52Y+el2RA++E7b4JqLjEFXJFt+UlwBOYpoCIElAAscBENWajbuzsCQpDfETZ3C9dfJK9oTmoiN4FdMUALtN4UBAolr2n293IyXHg7jrpwGSaf55IR9hjUwQHcGrmOZvqEWWuCogUR149J310MPrI3LAzaKjEFWSA0I4A+BpTFMAAKBpYpjoCER+T1V1/OOtZIRcNghBrXqKjkMEALDFNICuukXH8CqmKgCxEYGwKab6yERCHMspwexFuxAz6gFYoxJFxyGCLaYhJM5VcQpT7Q1dbg1NeBaAqE78ujkdK7ZmIn7SU5BsnIeDxLIlNINstYuO4VVMVQAURUbLhpwGkqiuvLFwO7LKLIgb+wi4BjuJ5OAdAGcwVQGwWy3o2CxadAwiU5nyRhLk+BYI7z1OdBQyK4vCOwCqYKoCAAAtG/EMAFFdcrpVTHtvI8KuGIuAJp1ExyETssc1gaF6RMfwOqYrACGBNgQHcEpgorp06Fgh3v9uH2LHPQIlLFZ0HDIZR4M2gMIBgKczXQFwezS0aBAuOgaR6SxbewQb9+cjftIMSLwfm+pQQLPOnAOgCqYrAHabBW2acO1yIhFe/O8mFCEIMSMfEB2FTMSR0EJ0BK9kugKgWGR0axMnOgaRaT00Owm2Jl0Q2m2Y6ChkAkp4HCCbbldXLabcKo0TQmGReUsSkQhFpW4885/NiBxwE+z1W4mOQ37O0aA1DMMQHcMrmbIAuFUdzeqHi45BZFo7DuVi/orDiB8/HZbgcNFxyI8FNO4Ii50TUVXFlAXAqsjo0CxKdAwiU/vi5/3YfawMcROeBGRzjNA2DAOvrE3Hol0nzvje86vS8Hby8crff78/D39bvA8PfncQmcX/m8N+xooUpBU46ySvP3A0ais6gtcyZQGwKRZ0bc1xAESiPfneBrgDohE1+A7RUWpdWoET039Owdq0wjO+9+XOHOzMKj3lawt35uC90S0wtm00vt2XCwBYk1KIhmF2NAx31ElmXyfbA6EEc+6XszFlAQCAFg3DIXEYAJFQug5MfiMJQe36ILhDP9FxatWyfXkY3DwCfRqduh7JH5kl2Hy8BMNbnnp3kiJJcKk6yjw6rLIEp6rjq90ncGMnzqNQXY6GbaF7OAHQ2Zi2ABg60DAuRHQMItPLKXBi1ud/IHrIXbDFNREdp9bc26Me+jcNP+VruWUevLsxE4/1ro/TxyXfdlkcHvvpCNalFmF0m2h8sSMHI1tFItBqqbvQPi6wVQ/Idp4tORvTFgDZIqErbwck8grJOzOxbEM64ic+AdkRLDpOnVB1A7PWHMXd3eIRGXjm7KS9G4XhnVEt8OI1jVGuatibU4b+TcPx7sYMzFiRgsW7zxxHQKcKatEdkmTa3dx5mXbL2K0W9O/aQHQMIvrTvKW7kJanI+76qYAJ/tE+kFuOzGI35m3KxH3fHsT3+/PxW0ohXk86dsZj523MxJ1d47E1owTlHg3PDWiETceKcbzIJSC5b7DGNICkcNr3c/H/v2XnUC86COEhXB+ayFv8460kGJENEdn/RtFRal2bmEB8cl1rvDWyOd4a2RzDWkagb+MwTO6VeMrjktOLEBVoRfOoAHg0AxZJgvTnACaXxvvbzyaweVdOAHQept46mm6gR7t40TGI6E+qquORt5MR0nUIAlteLjqOcG5Nx/w/cnBrl4qBf5fVC0Z2qQe3f70f8cE2NIng9e2zCW57Jef/Pw/JMPkUSbuP5GLqm2tFxyCik1zdrQEeHNcGxz54DJ684+d/AtFJJHsgGk/+kJcAzsPUZwAAoEWDcATYzTEJCZGvWLHpKFZtz65YOdDGo1y6MIFNOkHXePvf+Zi+AHhUnYsDEXmh177YhhynFbFjHhYdhXxMUJsrYLEHio7h9UxfAAIdVvTvWl90DCKqwkOzk6DUa4OwXmNFRyGfISGwaRfRIXyC6QsAAHRsEQPFwk1B5G2cbhWPz9uIiCuvQ0DjjqLjkA+wJTQFp3mtHu71UDHyuFOLaNExiKgK+9MK8OH3BxA77lEooTGi45CXC27Xh4P/qokFAECAXUHfy3gZgMhbLV1zCFsOFSB+0pOQeGsXnZWEkA59IVk4sLs6WAAAyLKEHu3iz5iLm4i8x3MfbkSJHIro4feKjkJeytGgNSQLj/6riwXgJK0bR57/QUQkzEOz18HRvBtCLhssOgp5oeBOAyBZObtrdbEA/Mlus6B3p8TzP5CIhCkocePZ/25B1NW3wl6vheg45E1kBcFtroDE6X+rjVvqTxZZRu/O9UTHIKLz2H7gBBauOoL4CU/AEhQmOg55iYCmHQFzT2x7wVgATuKwKWhSL1R0DCI6j89+2od9GeWIG/84IFtExyEvENr5Gki2ANExfAoLwElsiowRVzYRHYOIqmH6u+vhCYpH1DW3i45CgklWOwKadq5cJZGqhwXgJBaLjL6X1YfDxiMKIm+n68DkOUkI6tAPQe36iI5DAgW26A5DV0XH8DksAKfRDaAf5wQg8gnZ+eV4ef4fiBl2D2yxjUTHIUFCLxvEuf8vAgvAaQLsCsb2by46BhFVU9KODHz/+zHET3wSsiNIdByqY5bgcNgTeUfIxWABqEJ4iAOtGkaIjkFE1fTe1zuRXmAg7rqpAHgd2ExCLxsMcPD/RWEBqILdKuPavs1ExyCiC/CPN5NgRDVGRL9JoqNQXZEtCO02DLKV00NfDBaAKsiyjMvbxSMkkFNKEvkKt6rj0beTEdp9OAJbdBMdh+pAUIvunPjnEnDLnYVhGLjmcg4qIvIlaVnFeOvrPYgdPRlKRILoOFTLwnqNgczBfxeNBeAs7DYFo/s247LSRD7m59/TsGZXDhImzYBkdYiOQ7XEGl0ftpgGomP4NBaAc3DYLOjUguuPE/maVz7bilyPHbHXThYdhWpJWI+RkDgL5CVhATiHALuCMf14SyCRL5o8ex2U+u0QdsW1oqNQDZNsDgS36wPJooiO4tNYAM5BkiS0bxqFqDCeRiTyNaVOFU++vwkRvcfD0ai96DhUg4Lb9+XCPzWABaAahvVqLDoCEV2Evan5+O9PBxB33WOwhESJjkM1JPyKayHbeGB2qVgAzsNmtWBYryawyBwNSOSLvl51CNuOFCF+0pOQLLy119c5GrWHJTBEdAy/wAJQDbIsoUf7eNExiOgiPfP+7yhTwhE9/B7RUegSRfa7gXd31BAWgGoIdFhx89C2omMQ0SV4aHYSHC16IKTLNaKj0EWyxTeFLa4xl/2tISwA1RQV5kDP9pxYhMhX5Re78MLH2xA18G+w1+PdPb4osu8kXsapQSwA1RRgV3DHqHacGIjIh23Zl42v1qQibsITkANDRcehC2CNSoSjUTtO/VuDuCUvQFiwHVd2qic6BhFdgo+/34ODmS7Ej38ckPhPoK+IuGoCJJn3/dck/vRfgAC7gttHtANvCCDybdPfSYIaEo+oa/4mOgpVgxIeh8AW3SFZOPNfTWIBuEDBgTb0vay+6BhEdAlUHZg8ZwOCOg5AUJsrRceh84jsdwNP/dcCbtELFGBXcNuIdpwXgMjHZeWV4d8LdiBmxL2wclEZr6WExyGw5eWc9rcWsABchAC7gqu78x8MIl+3dvtx/LTxOBImzeCysl4qou9EHv3XEm7VixBgV3DLsLZQLNx8RL7u7cU7cKwIiB33GACe2fMmSkQ8glr1qJWj/5KSEjz77LMYMWIERo8ejZtvvhm7du0CACQnJ+Pmm2+u8fesrsWLF2PatGlVfu+bb77BqFGjMHz4cIwcORJvvfUWVFUFAGiahjvuuAODBw/GihUrMHbsWIwYMQJHjhyp8rW4B7tINqsFg3s2FB2DiGrAI28mQYptioi+E0RHoZNED76zVkb+67qOu+66C2FhYViyZAmWLl2K++67D3fddRfy8/Nr/P1qyuLFizFv3jy8+eab+O677zB//nzs2bMHTz31FAAgKysL+/btw08//YTQ0FDYbDYsW7YMTZo0qfL1JMPgkkoXq7jMjdue/QluVRcdhYguUeOEULz+YC9kf/0Kyg9uER3H9Oz1W1dcmqmFRX/Wr1+P6dOnY+XKlZBPurzw22+/oX379jh48CCee+451KtXD2lpaWjSpAneeOMN2Gw2vPbaa1i/fj0KCwsRGxuL1157DdHR0ejZsyfat2+PnJwcLFq0CG+88QZ++uknREREICYmBgMGDMDYsWOxZMkSfPTRR9B1He3atcPTTz8Nu92OJUuW4J133kFwcDASExMRGBiIWbNmnZJ7wIAB+Oc//4kePXpUfq2wsBB9+vTBDz/8gHvuuQdHjhxBXFwcZFnGiRMn0KNHD7z77rtVbgeeAbgEikXGsF5VNysi8i0pGUV495s9iLv2YSgRXPtDLAkxw+6ptRX/du/ejdatW5+y8weAvn37IiqqYtXI48eP46mnnsIPP/yAEydOICkpCampqTh8+DC++OIL/PTTT0hISMA333wDAMjPz8ddd92FpUuXYs2aNdi8eTOWLVuGuXPnYvfu3QCAAwcOYOHChfjiiy+wdOlSREVF4YMPPkBWVhZeeeUVfPbZZ1iwYAFKS0vPyJyXl4djx46hY8eOp3w9LCwMzZs3x65du/DOO+8gNjYWK1aswAsvvID27dufdecPsABckgC7gomDWsFu472pRP7gx/WpSNqdi/iJMyBZ7aLjmFZQ215QwqJr7fVlWYbdfu4/39atW6NBgwaQZRnNmjVDfn4+GjVqhKlTp+LLL7/ErFmzsG3bNpSVlVU+p1OnTgCApKQkDB06FDabDWFhYRg4cCCAirEFqampGD9+PEaPHo0VK1bg8OHD2Lp1K7p06YLo6GgoioKRI0eeNZemaWd8zePxXNT6CCwAl8hikTCyd1PRMYiohrz06WYUaA7EjH5IdBRTkixWRA+6HbItoNbeo3379ti9ezdOvwL+6quvYsOGDQAARfnf2ANJkmAYBnbu3Ik77rgDuq5j8ODBGDhw4Cmv4XBUnLGQZRm6fualYU3TMHToUCxduhRLly7Fl19+iaeeeqry9f9y8nv/JTIyEg0bNsTWrVtP+XpeXh6OHj2Ktm0vfME6FoBL5LApGH91CwQFcIEKIn/x0OvrYGvYAaE9zn4kRrUjtMfIWl/ut1u3boiKisKbb75ZeUS9Zs0aLF68GM2bn32hqI0bN+Lyyy/HpEmT0LhxY6xatarKI/JevXph+fLlcLvdKCkpwapVqyBJEnr06IGff/4Zubm5MAwDzzzzDD766CN07doV27ZtQ1ZWFnRdx/fff1/l+0+ePBkzZ87E0aNHAQClpaV48sknMWzYMCQmJl7wduDMCjXAYpFxx8h2eGPhNtFRiKgGlDhVzPhgM/559yS4Mw7BmbZbdCRTkANCEHHluFq79v8XSZLw9ttv45///CdGjBgBRVEQERGBuXPnIjo6GocOHaryecOGDcP9999feYq+ffv2SE9PP+Nx/fr1w9atWzFmzBiEhYUhNjYWdrsdrVu3xv33349bb70Vuq6jTZs2uPvuu2G32/Hkk0/itttuQ0BAwFlLyPDhw2GxWPDQQw/B7XZD0zQMHz4c99xzz8VtB94FUDNcbg1T31qDQ+mFoqMQUQ25bkBz3HR1I6TPnQKtOE90HL8XPeweBHfoC1mxiY5ySbZu3YqUlBSMGTMGHo8HEyZMwMyZM9G6dWvR0U7BSwA1xGaV8fCky7hcMJEfWbTyIHakFCN+wpMAp6KtVdbIeghuf5XP7/wBoEmTJli2bBlGjRqFsWPHYvjw4V638wd4BqBGlbtUfPDNTvy0IVV0FCKqQZ/M6A85dRNOLHtLdBS/Ve/WmbDXaw5J5l1VdYVnAGpQgF3B7SPbITTI9xssEf3PQ7PXI7DVFQjpdLXoKH4puH1f2GIbcedfx1gAapiiyLhzVHvRMYioBuUVOfHip9sQNegO2BKaiY7jV+SAEEQPubPWB/7RmVgAaphNseCKjglo1ShCdBQiqkGb9mTj67VpiJ/wBOTAUNFx/Eb0kLshWXgbtQgsALXAYVPw6E1doVg4IpDIn/z3u904nONG/PXTAIn/fF6qgMYdEdj8MkgKC4AI/AmuJWHBdky4ppXoGERUw6a+lQQtLBGRV98iOopPkxQbYkY9yFP/ArEA1BKHTcGYvs3RIC5EdBQiqkGqDjz81gaEdL4GQa17iY7jsyL6ToLsCBQdw9RYAGqRVZHx6E1dIfNKAJFfOZ5Tite+3ImYkffBGl1fdByfY4tthNCugyFzwSWhWABqkSxLSIgKwgguFkTkd37begw/b8lA/KQZkOw8kq02SUbstVN43d8LsADUModdwc3D2iAmovZWtiIiMd788g9klsqIG/sPADzVVx1hPUdBCYuBxEGUwvFPoA4olopLAZwmmMj/PPzGOsjxLRDe53rRUbyeLb4JIvqM58A/L8ECUAcUi4wmCWGYMLCl6ChEVMOcbh3T3t2IsJ7XIqBpZ9FxvJZktSP+ummQ/GCuf3/BAlBHHHYF1w1oibZNIkVHIaIaduhYIeZ+uxexY/8BJTxOdByvFD3kbsiBIZB4KtRrsADUIbvNgif+1oNrBRD5oe+TUvD73jzET3ySR7mnCWx1OYJa9+Sofy/DAlDHAuwWTL+1O8cDEPmhmR9vRqERiJiRD4iO4jUsIZGIHfkAr/t7IRaAOmZVLGhePxzXD2ghOgoR1YKHZifB1qQzQrsPEx3FC0iIG/cowDMiXokFQACHXcH4ga3QpjHHAxD5m+IyD576cAsi+90Ee/3WouMIFd5rDGwxDSFbFNFRqAosAILYbRY8cfvlCAnkZBhE/mbX4Vx8vuIw4sdPhyXYnCuD2uKbIrz3dTz178VYAAQKtCuYdgvHAxD5owW/7MeuoyWIn/AEIJvrCFh2BCF+/HQOhvRyLAACWRULWjaMwNh+zUVHIaJaMGNeMpyOaEQPuUt0lLojyYi7firkAN7y5+1YAARz2BVMGtQarRqa8zQhkT/TdeChN5IQ2LY3gjv2Fx2nTkQOuBn2+GaQOde/12MB8AJ2mwVP3tEDwQH8C0Pkb3ILnZj16XZED74LtvgmouPUqqA2vSpW+eN1f5/AAuAlAh0KHrulm+gYRFQLkndn4pukNMRPeBJyQLDoOLXCFtsIMSPu42Q/PoQFwEvYFAvaNIrEdZwfgMgvffDtbqTkqoi7fhrgZyvhyQHBFcsic+fvU/zrp9DHOewKJl7TEn061xMdhYhqwaNvr4ce3gCRA24WHaXmSHLF7Y6OYA768zEsAF7GblPw4IQuaN80SnQUIqphqqrjH28lI+SyQQhs1UN0nBoRdc3fYIttDImD/nwOC4AXctgUzLijBxrGhYiOQkQ17FhOCWYv2o3YUQ/CGpUoOs4lCW53FUI6DeCgPx/FAuClHDYFM++9EpGh/ItF5G9+3XwUK7dlVlw3twWIjnNRHI3aI3r4Pdz5+zAWAC8lyxKCAqyYdV9vBDrMNYsYkRnMXrAd2eUKYsc8LDrKBbPFNUb8+Gkc8e/jWAC8mGKRERXmwLN3XwHFwsE1RP5m8uwkWOq1RviV40RHqTYlLBYJNz4Lycojf1/HAuDlbFYLGieE4tGbunHNACI/43SrmP7e7wjrNQ4BTTqKjnNecmAo6t3yAmR7AEf8+wEWAB/gsCm4rFUs7hjZXnQUIqphB9ML8cF3+xE79lEoYTGi45yVZHWg3k3PwhIUCkm2iI5DNYAFwEc47AoG92yEkX38eypRIjP6du1hbDqQj/iJM7xzBT3ZgviJT0AJj4dk4e1+/oIFwIc47ApuHdYWV3RIEB2FiGrYC//dhGIpGDEj7xMd5QyxoyfDHt8UstULywldNBYAH2O3KXj4hsvQpnGk6ChEVMMenJ0Ee9OuCOk6RHSUSpEDb0Ng88t4u58fYgHwQQ6bgmfu6okGnCiIyK8UlbrxzH+2IOrqW2BPbCU6DiL63YDQLtdw5++nWAB8lMOm4F8P9EbjhFDRUYioBv1x8AS+WHkE8ROmwxIULixHRP8bEdZ9OHf+fowFwEfJsoQghxUv3d8bLRqEi45DRDVo/vJ92HusDHETngAEjLiPHHAzwroN487fz7EA+DBJkhDosOLFv1/JxYOI/Mzj722AOzAGUYPvqNP3jbz6VoR2HcKdvwmwAPiBALuCp+/qictaxYqOQkQ1RNeByW8kIajdVQhu37dO3jNy4G0IvWwQd/4mwQLgJxw2BdNv646e7XmLIJG/yClw4l+f/4HooXfDFte4Vt8ratAdHPBnMiwAfsRhU/DIjV3R/7L6oqMQUQ1ZvzMT3yUfQ/zEJyE7gmvlPaIG38llfU2IBcDP2G0W3Hd9Jwy9orHoKERUQ+Yu2Ym0fB1x108FpJr8Z1tC9NC7EdKxP3f+JsQC4IfsNgW3j2qHMf2ai45CRDXkH28mwYhshIh+N9TMC1oUxF33GILb9+XO36RYAPyUw6bghsGtcMPg1qKjEFENUFUdj7y9AaHdhiKwZfdLei3ZHoh6N7+AgKaduPM3MRYAP+awKRjTtxnuHMVVBIn8wdGsEry5eA9iRz0Ea+TFDfi1hEQh8Y5XYItrDNlqr+GE5EtYAPzcX6sIPnB9Z3D5biLf98vGNPy2Ixvxk56CZL2wo3drTEPUv/PfUEKjIStc1c/sWABMwGFXcFWXRMy4vQfsVq7jTeTrXp2/DSdcNsSOmVLt5zgatUfibTMhBwRDsvDfAWIBMA2HXUHH5jF4/eG+iA7nNT8iXzf5jXVQEtsi7Iox531sULurED/hcci2AEg8FUh/YgEwEbvNgoSoIMz5R3+0ahghOg4RXYIyp4rH521ERO/r4Wh09nE+4b3GIWb4PbzeT2eQDMMwRIeguud0q3hn0Xas3JwuOgoRXYLRVzXD3wY3Qfq8h6EVnaj8umSxImbkfQhs0Z0j/alKLAAm5nSr+HF9Cv7z7S7o/Ckg8llP394dHWM1HPvgURiaB5aQSCRMmgElPI5H/nRWLAAm53Sr2J+aj5n//R2lTlV0HCK6SB890R/W49tRtPkHxI9/HJLNAdmiiI5FXowFgOBWNZSUevD0vPVIySgSHYeILkJ4sA3/ebwfZNkC2WoTHYd8AAcBEmyKBRGhdrz8YB8M6MqFhIh8jd1mwd/HdYIKK3f+VG08A0CncLpVrN56DO98tR2qxh8NIm9XPzYYz9x1BcJDbLBbecqfqo8FgM7gdKvIPFGKZ97fgNxCp+g4RHQWV3VJxAPXd4bNaoEs8/5+ujAsAFQlVdPhdGv492ebsWlPlug4RHQSxSLjnrEd0Pey+nDYeNRPF4cFgM7J6VaRvCsTby/ajjLeJUAkXGJMMB6/rTtiIwO586dLwgJA5+X2aHC6Vbzy6WZs3Z8jOg6RKckSMLZ/C0y8piWsigxZ5hhuujQsAFRtTreKdduP472vd6DcxbMBRHWlQVwIpt7SDXERgXDYedRPNYMFgC6Iy62h3KXiX59swo5DJ87/BCK6aLIsYfzVLXDdgBawKhzoRzWLBYAuisutYtXmdMz7Zidcbk10HCK/0zghFFNv6YbosAAe9VOtYAGgi+Zyaygt9+ClTzZi95E80XGI/IJikTDhmlYY07f5n9f6edRPtYMFgC6Zy63il9/T8OG3u+BWddFxiHxW08QwTLulOyJC7Dzqp1rHAkA1wuVWUVTmwayPNmJ/Wr7oOEQ+RbHIuGlIa4zo3RQ2qwxJ4lE/1T4WAKpRLreGHzek4LMf9/JOAaJqaNEgHFNv6YawYDvv66c6xQJANc7l1qBqOj7+fjd+3JAKXeePGNHpghwKbhjcGoN7NuZRPwnBAkC1ptylorjUjbe/2o7Ne7NFxyHyCopFxojeTTBpUCtYZAl2HvWTICwAVOvKXSpSMorw9qLtSMkoEh2HSAhJAvp0TsSdo9vDYVMQwEF+JBgLANUJXTfgUXVs2JmBD7/dhbwirjJI5tGhWTTuHdcRUeEB3PGT12ABoDrlUTXouoGvfzuERSsPcBIh8muN4kPwf2M6okWDcN7WR16HBYCEcLpVqKqOD7/dhRUb08BxguRPosIc+NvIdujZLgFWReLCPeSVWABIqHKXioJiF95atB3bD3ClQfJtgQ4FEwa2xPArm0KWJVgV7vjJe7EAkFdwulUcPFqA/yzbzYmEyOcoFgnDr2yCGwa35sh+8hksAOQ1dN2A26PhWE4JPl++Dxt3Z4I/neTN7FYLBnRvgEnXtILDzpH95FtYAMgrlTk9KHeq+OKXfVi58SjXGCCvEhnqwOirmmJoryYAwB0/+SQWAPJq5S4VhmHgmzWH8e2awygqdYuORCbWLDEM4we2RLc2cQAAm9UiOBHRxWMBIJ/gcmuABKzZegxfrtiP4ydKRUcik5Al4PJ28Zh4TSskxgbDpsgc1U9+gQWAfIqq6dB0A7sP52L+8n3Yk5InOhL5qQC7gmsub4jrBrSA3WZBoMMqOhJRjWIBIJ/014DBrLwyfP7TXmzYmcG5BKhGxEQEYEzf5rimR0PAACfwIb/FAkA+r9ypwulR8d3aI1ixKQ0nCjjNMF24Vo0iMGFgS3RqEQNJAqwKr++Tf2MBIL/h8miQAKRkFGHZ2sNI2pHBqYbpnGLCA9Cva30M6dkYoUE22KwWyDKX5SVzYAEgv1Tm9MAiy/h9Vwa+X5+CXYdzOacAAQCCHAqu7FQPw3o1QYO4EBiouJ+fyGxYAMiv6bpRue7Ar1vS8evmoziUXig6FtUxqyKja+tYDOnZGB2aR0PTDd67T6bHAkCmoWo6PKoOp0vFr5uP4tfN6UjJKBIdi2qJ3WrBZa1jMaBbA3RpFQtN0zmSn+gkLABkSqqqQ9V0lJR7sHLTUazZdgypmUW8TODj7DYLurWOw9XdG6BTixh4NB1B3OkTVYkFgEzPo2pQVQMGDOw8nIvknRnYfuAEsvLKREej85AkoGFcCDo2j0GP9vFo0zgSKo/0iaqFBYDoNOUuFbIkodylYuv+bPy+OxN/HDjBaYi9RMO4ELRvHo0ebePRpkkkYACyDK7AR3SBWACIzsEwDJS7VFgVGbmFTmzak4VNe7Kw63AunLzFsE7Ujw1G+2bRuLxtHNo1jYIkSZAkwMEdPtElYQEgugC6rqPcpcFmteBYTjGSd2Zi6/4c7EvNh6pxxcKakBAdhI7No9G9TRzaNYuGIksAd/hENY4FgOgSqJoOl0eD3WpBfpETRzKKsD81H0cyipCaUYTs/DIOLDwLiywhIToIDeJC0Cg+BC0bRqB140hYFZlT8BLVARYAohqmajpcbg0WWYJskZCVW4bDxwqwL60AqRlFSM0sQmGJecYTKBYJ9aKD0SAuBA0TQtCqQQQaxocgItQBj0eHbhhw2CywWLjCHlFdYgEgqiNujwaPqsNqlaGqOo5ll+DA0QIcTC9AenYJ8oudKCh2+ezYAsUiIzEmCA3jQ9E4IQTNG0SgYVwIIkLscHk0GKg4jW/hVLtEXoEFgEiwcpcKXTcgyxKsigzDAEqdHhSXulFQ7ERuoRPZ+WXIL3ah4K9fJRX/LSn31FquALuC0CAbwoLtf/7XhtAgG8KD7YgOD0BEiANhwTYEB9oQ5FCgKBa43CqAih0959Qn8m4sAEQ+wDAMuP+cvAgG/lytToYsyyh3elBc5oFb1aBpBlRNh6bpUHUDmqbDoxpQNQ2GAVgsEmRJgiRJFZcoJAmyLEGSK2bOCw2yIchhRYBdgW5UXM7Q/1xnWZYARbFUXKMnIp/HAkBERGRCrPJ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9P9m1BjoL7Vbm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iVBORw0KGgoAAAANSUhEUgAAAzYAAAIvCAYAAACm4U6mAAAAOXRFWHRTb2Z0d2FyZQBNYXRwbG90bGliIHZlcnNpb24zLjMuMiwgaHR0cHM6Ly9tYXRwbG90bGliLm9yZy8vihELAAAACXBIWXMAAAxOAAAMTgF/d4wjAABVx0lEQVR4nO3deXhMZ//H8U8WkwhVQlBqqzZRSyMiYq2lVNGUtNRWtLQPrfBQVVqltqhdi/5QRUssLUUstdVSS8WSKmptU0tiJ/ZIJpH5/eHKPKZZTNIk4+j7dV29au5z5sz3nDkzmc/c97nHyWKxWAQAAAAABubs6AIAAAAA4J8i2AAAAAAwPIINAAAAAMMj2AAAAAAwPIINAAAAAMMj2AAAAAAwPIINAAAAAMMj2AC5bMqUKfLx8bHrv0aNGmVq2ydOnNCaNWuyXJuPj49atmz5wPWSkpI0ZswY1alTR1WqVFFQUFCWH/OfCA0NlY+Pj3bt2pWt2/3pp5/k4+OjKVOmZOt2HyWrVq1SdHT0A9d7WM6V3NSpUyf5+Pjoxo0bWbp/TEyMfHx89N5772VzZY534MABbd++Pcv3v3v3rsLCwhQXF5eNVTne9u3bdeDAAUeXARieq6MLAP5tatSooZCQEJu2ZcuW6cyZM+rcubMKFChgbX/sscfs3u7Ro0fVunVrtW/fXs2aNcu2etOyZMkSzZ49W+XKlVNwcLAKFy6co4+Hh8u4ceP09ddfa/ny5Q9cl3MFKbZs2aJ3331XAwYMUN26dbO0jX79+mnNmjV65ZVXsrk6x1mwYIGGDRumL7/80tGlAIZHsAFyWWBgoAIDA23adu/erTNnzqhLly568skns7Td69evKzExMTtKfKDDhw9LkoYMGaLatWvnymPi4XHlyhW71+VcQYrY2FglJyf/o21k5twzikdxnwBHYSgagEwzm82SpEKFCjm4EjzsOFcAALmFYAM85C5evKghQ4aofv36qly5surXr68hQ4bo4sWL1nWmTJmizp07S5Lmzp2b6rqT5cuXq1OnTgoICFDlypVVt25d9evXz65rJO6XMvZ/2bJlkqRWrVpZH2vp0qXy8fHRN998k+p+f7/mIGU7U6ZM0caNG9W6dWs999xzqlWrlj755BPFxsam2saSJUv0yiuvyNfXVy+++KIWLVqUbp2nTp3SBx98oNq1a6ty5cpq1qyZZsyYkWaP1t69e9WlSxf5+/urdu3aGj16tOLj4+0+JomJifr222/1+uuvy9/fX5UrV1bDhg01ZMiQVPvh4+OjQYMGaffu3erQoYN8fX1Vt25dTZw4UXfv3tWff/6pbt26yc/PT/Xq1dOIESN0584dm20kJydrwYIFatWqlZ577jn5+/vrrbfe0o4dO2zW27Vrl3x8fBQaGpqq5oEDB8rHx0dHjhyxqW3gwIH69ddf1alTJ/n5+SkgIEB9+vRRTEyMdb1GjRrZPP/pXQeW0bmSlf1YsGCB3n//fT333HOqW7euIiMjM3xeDh06pPfee0+BgYF67rnn1LJlSy1cuFAWiyXVups3b9bbb7+tmjVrqlKlSqpZs6bee+89m+Nz/34NGjRIzz//vHx9fdWiRQvNnj07zXPrwoUL+vDDDxUYGKiqVauqffv22rlzZ4Z1Z+TmzZsaO3asGjdurMqVK6t27drq16+fTpw4kWrd2NhYjRkzRs2aNZOvr6+11unTpyspKcm6XsrxXbp0qZYsWaKgoCBVqVJFzz//vMaMGZPq/EtLUlKSpk6dqqCgIPn6+qpGjRrq1q2bzb4OHDhQH330kSTps88+k4+Pj/W8svc15OPjo927d0uSAgIC1KlTJ+u2/34+33+fv183uGrVKrVr104BAQHy8/PTa6+9pgULFqR5bqTl6NGj6tu3r+rUqSM/Pz8FBwdryZIlqe5vz3nVqVMnTZ06VZLUs2dP+fj42GxjzZo1ateunfz8/FStWjV16dJFERERada1aNEi63PwwgsvaObMmVq+fHma1yHu2LFDb731lqpVq6bnnntOwcHBmj9/fqoetZT3henTp6t69eqqXr26pk6dqgoVKqh9+/Zp1tG5c2f5+vrq1q1bdh1PIDsxFA14iJ0+fVrt27fX5cuXVbt2bTVr1kzHjh3Td999p02bNmnhwoUqVaqUatSooeDgYC1btky+vr6qV6+eSpYsKUkaM2aMZs+erQoVKig4OFhOTk7as2ePVq1apcjISK1du1bu7u521VOgQAGFhITop59+0tGjR9W2bVt5eXmpZMmSOnPmTKb3b/Pmzfq///s/NWjQQIGBgdqxY4cWL16smJgYm4D0+eefa9q0aSpZsqRat26tS5cuafjw4fL09Ey1zUOHDqlLly6Kj4/Xiy++qBIlSmjv3r2aOHGi9uzZoxkzZsjFxUWStHXrVr333nsymUxq2rSpXFxctGzZMq1atcrufejXr5/WrVsnf39/vf766zKbzdq+fbu+++47HTp0SD/88IPN+vv371d4eLgaNGig9u3ba/369ZoxY4auXLmi9evXq3Llymrfvr22bt2qsLAwubi46OOPP5Z0Lwz07dtXa9euValSpfTaa68pLi5OGzduVLdu3TR48GB17Ngx08/D/ceuc+fO8vf3V/v27XXgwAGtWbNGR44c0Zo1a+Ts7KzOnTtr2bJl1uf/qaeeSnNbGZ0rWdmPL7/8Uh4eHnrjjTf0559/qmLFiunux88//6yQkBDlyZNHL774ojw9PbVt2zYNHTpUhw8f1ogRI6zrhoWFacSIESpdurRefvll5cmTRwcPHtTGjRsVERGhtWvXqmjRopKk48ePq1OnTrp+/boaNGigcuXKaffu3RozZoyOHTumMWPG2NTRpUsXFSxYUK+++qouXryoNWvWqFu3blq8eLEqVaqUqefm6tWrat++vU6cOKGqVavqhRdeUHR0tH788Udt2bJFs2fPlq+vr6R7Aej111/XuXPn1KhRIzVu3FixsbHasGGDJk2apOvXr2vAgAE22w8LC9Px48f14osvql69etqwYYNmz56tGzdupBmO7zdixAgtWrRINWrU0PPPP6+bN2/qxx9/VLdu3TRnzhwFBgaqcePGunHjhjZu3Ki6deuqatWq1usJ7X0NhYSEWK9HfOedd9I99zLy448/ql+/fipbtqyCg4Pl7OysjRs3atiwYbp69ap69uyZ4f137typHj166O7du3rhhRdUokQJbdmyRYMGDdLZs2fVu3dv6/G057wKDg6WdG84cvPmzW326YsvvtD//d//qWTJktb37rVr1+qtt97S6NGjbQLbqFGj9O2336p06dJq06aNrl69qs8//1xPPPFEqn2YN2+eRo4cqccee0xNmjSRh4eHtm3bpuHDh1vfK52cnKzrb9u2TRs2bFBwcLAuX76sOnXqaNeuXdqzZ4/OnDlj/Vsj3Qvze/bsUbNmzZQ/f/5MPz/AP2YB4HBvvPGGxdvb2xIdHW3T3rlzZ4u3t7fl+++/t2mfP3++xdvb29K5c2drW0REhMXb29sycuRIa9v58+ctFSpUsHTs2NGSlJRks4133nnH4u3tbdm2bZu1zdvb2/LKK688sN4BAwZYvL29LYcPH7a2/fDDDxZvb2/LnDlz0t2/69evWywWiyU6Otri7e1t8fb2tvz444/W9cxms6VFixYWb29vy6lTpywWi8Vy4sQJS8WKFS0tW7a03t9isVg2bdpk8fHxsXh7e1siIiIsFovFkpycbHn55ZctVapUsRw8eNCmhlGjRlm8vb0tYWFhFovFYklKSrI0atTIUrVqVcuxY8es6506dcpSu3Zti7e3t2Xy5MkZHod9+/ZZvL29Lf369bNpT0xMtLz88ssWb29vy19//WVtT9nn+49RVFSUtX306NHW9ps3b1qqVatmqVWrlrVt2bJlFm9vb0vXrl0tt2/ftrafPn3aUqdOHUvFihUtp0+ftlgsaZ8PKdJ6/lJqmDlzprUtOTnZ0rVrV4u3t7fll19+yfD+6Ulr3azsh6+vr+XixYsPfLy4uDhLzZo1LTVr1rR5Pd29e9fSq1cvi7e3t2XLli0Wi8ViSUhIsFSrVs3y4osv2tRhsVgsn376qcXb29uyaNEia1uHDh0sPj4+lnXr1qV5jH7//XeLxfK/8/2dd96xmM1m67pz5syxeHt7W0aMGJHhPqS8Pt59911r20cffWTx9va2TJo0yWbdLVu2WHx8fCwvvvii9TU+Y8aMNN83zp49a6lcubKlTp061raU4/vss89afv31V2v7jRs3LDVr1rRUqVIl1bG5382bN63vMfc7cOCAxdvb29KrVy9rW1rvEZl9Df39vcRiyfh8/Pt7WnBwsKVq1aqWmzdv2uxDnTp1LDVr1rQkJyenu68p7xlVqlSxOVbx8fGWoKAgy7PPPmu5fPlyps+ryZMnW7y9vS0bNmywtu3fv9/i4+NjeeONNyxxcXHW9tjYWEuTJk0svr6+litXrlgslnvH2sfHx/L6669bbt26ZV138+bN1td1ynvk6dOnLRUrVrQ0aNDA+hqzWCyW27dvW//eLFu2zOb4eXt7WzZu3GizH0uWLLF4e3tbZsyYYdM+c+ZMm9cYkNsYigY8pM6fP6+IiAhVr15dbdq0sVnWoUMHValSRRERETbDhP7OZDJp7NixGjRokLWXIkVAQIAkx164WqpUKZsZ3PLkyaNatWpJkk6ePClJWrt2rZKSktSjRw+bGeMaNmyYamal/fv36/jx42rdurUqV65ss+y///2v8uTJo6VLl1rXjYmJUXBwsLy9va3rlS5dWl26dLGr/uLFi2v06NH673//a9Pu6uoqf39/SamPr8lkUocOHay3n3rqKev1J127drW258+fX+XLl9eVK1esQ+NShnUNHTpUHh4e1nVLlSqld999V0lJSXbNVJYed3d365BGSXJyclK9evUk/e/5yA5Z2Q9/f395eXk9cNubNm1SbGys3n77bZuJOJydndWvXz9JsvYA3L17VyNGjFBoaKhNHdK92Qul/z1/58+f1969e1W7dm29+OKL1vWcnJz0/vvvKyQkRCaTyWYb//nPf5QnTx7r7ZRhexm9ZtNiNpu1evVqlSxZ0tojkKJ+/fp68cUXdfLkSe3du1eSVLduXQ0bNkytWrWyWfeJJ55QqVKl0hzqmTIsK8Vjjz0mPz8/JSQk6Ny5c+nWlpycLIvForNnz9qsV6VKFf3000+aMGFChvuWldfQP2GxWBQfH2+d1EK691pbsmSJNm7caNNT8Xe//fabYmJi1LJlS5tj5ebmpoEDB6pXr15KSEjI1HmVnpShbR9++KHy5s1rbS9UqJDeeecd3blzxzq1f3h4uCwWi/r06aN8+fJZ123QoIHq1Kljs90VK1YoKSlJPXv2VKlSpaztHh4e+uSTTyQpVS+zu7u76tevb9PWtGlT5c2bN1Xv9ooVK1S4cOFUjwvkFoaiAQ+plD+81atXT3N5tWrVdPDgQR09ejTdmdQKFSqkoKAgJScn6/jx44qKilJ0dLSOHTumX375RZL+8SxF/0TZsmVTtaVMcZ1y0fnRo0clKVVQkSQ/Pz9t27bNevvQoUOS7g3hS+s3aPLly6djx47JYrFkuN1q1arZVX/x4sUVHByspKQkHTp0SCdOnNDp06d15MiRdI/vE088keoDsIeHh+Li4lJ9cHdzc5N071i4u7vr6NGjKlasmM0HkhQpHwJT9isrSpQokaq2vz8f2SEr+3H/cJeM/P7775LunQtpnQMuLi7WbefNm1fNmzeXdO83oKKionT69Gn98ccf1utDUp6/Y8eOSZKqVq2aapuVKlVKc2hZmTJlbG4XLFhQknT79m279iXFiRMnFB8fr2rVqsnZOfX3kf7+/lq3bp2OHj2qwMBAVaxYURUrVtTt27e1f/9+nTp1SidPntTBgwd16tQp3b17N9U2MnotZjTbYoECBdS8eXOtXr1aTZo0kZ+fn55//nk1bNhQTz/99AP3LSuvoX+ibdu2+vTTT63X/T3//POqX7++/P390zy290s5b9I6B2rXrm0z65+951V6Ut7L1q9fry1bttgsO3/+vCRZr9U5ePCgJOm5555LtZ1q1arZXLeWsg8pX2zd75lnnlGBAgVSvfaKFy+e6oux/Pnzq3Hjxlq5cqX++OMPPfPMMzp+/LiOHTumzp07y9WVj5dwDM484CGVcuFler9lkzLu/0EXuq9fv14TJkywfuPu4eGhypUrq0KFCvrll1/svmA2J/z9Q7SkVN+Ypkw4cP83kSlSPij+fd1t27bZBJ6/u337dobbffzxxzMu/D6LFi3Sl19+aZ3MoUCBAvL19VX58uW1f//+VMf3/m9f75fWsfi7W7duqUiRImkus/d8yEhGz0d2nidZ2Y+UkPcgN2/elCStXr063XWuX79u/feePXv02WefWT9Iurm5qUKFCqpUqZLOnTtn3e+U+2TmugF7a36QzL4XJCQkaOLEifruu++sF/8XK1ZMAQEBKlSokC5dupRqG//kuR8zZowqV66spUuXavfu3dq9e7fGjx+vypUra+TIkXr22WczvH9mX0P/RLt27VS4cGHNnTtXkZGROnbsmGbOnKlixYpp4MCB1kCSlpT3DHvOAXvPq/SknMdfffVVuuuknJNXr16Vh4dHmu9lKedGCnvOpVOnTtm0pXcNZqtWrbRy5UqtWrVKffv21YoVKyTJrh95BnIKwQZ4SKX8kbp/9rP7pfyR/fuH+/vt379f//3vf1W8eHFNnDhRVapUUalSpeTk5KSvvvrK+o1odshoCIc9MyulJ2X42a1bt1JNGfz3b75Thn2EhoaqdevWdm035QPE/ez9VfM1a9bo008/lY+Pjz799FNVqlTJerHup59+qv3799u1HXvly5cv3fMh5UNOyvmQ0YfSf/J8ZIfM7EdmpZwD33zzjXVYY3pSLkJ3c3PTiBEj5O/vr7Jly8rFxUU//vijfvrpp1TbTau3JTk52dqrlhMy+14wevRoLViwQE2bNlXHjh3l4+NjXdasWbM0g80/kSdPHnXt2lVdu3bV2bNntWPHDq1du1bbt29X9+7dtXHjRpsheffLjtdQeud6eud5kyZN1KRJE924cUO7du3Spk2btHLlSvXr109PP/20zdDU+2V0DiQmJspischkMmXqvEqPh4eHXFxctH///nSPXYr8+fMrJiZGiYmJqdb9+8xk959LaU2+cv36dbtfe7Vr11axYsW0du1a9e3bV2vWrNHTTz+dZi84kFu4xgZ4SKV8y5kybv7v9uzZIycnJ+twj7SCxerVq5WcnKxPP/1ULVq0UOnSpa3r/fXXX5Ky75v4lD+of/+jb7FYMj2t9P1ShvikNb1vyrCjFClTpf69Xbr3wWP06NGaN2+epP8NQfv1118fuN30pIwvnzBhgho3bmwzA1F2H19JqlChgm7cuKHjx4+nWpZynqScDynPR1oh7Z88H1LGIdYemdmPzMroHLh27ZpCQ0MVHh4uSfrpp590584d9e7dW6+//rrKly9vHXITFRUl6X/PX8p2Dxw4kGq7+/btU9WqVTVt2rQs1fwgTz31lNzc3HTgwIE0hwTu2bNH0v+O2apVq1S4cGF98cUXCgwMtH5QjY+P19mzZyVl33kZHR2tiRMnavPmzZLuDWds06aNZs2apZo1a+rChQvWa4rSOm+y4zWU3rl++vRpm9tms1nTpk2zzrhYoEABNWnSRJ999pneffddJScna9++fek+TkrgSescWLNmjXx9fbV8+fJMnVdS2sfFx8dHd+/eTXMK63379mn8+PHW10qlSpV09+5da+/Q/f4eDCtUqCAp7b8rp06d0qVLl/TMM8+kfQD+xtnZWUFBQTp58qTWr19vvf4IcCSCDfCQKlGihAIDA3Xo0CEtXLjQZtnixYv166+/KjAwUMWLF5ck65jm+8fDpwyFuXz5ss39d+7caf1Acf9vWvwTKdOUbtu2zWYM/4IFC3Tt2rUsb7d58+Zyc3PTtGnTbL5p3rt3rzZt2mSzbkBAgJ588kktWbIk1QeUr776SnPmzLH+8a9SpYqefvpprVy50ibcXLx4UbNnz7artvSO7/Lly62/t5Fdx1eSXn31VUn3eqTu/xAXHR2tL7/8Unny5FGLFi0k3bu+w8XFRRERETbfXG/ZsiXND0CZkda5lhmZ2Y/MatKkifLnz6+vv/461e+7jBs3TnPnzrV+4E3v+Tt69Kjmzp0r6X/PX6lSpeTn56ft27fbDHNMTk7WzJkzZbFYcuyCaZPJpBYtWujixYuaPHmyzbKtW7dqzZo1KlOmjPXaMDc3NyUkJFh7cqR7EyWEhoZah6tl9bn7O3d3d82cOVNffPGFTegym826dOmSTCaT9dqxzLxHpfcaSgkx928j5b0nJVxJ956X6dOn22zTZDJp1apV+uKLL1KF+5Tp6kuUKJHuvgYEBOiJJ55QeHi4TeAwm8365ptv5OzsrFq1amXqvJL+d1zuP34p00CPGjXKptfl1q1bGjp0qGbOnGl9n015PU2aNMnmtR4REZGqd6hly5ZydXXV9OnTbY5BXFychg8fbl3HXil1jh49Wk5OTgoKCrL7vkBOYCga8BAbPny4OnbsqKFDh2r9+vXy8fHR8ePHtWPHDhUtWtTm9ziKFSsm6d43hx4eHgoODlbz5s01Z84cDRs2THv27JGXl5eOHTum7du3q1ChQrpy5co/Ch33q1ixoipVqqR9+/apQ4cOCggI0PHjx7Vz5075+vpmeVhWyZIlNWDAAA0fPlzBwcFq0qSJbt68qbVr1+qJJ56w+VbWxcVFY8aM0TvvvKM33nhDL7zwgkqVKqXff/9dERERevLJJ/X+++9Luvct6ahRo/Tmm2+qS5cuatq0qfLnz68NGzakmskoPa+88opWr16tkJAQtWjRQvnz59fBgwe1e/duFS5cOFuPr3TvA8emTZu0bt06vfLKK3r++eetv/9y8+ZNDR48WKVLl5YkeXp6qnHjxlq3bp3atGmj+vXrKzo6Wps2bZK/v/8Df+AyIynn2ujRo1W7dm2FhITk2H5kVoECBTRy5Eh98MEHCg4OVuPGjVW0aFHt3r1bBw8eVJUqVayzzzVs2FATJkzQjBkz9Ndff6l06dI6deqUNm/ebL0G4f7nb9iwYXrjjTfUvXt3NW7cWCVLllRERIQOHz6szp07p3nxdnbp37+/fv31V82cOVN79uyRn5+f9fnMly+fxo0bZ/3mPygoSLNnz9Zrr72mxo0bKykpSdu3b9eJEyfk6emp2NhYXbt2LdX1F1nh5eWlLl26aM6cOXr55ZdVv359OTs7a9u2bYqKitJ7771nvSYl5bxZuHChrl+/rk6dOmX6NZSyjY8//lh16tRR586d9fLLL+uLL77QrFmzFB0drSeffFI7duzQjRs3UgWV999/Xz179lRwcLBeeuklPf7449b3hxo1amQYTl1dXTVq1Ch1795d7dq1U5MmTVS4cGFt2bJFJ0+e1EcffaRixYpl+rxK2adp06bpyJEjCgkJUc2aNdWpUyfNmzdPLVq0UP369WUymfTTTz/p3LlzateunQIDAyXdm0SlXbt2WrRokVq1aqV69epZfxfrscce09WrV609RqVKldKAAQMUGhpqfX14eHho69atio6OVosWLVLNppeRp59+WpUqVdKhQ4cUGBiY5u/mALmJHhvgIVa2bFn98MMPev311/Xnn38qLCxMJ0+eVKdOnbR8+XKbD38lS5ZUnz595OTkpPnz5+vAgQN69tln9dVXX6lSpUr66aef9P333+vy5cvq3bu3wsPD5ezsrJ9//jnb6p0xY4aCg4N18uRJhYWFKS4uTt9++631hwOzqmPHjvryyy/1xBNPaOnSpdq7d6969+6d5o9RVq9eXYsXL9ZLL72kvXv3au7cuTp79qw6deqk7777zubDnK+vrxYuXKg6depoy5YtWr16tRo0aKBRo0bZVVeDBg00adIklS5dWitXrtSyZcuUkJCgIUOG6Ouvv5akbD2+Tk5O+vzzz/XJJ58oX758WrJkiTZv3qyqVavqm2++SXU8Ro0apU6dOunatWuaN2+ezpw5o8mTJ9tMV5wVHTp0UJ06dfT7779r3rx5mZ7lK7P7kVnNmjVTWFiYatasqW3btiksLEy3b9/We++9p2+++cZ6nUGxYsU0Z84c1axZUxEREVqwYIFOnDihTp06ac2aNSpYsKC2bdtmMxxt8eLFatasmXbv3q158+bpzp07+uijj/TRRx/9o5ofxNPTU99//726du2qS5cuKSwsTAcPHlSrVq20dOlSm9dY37591atXLzk7O2vBggX66aefVLJkSc2aNUs9evSQlL3nZf/+/TV06FDlz59fy5Yt0/fff698+fKlmsY5ICBAHTt21PXr1zV//nxFRUVl+jXUo0cP+fr6aseOHZo/f74kqUiRIpo7d65q1aqlrVu3avHixSpfvrwWLlxoM0W8JL3wwguaNWuWKleurM2bN2vu3Lk6f/68evbsqa+++uqBM6PVrl1bCxcuVK1atfTzzz9r/vz5yps3r8aMGaM333xTUubPq+bNm6tZs2aKjo7WggULrL1Hn3zyicaOHasnnnhCK1as0LJly1SkSBGNGjVKn376qU1dQ4YM0Ycffijp3mQMBw4cUP/+/fXaa69Jsp0AoHPnzpo5c6YqVaqk9evXa9myZSpYsKBGjhz5wOm505IyZT/D0PAwcLI4ckokAAAAZNmlS5eUJ0+eNC/6HzBggJYvX64dO3akOxPhP9WvXz9t3LhR27dvz9SsgUBOoMcGAADAoFasWKHAwEDrD9+mOH36tDZs2KCnn346x0LNsWPHtH79ejVr1oxQg4cCPTYAAAAGdf78eQUFBenOnTt64YUXVKZMGV26dEnr16+X2WzWzJkzVbNmzWx9zK+//lorV65UVFSUnJ2dtWLFijR/5BXIbUweAAAAYFDFixfXkiVLNGPGDEVERGjTpk0qUKCA6tSpo+7du1unzM9ORYsWVUxMjIoXL66PPvqIUIOHBj02AAAAAAyPHpt0xMbGavv27XryySetc9IDAAAAcIyEhATFxMSobt268vT0TLWcYJOO7du3q3///o4uAwAAAMB9xo0bp1deeSVVO8EmHU8++aSkeweufPnyDq4GAAAA+HeLiopS//79rZ/T/45gk46U4Wfly5fPkQvvAAAAAGReepeJ8Ds2AAAAAAyPYAMAAADA8Ag2AAAAAAyPYAMAAADA8Ag2AAAAAAyPYAMAAADA8Ag2AAAAAAyPYAMAAADA8Ag2AAAAAAyPYAMAAADA8Ag2AAAAAAyPYAMAAADA8Ag2AAAAAAyPYAMAAADA8Ag2AAAAAAyPYAMAAADA8Ag2AAAAAAyPYAMAAADA8Ag2wL/Y999/r9dff13ff/+9o0sBAAD4Rwg2wL/Y3LlzdeXKFc2dO9fRpQAAAPwjBBvgX+zOnTs2/wcAADAqgo3BJCXddXQJAJAh3qcAAI7g6ugCkDmuri6aMma1EhISHV0KHgEuLnl0926iXFzyaPzw5Y4uB48AN7c86jWghaPLAAD8CxFsDCghIVHmhCRHl4FHQLmS1XX63H6VfsKXcwoAABgawQb4FytToqrKlKjq6DIAAAD+Ma6xAQAAAGB4BBsAAAAAhkewAQAAAGB4BBsAAAAAhkewAQAAAGB4BBsAAAAAhkewAQAAAGB4BBsAAAAAhkewAQAAAGB4BBsAAAAAhkewAQAAAGB4BBsAAAAAhkewAQAAAGB4BBsAAAAAhkewAQAAAGB4BBsAAAAAhkewAQAAAGB4BBsAAAAAhkewAQAAAGB4BBsAAAAAhkewAQAAAGB4BBsAAAAAhkewAQAAAGB4ro4uIKclJCSoV69eunHjhurVq6eePXs6uiQAAAAA2eyR77HZtm2bKleurEWLFmnPnj26ceOGo0sCAAAAkM0e+WBTrlw5JSUlKTk5WXfv3pXJZHJ0SQAAAACy2SMfbEwmk9avX6+XXnpJpUuXlru7u6NLAgAAAJDNHvlgM2/ePPXs2VPr16+Xi4uLdu3a5eiSAAAAAGSzRz7YeHh4yMPDQ5JUqFAh3bx508EVAQAAAMhuj3yw6dy5sxYsWKCOHTsqJiZGDRo0cHRJAAAAALJZrk33vHTpUk2dOlVXr15V5cqVNXz4cJUrVy7L25s1a5b++usvhYaGSpIiIyM1dOhQRUdHy8/PT+PGjVORIkXk6empWbNm2bVNs9kss9ksSYqLi8tybQAAAAByV6702ERFRWn06NGaPn26IiMjVb16dQ0ZMsRmncOHDys5Odl6++DBg2luKzExUZMnT9b48eOtbfHx8erdu7d69+6t3bt3q0yZMho9enSm65wxY4b8/f3l7++vN954I9P3BwAAAOAYuRJsypcvr82bN8vb21vx8fG6deuWChUqZLPOiBEjNGzYMEnSzJkz1bdvX2vvyf1Gjhyp33//XW3btrW27dy5U8WKFVOTJk1kMpnUp08frVu3LtO9Lt27d1dkZKQiIyMVFhaWhT0FAAAA4Ai5NhQtX7582rVrl958803ly5dP8+bNs1k+depUdejQQd26ddPRo0c1f/78NH9zJiQkRF5eXpoyZYrOnz8vSTp16pTKli1rXadgwYLy8PDQ6dOnVaFCBbtrNJlM1sdMmXAAAAAAwMMvVycP8PPz0/79+9W9e3f16NHDpkemcOHC6tKli7Zv366goCCboHI/Ly+vVG1xcXFyc3OzacubN6/i4+OztX4AAAAAD6dcDTYpPSJvv/224uPjdfz4ceuynTt3atKkSQoNDVV4eLh++OEHu7ebN2/eVMPW7ty5Q68LAAAA8C+RK8Hm559/Vq9evay3k5OTlZiYqMcee8zaNmXKFI0dO1atW7fWV199pVmzZikhIcGu7ZcrV04nT5603r527Zpu376t0qVLZ9s+AAAAAHh45UqwqVixoiIiIrR161YlJiZq6tSpeuaZZ2yCx9y5c9WwYUNJUpUqVbRixYpUw8vSU7NmTZ07d05r1qyR2WzW559/rkaNGsnd3T1H9gcAAADAwyVXgo2Xl5cmT56ssWPHqnbt2jpy5IgmT54sJycn6zqurrbzGPz9dkbc3d01bdo0TZ8+XYGBgYqOjtbQoUOzq3wAAAAAD7lcmxWtVq1aWrVqVbZt7/6hbZLk6+ur8PDwbNs+AAAAAOPI1ckDAAAAACAnEG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J6rowvIaQkJCerVq5du3LihevXqqWfPno4uCQAAAEA2e+R7bLZt26bKlStr0aJF2rNnj27cuOHokgAAAABks0c+2JQrV05JSUlKTk7W3bt3ZTKZHF0SAAAAgGz2yAcbk8mk9evX66WXXlLp0qXl7u7u6JIAAAAAZLNHPtjMmzdPPXv21Pr16+Xi4qJdu3Y5uiQAAAAA2eyRDzYeHh7y8PCQJBUqVEg3b950cEUAAAAAstsjH2w6d+6sBQsWqGPHjoqJiVGDBg3SXddsNuvWrVu6deuW4uLicq9IAAAAAP9Irk33vHr1ak2ePFmXL19WhQoVNGzYMD399NNZ3t6sWbP0119/KTQ0VJIUGRmpoUOHKjo6Wn5+fho3bpyKFCkiT09PzZo1y65tzpgxQ1OnTs1yTQAAAAAcI1d6bKKiojRs2DCNHz9eu3fvVv369RUSEmKzzuHDh5WcnGy9ffDgwTS3lZiYqMmTJ2v8+PHWtvj4ePXu3Vu9e/fW7t27VaZMGY0ePTrTdXbv3l2RkZGKjIxUWFhYpu8PAAAAwDFyJdicPXtWb7zxhqpUqSIXFxd17NhRJ06csLneZcSIERo2bJgkaebMmerbt6/MZnOqbY0cOVK///672rZta23buXOnihUrpiZNmshkMqlPnz5at25dpoeTmUwm5c+fX/nz57delwMAAADg4ZcrQ9Hq1aunevXqWW///PPPKlGihB577DFr29SpU9WhQwd169ZNR48e1fz589P8zZmQkBB5eXlpypQpOn/+vCTp1KlTKlu2rHWdggULysPDQ6dPn1aFChVybscAAAAAPBRyffKAI0eOaOjQofr4449t2gsXLqwuXbpo+/btCgoKsgkq9/Py8krVFhcXJzc3N5u2vHnzKj4+PtvqBgAAAPDwytVgs3PnTnXp0kX9+/dXkyZNUi2bNGmSQkNDFR4erh9++MHu7ebNmzfVsLU7d+4wnAwAAAD4l8i1YLNu3TqFhIQoNDRUbdq0SbV8ypQpGjt2rFq3bq2vvvpKs2bNUkJCgl3bLleunE6ePGm9fe3aNd2+fVulS5fOrvIBAAAAPMRyJdicOnVKAwcO1NSpU1P11KSYO3euGjZsKEmqUqWKVqxYkWp4WXpq1qypc+fOac2aNTKbzfr888/VqFEjubu7Z9s+AAAAAHh45UqwmTVrluLj4/Xee+/Jz8/P+t+FCxes67i62s5j8PfbGXF3d9e0adM0ffp0BQYGKjo6WkOHDs2u8gEAAAA85HJlVrThw4dr+PDh2brNXr162dz29fVVeHh4tj4GAAAAAGPI9VnRAAAAACC7EWwAAAAAGB7BBgAAAIDhEWwAAAAAGB7BBgAAAIDhEWwAAAAAGB7BBgAAAIDhEWwAAAAAGB7BBgAAAIDh2RVspk2blmb7uHHjsrUYAAAAAMgK1/QWXLp0Sfv27ZMkzZgxQ08//bQsFot1+c2bN7VgwQL1798/56sEAAAAgAykG2wKFCigGTNm6OrVq0pISNBnn31ms9zNzU3vvvtujhcIAAAAAA+SbrBxc3PTDz/8IEnq0aOHpk+fnmtFAQAAAEBmpBts7jd9+nSZzWbFxsYqOTnZZlmJEiVypDAAAAAAsJddwWbVqlUaOnSobt++bXOdjZOTk44cOZJjxQEAAACAPewKNlOmTFGPHj3UsmVLubradRcAAAAAyDV2pZRLly6pa9eucnbmZ28AAAAAPHzsSip16tTRtm3bcroWAAAAAMgSu3ps3Nzc9N5776lSpUry9PS0WcZsaQAAAAAcza5gU7ZsWX6zBgAAAMBDy65gExISktN1AAAAAECW2RVsPvroo3SXffbZZ9lWDAAAAABkhV2TB3h4eNj8Zzab9dNPP+nxxx/P6foAAAAA4IHs6rEZPHhwqrbffvtNU6ZMyfaCAAAAACCzsvzDNL6+vvrtt9+ysRQAAAAAyBq7emwOHTpkczsxMVErV65UqVKlcqQoAAAAAMgMu4LNa6+9ZnPb2dlZZcuW1ZAhQ3KkKAAAAADIDLuCzdGjR3O6DgAAAADIMruCjSTFxMToxx9/1NmzZ+Xl5aXmzZurXLlyOVkbAAAAANjFrskD9u7dq6CgIP3yyy9KSkrSrl271KpVK0VEROR0fQAAAADwQHb12IwfP15DhgxRcHCwtW3p0qWaMGGCFi9enGPFAQAAAIA97OqxiYqKUsuWLW3aWrZsqaioqBwpCgAAAAAyw65g4+npqcOHD9u0HTp0SF5eXjlSFAAAAABkhl1D0Tp37qwePXrojTfeUMmSJRUTE6P58+frvffey+n6AAAAAOCB7Ao2HTt2lMlkUnh4uC5fvqwSJUpo4MCBevnll3O6PgAAAAB4ILune27Tpo3atGmTk7UAAAAAQJbYFWzOnTunWbNm6ezZs0pOTrZZNn369BwpDAAAAADsZVew6dOnj0wmkwICAuTsbNd8AwAAAACQa+wKNsePH1dERITc3Nxyuh4AAAAAyDS7ul8qV66sU6dO5XQtAAAAAJAldvXYDBw4UF26dFG9evVUoEABm2WffPJJjhQGAAAAAPayK9iMGTNGBQsWlCTdvn07J+sBAAAAgEyzK9gcPHhQO3bskIeHR07XAwAAAACZZtc1NuXKldPVq1dzuhYAAAAAyBK7emwaN26sTp06qUWLFipUqJCcnJysy956660cKw4AAAAA7GFXsNm5c6dKliyp3377zabdycmJYAMAAADA4ewKNvPmzcvpOgAAAAAgy+wKNpIUERGhCxcuyGKxSJISExN1/PhxDRo0KMeKAwAAAAB72BVshg0bpmXLlumxxx6TxWKRk5OTLl++rEaNGuV0fQAAAADwQHbNirZ27VotWrRIEydOVM2aNbVt2zaFhIQoX758OV0fAAAAADyQXT02SUlJqlChgmJjY3X48GFJUrdu3dS4ceMcLQ4AAAAA7GFXj02JEiUUFRUlT09PXb16Vbdu3VJycrLi4uJyuj4AAAAAeCC7emzat2+vDh06aMWKFWratKneeustubq6ys/PL6frAwAAAIAHsivYtGvXThUrVlShQoX08ccfa/bs2bp9+za/YQMAAADgoWD3dM/PPfec9d89evTIkWIAAAAAICvsusYGAAAAAB5mBBsAAAAAhkewAQAAAGB4GV5jc/bs2QduoESJEtlWDAAAAABkRYbBplGjRnJycrJps1gsNm1HjhzJmcoAAAAAwE4ZBpudO3dKkhYuXKgjR46of//+KlmypC5cuKAJEybomWeeyZUiAQAAACAjGQabQoUKSZLmz5+vDRs2yMPDQ9K94WcjR45UgwYNmPoZAAAAgMPZNXmAxWLR5cuXbdpiYmKUJ0+eHCkKAAAAADLDrh/obNeund5880116NBBxYsX19mzZxUWFqY333wzh8sDAAAAgAezK9j06tVLRYsW1erVq3Xx4kUVK1ZM77//vlq1apXD5QEAAADAg9kVbJycnNSuXTu1a9dOsbGx8vT0zOm6AAAAAMBudl1jk5iYqLFjx6patWpq1KiRoqOjFRwcrHPnzuV0fQAAAADwQHYFmwkTJujIkSOaPXu28uTJo6JFi+qZZ57RsGHDcro+AAAAAHggu4airVmzRsuXL1ehQoXk5OQkNzc3DR06VA0bNszp+gAAAADggezqsbl7965MJpOke1M/p/yf6Z4BAAAAPAzsCjb16tXToEGDdOnSJTk5OenOnTsaNWqU6tatm9P1AQAAAMAD2RVsPvroI8XHx6tevXq6ceOG/P39deHCBQ0cODCn6wMAAACAB7LrGpsCBQpo+vTpunLlis6cOaNixYqpWLFiOV0bAAAAANglw2CzZ8+eNNtPnz6t06dPS5ICAgKyvyoAAAAAyIQMg81//vMfSbJeV+Pi4qIiRYro6tWrMpvNeuKJJ7Rp06ZcKRQAAAAA0pNhsNm3b58kafLkybpx44Y++OADubu7y2w26/PPP1dCQkKuFAkAAAAAGbFr8oD58+drwIABcnd3lySZTCb17dtX4eHhOVocAAAAANjDrmCTN29eHTt2zKbtwIEDKlCgQI4UBQAAAACZYdesaO+8847efPNNBQUFqXjx4jpz5oxWrVqlIUOG5HR9AAAAAPBAdgWbjh07qnTp0lq9erV2796tokWLavr06apRo0ZO1wcAAAAAD2RXsJGkevXqqV69ejlZCwAAAABkiV3B5ujRoxo/frxOnTql5ORkm2UbN27MkcIAAAAAwF52BZshQ4aoWLFi6tOnj1xd7e7kAQAAAIBcYVdK+fPPPzV37lzrdM8AAAAA8DCxa7rnp556ShcuXMjpWgAAAAAgS+zqsalbt666dOmil19+WYULF7ZZ9tZbb+VIYQAAAABgL7uCTWRkpEqVKqX9+/fbtDs5ORFsAAAAADicXcFm3rx5OV0HAAAAAGSZXcFm+fLl6S5r1apVNpUCAAAAAFljV7CZNWuWze2rV68qNjZWtWvXJtgAAAAAcDi7gs3KlStTtS1atEhHjhzJ9oIAAAAAILPsmu45LW3bttXatWuzsxYAAAAAyJIsB5u1a9cqX7582VkLAAAAAGSJXUPR/Pz85OTkZL2dlJSku3fvasCAATlWGAAAAADYK8Ngc/ToUVWoUEEzZsywaXd2dlaZMmXk5eWVo8UBAAAAgD0yDDZdunTRrl27NGXKFH7LBgAAAMBDK8Ng4+TkpPHjx2v//v2aM2dOmuu89dZbOVIYAAAAANgrw2AzZMgQLVmyRElJSdq0aVOq5U5OTgQbAAAAAA6XYbBp3ry5mjdvri5duujbb7/NrZoAAAAAIFPsmu6ZUAMAAADgYZbl37EBAAAAgIcFwQYAAACA4RFsAAAAABhehpMHpDfF8/2YFQ0AAACAo2UYbNKa4vl+TPcMAAAA4GGQYbCZN29ebtUBAAAAAFmWYbC5X0REhC5cuCCLxSJJSkxM1PHjxzVo0KAcKw4AAAAA7GFXsBk2bJiWLVumxx57TBaLRU5OTrp8+bIaNWqU0/UBAAAAwAPZNSva2rVrtWjRIk2cOFE1a9bUtm3bFBISonz58uV0fQAAAADwQHb12CQlJalChQqKjY3V4cOHJUndunVT48aNc7Q4AAAAALCHXT02JUqUUFRUlDw9PXX16lXdunVLycnJiouLy+n6AAAAAOCB7Oqxad++vTp06KAVK1aoadOmeuutt+Tq6io/P7+crg8AAAAAHsiuYNOuXTtVrFhRhQoV0scff6zZs2fr9u3b6tq1a07XBwAAAAAPZNdQtMGDB+u5556TyWSSyWRSjx491K9fP40YMSKn6wMAAACAB0q3x+bs2bNat26dJCk8PFxPPfWUzfKbN29q69atOVsdAAAAANgh3WBTrFgx7du3T1evXlVSUpI2bdpks9zNzU1DhgzJ8QIBAAAA4EHSDTYuLi6aPHmyJGnEiBEaPHhwrhUFAAAAAJlh1+QBgwcPVkxMjH788UedPXtWRYoUUYsWLVSuXLmcrg8AAAAAHsiuyQP27t2roKAg/fLLL0pKStLu3bvVqlUrRURE5HR9AAAAAPBAdvXYjB8/XkOGDFFwcLC1benSpZowYYIWL16cY8UBAAAAgD3s6rGJiopSy5YtbdpatmypqKioHCkKAAAAADLDrmDj6empw4cP27QdOnRIXl5eOVIUAAAAAGSGXUPROnfurB49euiNN95QyZIlFRMTo/nz5+u9997L6foAAAAA4IEyDDZBQUFauXKlOnbsKJPJpPDwcF2+fFklSpTQwIED9fLLL+dWnQAAAACQrgyDTUxMjPXfbdq0UZs2bXK8IAAAAADIrAyvsXFycsqtOgAAAAAgyzLssTGbzfroo48y3MBnn32WrQUBAAAAQGY9cPIADw+P3KgDAAAAALIsw2BjMpk0ePDg3KoFAAAAALIkw2tsLBZLbtUBAAAAAFmWYbCpXr16btUBAAAAAFmWYbCZOXNmbtUBAAAAAFmWYbABAAAAACMg2AAAAAAwPIINAAAAAMMj2AAAAAAwPIINAAAAAMMj2AAAAAAwPIINAAAAAMMj2AAAAAAwPIINAAAAAMMj2AAAAAAwPIINAAAAAMMj2AAAAAAwPIINAAAAAMMj2AAAAAAwPIINAAAAAMMj2AAAAAAwPIINAAAAAMMj2AAAAAAwPIINAAAAAMMj2AAAAAAwPIINAAAAAMMj2AAAAAAwPIINAAAAAMMj2AAAAAAwPIINAAAAAMMj2AAAAAAwPIINAAAAAMMj2AAAAAAwPIINAAAAAMNzdXQBOSUhIUG9evXSjRs3VK9ePfXs2dPRJQEAAADIIY9sj822bdtUuXJlLVq0SHv27NGNGzccXRIAAACAHPLIBpty5copKSlJycnJunv3rkwmk6NLAgAAAJBDHtlgYzKZtH79er300ksqXbq03N3dHV0SAAAAgBzyyAabefPmqWfPnlq/fr1cXFy0a9cuR5cEAAAAIIc8ssHGw8NDHh4ekqRChQrp5s2bDq4IAAAAQE55ZINN586dtWDBAnXs2FExMTFq0KCBo0sCAAAAkEMMN93zrFmz9Ndffyk0NFSSFBkZqaFDhyo6Olp+fn4aN26cihQpIk9PT82aNeuB27t48aIuXbqUqj0qKirbawcAAACQMwwTbBITEzVt2jRNmzZNr776qiQpPj5evXv31tChQ1W/fn2NGjVKo0eP1vjx4+3e7nfffaepU6fmVNkAAAAAcoFhgs3IkSN17tw5tW3bVomJiZKknTt3qlixYmrSpIkkqU+fPqpXr56GDx9uvb7mQdq2batGjRqlao+KilL//v2zbwcAAAAA5BjDBJuQkBB5eXlpypQpOn/+vCTp1KlTKlu2rHWdggULysPDQ6dPn1aFChXs2m7RokVVtGjRnCgZAAAAQC4xzOQBXl5eqdri4uLk5uZm05Y3b17Fx8fnVlkAAAAAHgKGCTZpyZs3r8xms03bnTt37B6GBgAAAODRYOhgU65cOZ08edJ6+9q1a7p9+7ZKly7tuKIAAAAA5DpDB5uaNWvq3LlzWrNmjcxmsz7//HM1atRI7u7uji4NAAAAQC4ydLBxd3fXtGnTNH36dAUGBio6OlpDhw51dFkAAAAAcplhZkVL0atXL5vbvr6+Cg8Pd1A1AAAAAB4Ghu6xAQAAAACJYAMAAADgEUCwAQAAAGB4BBsAAAAAhkewAQAAAGB4BBsAAAAAhkewAQAAAGB4BBsAAAAAhkewAQAAAGB4BBsAAAAAhkewAQAAAGB4BBsAAAAAhkewAQAAAGB4BBsAAAAAhkewAQAAAGB4BBsAAAAAhkewAQAAAGB4ro4u4GFiNptlNpslSXFxcQ6uBgAAAIC9CDb3mTFjhqZOneroMgAAAABkEkPR7tO9e3dFRkYqMjJSYWFhji4HAAAAgJ3osbmPyWSSyWSSJHl4eDi4GgAAAAD2oscGAAAAgOERbAAAAAAYHsEGAAAAgOERbAAAAAAYHsEGAAAAgOERbAAAAAAYHsEGAAAAgOERbAAAAAAYHsEGAAAAgOERbAAAAAAYHsEGAAAAgOERbAAAAAAYHsEGAAAAgOERbAAAAAAYHsEGAAAAgOERbAAAAAAYHsEGAAAAgOERbAAAAAAYHsEGAAAAgOERbAAAAAAYHsEGAAAAgOERbAAAAAAYHsEGAAAAgOERbAAAAAAYHsEGAAAAgOERbAAAAAAYnqujC3iYmM1mmc1mSVJcXJyDqwEAAABgL4LNfWbMmKGpU6c6ugwAAAAAmcRQtPt0795dkZGRioyMVFhYmKPLAQAAAGAnemzuYzKZZDKZJEkeHh4OrgYAAACAveixAQAAAGB4BBsAAAAAhkewAQAAAGB4BBsAAAAAhkewAQAAAGB4BBsAAAAAhkewAQAAAGB4BBsAAAAAhkewAQAAAGB4BBsAAAAAhkewAQAAAGB4BBsAAAAAhkewAQAAAGB4BBsAAAAAhkewAQAAAGB4BBsAAAAAhkewAQAAAGB4BBsAAAAAhkewAQAAAGB4BBsAAAAAhkewAQAAAGB4BBsAAAAAhkewAQAAAGB4BBsAAAAAhkewAQAAAGB4BBsAAAAAhkewAQAAAGB4BBsAAAAAhkewAQAAAGB4BBsAAAAAhufq6AIeJmazWWazWZIUFxfn4GoAAAAA2Itgc58ZM2Zo6tSpji4DAAAAQCYxFO0+3bt3V2RkpCIjIxUWFubocgAAAADYiR6b+5hMJplMJkmSh4eHg6sBAAAAYC96bAAAAAAYHsEGAAAAgOERbAAAAAAYHsEGAAAAgOERbAAAAAAYHsEGAAAAgOERbAAAAAAYHsEGAAAAgOERbAAAAAAYHsEGAAAAgOERbAAAAAAYHsEGAAAAgOERbAAAAAAYHsEGAAAAgOERbAAAAAAYHsEGAADA4L7//nu9/vrr+v777x1dCuAwBBsAAACDmzt3rq5cuaK5c+c6uhTAYQg2AAAABnfnzh2b/wP/RgQbAAAAAIZHsAEAAABgeAQbAAAcIOlukqNLAIAMGe19ytXRBQAA8G/k6uKqvt8N0Z3EeEeXgkdMj7APHV0CHgF587hrUtvhji4jUwg2AAA4yJ3EeMUnJji6DDxiOKfwb8VQNAAAAACGR7ABAAAAYHgEGwAAAINzcnW2+T/wb8TZDwAAYHAFnisq57yuKvBcUUeXAjgMkwcAAAAYXIGKRVSgYhFHlwE4FD02AAAAAAzvX9Fj8/XXX+vnn3+WJB07dkwTJ05U3bp1HVwVAAAAgOzyrwg2b7/9tt5++22dPHlSo0ePJtQAAAAAj5h/1VC06dOnq0+fPo4uAwAAAEA2+9cEmzt37ujatWuqUKGCo0sBAAAAkM3+NcFmy5Ytql+/vqPLAAAAAJAD/jXBZvfu3fL19XV0GQAAAABywL8m2MTExOiJJ55wdBkAAAAAckCuBpszZ86oa9euCggIUFBQkH777bd/tL1Zs2Zp0KBB1tuRkZEKCgpS1apV9dZbb+ny5cvWZTNnzlShQoUy3J7ZbNatW7d069YtxcXF/aPaAAAAAOSeXAs2ycnJ6tatm2rXrq1du3bprbfe0vvvv2+zzuHDh5WcnGy9ffDgwTS3lZiYqMmTJ2v8+PHWtvj4ePXu3Vu9e/fW7t27VaZMGY0ePTpTNc6YMUP+/v7y9/fXG2+8kan7AgAAAHCcXAs2v/76q5ydnfX222/L2dlZwcHBmjJlik2QGTFihIYNGybpXg9L3759ZTabU21r5MiR+v3339W2bVtr286dO1WsWDE1adJEJpNJffr00bp16zLV89K9e3dFRkYqMjJSYWFh/2BvAQAAAOSmXAs2R48eVbly5fTxxx8rMDBQ7du3l6urq5yd/1fC1KlTFRERoW7duumbb77R119/LZPJlGpbISEh+uqrr1S4cGFr26lTp1S2bFnr7YIFC8rDw0OnT5+2u0aTyaT8+fMrf/788vDwyNqOAgAAAMh1uRZsbty4oc2bNysgIEDbtm1T8+bN1bNnTyUmJlrXKVy4sLp06aLt27crKCjIJqjcz8vLK1VbXFyc3NzcbNry5s2r+Pj4bN0PAAAAAA+fXAs2JpNJ5cqVU3BwsEwmkzp37qybN2/qr7/+sq6zc+dOTZo0SaGhoQoPD9cPP/xg9/bz5s2batjanTt36HkBAAAA/gVyLdiULVtWN2/etN62WCxKTk6WxWKxtk2ZMkVjx45V69at9dVXX2nWrFlKSEiwa/vlypXTyZMnrbevXbum27dvq3Tp0tm2DwAAAAAeTrkWbGrXrq2kpCR98803unv3rubMmSNPT0/5+PhY15k7d64aNmwoSapSpYpWrFiRanhZemrWrKlz585pzZo1MpvN+vzzz9WoUSO5u7vnyP4AAAAAeHjkWrDx8PDQN998o3Xr1ikgIECrV6/W5MmT5eTkZF3H1dXV5j5/v50Rd3d3TZs2TdOnT1dgYKCio6M1dOjQ7CofAAAAwEPM/uSQDby9vbVw4cJs216vXr1sbvv6+io8PDzbtg8AAADAGHI12BhJyrU9UVFRDq4ktcuxZ5RoTnJ0GQCQSh6Tqw4dOuToMgzj5rlrSkhK/XttAOBoia6mh+79POVzeXrX4DtZ7r96H1YrVqxQ//79HV0GAAAAgPuMGzdOr7zySqp2gk06YmNjtX37dj355JN2T2AAGE1UVJT69++vcePGqXz58o4uBwCQRbyf498gISFBMTExqlu3rjw9PVMtZyhaOjw9PdNMgsCjqHz58qpUqZKjywAA/EO8n+NRV61atXSX5dqsaAAAAACQUwg2AAAAAAyPYAMAAADA8Ag2AAAAAAyPYAP8i3l5eSkkJEReXl6OLgUA8A/wfg4w3TMAAACARwA9NgAAAAAMj2ADAAAAwPAINsBDysfHR1WrVpWfn5/1v1dffTXD+8TExKhixYqSpKVLl+rNN9/M1GM2atRIvr6+1serVq2a+vTpo+vXrz/wvn5+frpw4UKq9vDwcHXq1ClTdQCAUf34449q06aN/P39Va9ePQ0fPly3bt2SlLX35ZxUsWJFxcTEpLksJiZG77//vgIDA+Xv76927dpp8+bN1uXJycl69913VbVqVY0bN05Dhw5V1apV1a9fv9wqH0jF1dEFAEjf2rVrVbx48Vx9zFmzZql69eqSpFu3bqlXr14aMmSIvvjiiwzvt2/fvtwoDwAeWnPmzNE333yjsWPHqnr16rp+/bqGDRumXr16ac6cOY4uz27nz59X27Zt9corr2jNmjV6/PHHtXXrVn388cfq37+/Xn31VV26dEmbN29WRESEChYsqEqVKmnx4sXWL9cAR6DHBjCgRo0aae/evdbbTZo00a5du9JcNy4uTlWrVtWpU6esbYMHD9asWbMe+Dj58+dX48aN9eeff0qSTp48qa5du6p27dry9/fXxx9/rOTkZEn3epjOnz8vSZoyZYoCAwPVqFEj/frrr1neTwAwilu3bunzzz9XaGioAgMD5eLiIk9PT4WGhuqxxx5TbGysdb2+ffsqICBAQUFBOnr0qCTpzp07GjhwoLXnvHPnztZe8E6dOmnAgAEKDAzU5MmTdfXqVXXv3l3+/v5q3769Pv74Y02ZMsW6/YEDB6pmzZpq2rSp1q5da61x7969evnll1WtWjVNmjQp3X2ZMmWKatSooQEDBsjT01MuLi5q2LChhgwZotGjR+vy5ctq2rSpLBaLGjZsqGeffVZJSUnq0KGD1q1bl1OHGHgggg3wiPPw8NDzzz+vDRs2SJLu3r2rjRs3qmnTpg+877lz57Ry5UprD84nn3yiOnXqaMeOHVq1apW2bt2qHTt22Nxn/fr1WrZsmZYuXaqFCxdq9+7d2b9TAPCQ2bdvn5ycnFSrVi2b9vz582vy5Mny9PSUJB06dEgvvfSSdu3apWrVqmnChAmSpJkzZyouLk5r1qzRzp07lSdPHoWFhVm3c/bsWf3888/q2rWrhg0bpoIFC+qXX35R3759tXLlSut6oaGhSkhI0ObNmzV58mSFhobqzz//VHx8vHr37q23335bERERSkhI0N27d9Pcl23btumFF15I1d64cWPduXNHf/zxh1atWiUXFxft27dPR44ckXRvlIE9f1uAnMJQNOAh1qJFCzk5OVlvz5s3T88++2ymt/PSSy9p7ty5evvtt7V7926VKFFCTz75ZJrrvvPOO3JxcZHFYpGHh4fq1q2rDz74QJI0ZswYFS1aVPHx8bp06ZIef/xxXb582eb+GzZsUOvWrVWyZElJ975pXLNmTaZrBgAjuX79ugoUKCAXF5cM13v22WetH/6bNGmi0NBQSffeK11cXOTi4qKYmJhU768NGzaUu7u7zGazNm7cqPXr18vNzU01atTQiy++KOnedS+rVq3S2rVrlTdvXvn4+CgoKEjh4eGqXbu28uXLp1atWkmSevXqpW+//TbNGq9cuWINYvfLkyePHn/8cV25ckWlSpXK9DECchrBBniIrV69OluusWnYsKEGDRqkixcvav369WrWrFm6686cOdPaQ/N3x48f19tvv624uDhVrFhR8fHx+vtPYV2+fFmBgYHW2yVKlPjH9QPAw65w4cK6du2akpKS5Opq+/EqNjbWGhQKFChgbc+TJ4+SkpIkSdeuXdOQIUP0xx9/6JlnnlFSUpLKlCljXTfl/teuXZPZbFbRokWty1LeZ2NjY2U2m9WyZUvrsrt376pJkya6dOmSzX3y5cunxx9/PM198fT0tA4tvp/ZbNaVK1dUuHBh+w4KkMsYigYYkJOTk80Qghs3bmS4ft68efX8889r8+bN2rx5c5aGCpjNZvXt21fDhw/Xzz//rGnTpqX5R9HLy8vmD+KlS5cy/VgAYDR+fn5ycXFJNTz39u3baty4sc11kWkZNmyYatWqpZ07d2revHmqWrWqzfKU3vvChQsrT548Nu+zKf8uVKiQ8uTJo40bN2rv3r3au3ev1q5dq4EDB6Z6bzabzbp582aatTRs2DDNnva1a9cqf/78qlatWob7AjgKwQYwoNKlS2v9+vVKTEzU/Pnz7ZqOuVmzZgoLC1ORIkXSHYaWEbPZLLPZLDc3NyUnJ2v58uU6fPiw9dvGFC1atNDixYt16tQpXblyRfPmzcv0YwGA0bi7uyskJERDhgzRrl27ZLFYdP78eb3//vuqUqVKuj3hKW7duiWTySQnJycdOHBA4eHhSkxMTLWei4uLXnrpJU2ZMkUJCQn67bffrNdQuri46MUXX9TEiROVkJCgCxcuqEuXLtqwYYP8/f2VlJSk7777TomJifryyy9TvX+n6NWrl44cOaJRo0bpypUrSkhI0Pr16xUaGqoPP/xQbm5u//yAATmAYAMYUP/+/RUZGanAwEAdOnRIAQEBD7xPgwYNFBMTk+EwtIzkz59fgwYNUvfu3VWrVi2tWrVKzZs314kTJ2zWq1+/vjp16qS2bduqVatWqlGjRpYeDwCMplu3burRo4dGjBghf39/tWnTRk8++aS+/PLLB953wIABWrx4sapVq6YhQ4YoODg41ftrio8//liXLl1SzZo1NX78eAUEBChPnjySpCFDhuj27duqX7++goOD1bRpU73++usymUz68ssvtWDBAtWoUUPXrl1Ld0iZl5eXFi9erGvXrikoKEi1atXS7NmzFRoaqjZt2mT9AAE5zMny9wHyAB5JKdNyzp8/33phPwDAePbs2SNfX1+ZTCZJUt++fVWjRg21b9/ewZUBjkWPDfAvcObMGYWFhalUqVKEGgAwuMmTJyssLEwWi0VHjhzRjh07bCZtAf6t6LEB/gUGDx6sLVu2aMaMGfwqNAAYXFRUlD755BMdO3ZMhQsXVq9evfTKK684uizA4Qg2AAAAAAyPoWgAAAAADI9gAwAAAMDwCDYAAAAADI9gAwD41zt16pTd654/f15mszkHqwEAZAXBBgCQI3x8fHTw4EFHl6G1a9fqtddek5+fn/z9/dW5c2ft2rXLunzjxo0KCQmxa1uXL19Ws2bNdOvWrZwqFwCQRQQbAMAja+/evRo8eLAGDBigyMhI7dy5U82bN9c777yjqKgoSdL169dl7wSh8fHxiouLy8mSAQBZRLABAOS6uLg4jRw5UnXr1lVgYKBCQkJ09uxZ6/JFixbplVdeUfXq1RUYGKihQ4daw0enTp00adIkay9M69atdeTIkTQfZ9++fSpdurRq1KghZ2dnmUwmtWvXTl26dFFsbKz27dunTz/9VFFRUfLz89Pdu3d1/PhxdevWTfXq1dNzzz2n9u3b66+//pIktWzZUpL0wgsvaNeuXRo4cKCGDx9ufbyDBw/Kx8dHkpScnKyRI0eqTp06qlWrlrp27aoTJ07kyPEEABBsAAAO8Omnn+r333/XDz/8oC1btsjT01Pdu3dXYmKi9u/fr4kTJ2rChAnau3evvv32Wy1btkwRERHW+y9btkzjxo3Tjh07VLx4cY0fPz7Nx6lfv76ioqL05ptvat68eTp06JCSkpLUr18/BQQEyM/PT8OGDVP58uW1b98+ubi46L///a8CAwP1888/65dfflG+fPk0bdo0SVJ4eLike8PXHvRL7xs2bNCuXbu0du1abd26VcWKFdPkyZOz6QgCAP6OYAMAyFUJCQlas2aNPvjgAxUrVkx58+bVoEGDFB0dbe3xCA8P1zPPPKPY2FjdvHlTjz32mC5cuGDdxssvv6ynnnpKHh4eeumll3Ty5Mk0H8vb21vLli1T+fLlFRYWpldffVW1atXS2LFjlZiYmOZ9vvrqK3Xt2lVms1lnz55VwYIFbR7bXgUKFNDZs2f1ww8/6MyZMwoNDdWkSZMyvR0AgH1cHV0AAODf5fr160pMTNSTTz5pbXNzc5OXl5fOnTunypUra8aMGVq7dq0KFiyoSpUqKTk5WcnJydb1CxcubP23q6trhtfIlCtXToMHD5YkxcbGauvWrRozZoxMJpP69OmTav2DBw+qe/fuunHjhp555hklJSVlaT9r1aqloUOHauHChRo/frxKliypDz/8UC+88EKWtgcAyBjBBgCQq4oUKSKTyaSYmBgVL15c0r2L8i9evKgiRYpo9uzZOnjwoNatW6fHH39cklS3bt0sPVaHDh1Us2ZN9e7dW5Lk6empVq1a6fTp0/r9999TrX/+/Hl98MEH+vbbbxUQECBJmjhxovbt25fm9p2dnW16fq5du2b9d3R0tLy9vbVgwQLdunVLCxYsUJ8+fRQZGSmTyZSl/QEApI+haACAHBMbG6vz589b/7t48aKcnZ3VqlUrjR8/XhcuXNCdO3c0atQoFS1aVNWqVdOtW7eUJ08eubq6Kj4+Xl9++aUuXbqU7tCxjLRo0UJhYWFat26dbty4ocTERB08eFCrVq1SkyZNJN3rLYqLi1NycrJu376t5ORkubu7S7o3q9qSJUusj+3m5iZJ1umey5Ytq23btik2NlbXr1/Xt99+a33snTt3qmfPnjpz5ozy5cunAgUKKH/+/HJ15TtFAMgJvLsCAHLMf/7zH5vbRYoU0Y4dOzRw4EBNmjRJrVu3VlxcnAICAjR79mzlyZNHXbt21ZEjR1S3bl15eHioVq1aatSokf74449MP37Hjh3l4eGhr7/+WgMHDpTFYlGZMmX0zjvvqE2bNpKkgIAAubm5qXr16vrpp5/Up08f/ec//1FSUpLKlCmjDh06aN68eUpMTFSRIkXUsGFDBQUFacKECWrXrp0OHDigpk2bqkCBAnrnnXe0bds2SVLr1q118uRJtW3bVrdv31a5cuU0ZcoUOTvznSIA5AQni72T9wMAAADAQ4qvjQAAAAAYHsEGAAAAgOERbAAAAAAYHsEGAAAAgOERbAAAAAAYHsEGAAAAgOERbAAAAAAYHsEGAAAAgOERbAAAAAAY3v8D6P+NVbXfkXY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49839" y="5842482"/>
            <a:ext cx="2939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pie chart shows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that 14% of the total loans have been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charged-off.</a:t>
            </a: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80" y="1268083"/>
            <a:ext cx="4450528" cy="4574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56" y="1510980"/>
            <a:ext cx="4523562" cy="4088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57732" y="5661056"/>
            <a:ext cx="293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It accounts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 a loss of 15.67% of the total funded</a:t>
            </a: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80" y="404643"/>
            <a:ext cx="10772775" cy="86344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Lending analysis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6" descr="data:image/png;base64,iVBORw0KGgoAAAANSUhEUgAAAgAAAAIFCAYAAACktUVJAAAAOXRFWHRTb2Z0d2FyZQBNYXRwbG90bGliIHZlcnNpb24zLjMuMiwgaHR0cHM6Ly9tYXRwbG90bGliLm9yZy8vihELAAAACXBIWXMAAAsTAAALEwEAmpwYAABTXElEQVR4nO3dd3gVVcIG8Hfmzi3pvRF670VAEEGKSC8CSrGv7XOt4KqAil0WV1dFrKDuWhFEBMWGgkgJRLr0noRAGuntlinfH9EsJUCAJOfeO+/veXiU5Jb3DoF5Z+bMOZJhGAaIiIjIVGTRAYiIiKjusQAQERGZEAsAERGRCbEAEBERmRALABERkQmxABAREZkQCwABANLT09GmTRuMHj268teoUaOwaNEi0dFw++23Iy8vT2iGtWvXon///rjuuuvgdDorv56eno4uXboITAY8/fTTGDBgAF577bWzPubknHPmzMFzzz1Xq5l27NiBBx98sMrv/d///R8WL15cK+/7wQcfYNq0adV+/OLFi/F///d/tZLlQo0YMQLJyckX9Jx33nkH/fr1w/Tp07F48WL069cPd9xxRy0lJH+jiA5A3sPhcGDp0qWVv8/KysKIESPQvn17tG7dWliudevWCXvvv3z33Xe4/vrrce+994qOcoYFCxZg1apViI+PFx2lUocOHfDGG2+IjuH3Fi1ahFdeeQXdunXDLbfcgilTpmD06NGiY5GPYAGgs4qLi0OjRo2QkpKC1q1b48svv8T8+fOh6zrCw8MxY8YMNGvWDNOmTUNBQQGOHj2Kfv364d5778ULL7yALVu2wGKxYODAgZgyZQo8Hg9eeeUVbNy4EZqmoW3btnjyyScRHByMAQMGYMyYMVi/fj0yMjIwevRoTJ48GdOnTwcA3HrrrZg7dy727t2L9957D263G3l5ebj22msxefJkAMDcuXOxaNEiBAUFoVu3blixYgVWrlwJt9t91vc9mcfjwaxZs7B+/XpYLBZ07NgR06dPxxdffIEVK1bAbrejuLgYU6dOrXJ7ne35wcHB+PXXX6vMnZycjNdeew0NGjTAgQMHoKoqnn32WXTt2hWbNm3CrFmzoOs6gIoj58GDB5/ynjfccAMMw8Bdd92Fp59+Go899hhmz56NDh06AAAGDBiA2bNnIyIi4oy8mzdvxj/+8Q+sXLkSsiyjvLwcAwYMwHfffYfIyMjKx82ZMwepqanIzMxETk4OWrdujRdffPG8n+v555/HsmXLkJWVhWnTpiE7Oxv16tVDbm5uldvvyJEjeO6551BaWlr5Pq+//jrsdjs6dOiAu+++G+vWrUN2djbuvPNO3HDDDfB4PHjhhReQlJSEqKgoREVFISQkpMrXf++99/D1119DURQ0atQIs2bNAgDk5OTg7rvvRkZGBiwWC/7973+jWbNm2LZtG15++WW43W7k5OSgV69emDlzJtLT03HjjTeiWbNmOHbsGD755BOsXbsWc+fOhcPhQM+ePfHxxx9j9+7dACqO0pcvXw5d15GYmIinn34acXFxOHjwIB5//HGUl5ejadOmKCsrqzJ3ZmYmnnnmGRw7dgyGYeDaa6/FnXfeicmTJyMrKwtPPPEEPB4P8vPzkZ6ejvz8fNx2221VvhbRKQwiwzCOHj1qdO7c+ZSvbdmyxejevbtx/PhxIzk52bjhhhuMsrIywzAMY82aNcaQIUMMwzCMqVOnGrfeemvl82bOnGlMmTLFUFXVcLlcxo033mhs2LDBmDNnjjFr1ixD13XDMAzj3//+t/H0008bhmEY/fv3N2bNmmUYhmFkZmYaHTp0MNLS0gzDMIyWLVsaubm5hq7rxk033WQcOXKk8nFt2rQxcnNzjdWrVxuDBw82CgsLDV3XjenTpxv9+/c3DMM45/uebPbs2cb9999vuN1uQ9M0Y9q0acaMGTMqP+P7779/zu12tuefK/eGDRuMNm3aGLt37zYMwzA++OAD48YbbzQMwzBuueUWY9myZYZhGMaePXuMZ555pso/u7+2z1/b8Y8//qj83l+/PznnG2+8YTz77LOGYRjGqFGjjFWrVhmGYRhffvmlMWXKlDNe/4033jCuuuoqIycnx9A0zXj44Ycrt+e5Ptfw4cMNwzCMe++913jttdcMwzCMlJQUo3PnzsZXX311xvvMmjXLWLJkiWEYhuF2u40RI0YYP/74Y+Vn/OSTTwzDMIwdO3YY7du3N5xOp/Hf//7XuOWWWwyXy2WUlpYaY8aMMaZOnXrGa//yyy/GoEGDjIKCAsMwKn5G3377beOrr74yunXrZqSkpBiGYRjPP/+8MX36dMMwDGPKlCnGhg0bDMMwjJKSEqNHjx7Gjh07jKNHjxotW7Y0Nm7caBiGYRw4cMC44oorjIyMDMMwKn7eWrZsaRiGYXz99dfG5MmTDY/HYxiGYXzxxRfGnXfeaRiGYYwePdpYuHChYRiGsWnTJqNVq1aV73eyG2+80fjwww8NwzCMoqIiY+TIkZU/Fyf/ed90003GDz/8cMbzic6GZwCoktPprDx9qGkaIiIi8PLLLyMhIQGffPIJUlNTMXHixMrHFxUVoaCgAADQtWvXyq8nJSVh+vTpsFgssFgs+PTTTwEAL7/8MoqLi5GUlASg4og5Kiqq8nlXX301gIozD1FRUSgsLESDBg0qvy9JEt59912sWrUKy5Ytw6FDh2AYBsrLy/Hbb79hyJAhCA0NBQDceOON2LBhAwBg1apV53zfv6xevRpTpkyB1WoFANx888247777qr39zvb8c+UGgHr16qFNmzYAgLZt2+Lrr78GAAwdOhTPPfccVq5ciV69euHhhx+udpbquvHGG7Fw4UL07dsXCxYswGOPPVbl44YMGYLo6GgAwHXXXYeZM2di6tSp5/xcf0lKSqo8a9KoUSP06NGjyvd49NFHsW7dOsybNw8pKSnIzs4+5aj4r5+Pdu3awe12o6ysDOvXr8eIESNgs9lgs9kwcuRI7Nu374zXXr9+PYYMGYKwsDAAqDyztHjxYnTs2BGNGjUCALRp0wY///wzAGDWrFlYvXo13n33XRw+fBgulwtlZWUIDw+Hoijo3LkzgIrxIVdeeWXlJZibbroJc+bMAQD8+uuv2LFjB8aNGwcA0HUd5eXlyM/Px759+3DttdcCqPj706JFizNyl5WVYcuWLfjwww8BACEhIRg7dixWr16N4cOHV7kdiaqLBYAqnT4G4GS6rmP06NF49NFHK3+fnZ1d+Q9qYGBg5WMVRYEkSZW/z8jIgMPhgK7rePzxx9G3b18AQGlpKVwuV+Xj7HZ75f9LkgTjtGUqysrKMGbMGAwcOBDdunXDuHHj8Msvv8AwDCiKcsrjLRbLKdnP9b4nP+7k3Lquw+PxnG1zVfv558oNVGz3qj73xIkT0b9/f6xbtw5r1qzBm2++iR9//PGU7VSVk7eD2+0+52NHjhyJV199FRs2bEBZWRm6d+9e5eNO356yLJ/3c1X1mYCKn4+qPPzww9A0DUOHDkW/fv2QkZFxyvP++tx/bePT3+f0nKd//eQ/m6KiIhQVFZ2R5+SsN910E1q1aoU+ffpg6NCh2L59e+X3bDZb5fMsFss5f/b+ulwBVPx5FBYWVn7/fNtF1/UzPqeu61BVtcrPSXQheBcAVUvv3r3x3XffITs7GwAwf/583HrrrVU+9oorrsDXX38NXdfhdrvx4IMPYuPGjejduzc+++wzuN1u6LqOGTNm4NVXXz3ve1ssFqiqitTUVJSUlGDy5MkYMGAAkpOTK1+rb9++WL58OYqLiwHglLsXqvu+ffr0wfz58+HxeKDrOj777DNceeWV1d5GZ3v+uXKfy8SJE7Fnzx6MHTsWzz//PIqKipCTk3PO50RGRmLnzp0AgOTk5PM+PiAgAKNGjcLjjz9+ytmd061YsQLFxcXQdR0LFy5E//79q/25+vTpgwULFgAAjh8/ftaR7mvXrsV9992HYcOGAQC2b98OTdPOmb9Pnz5YsmQJXC4XXC4Xvv/++yof16tXL/z8888oKSkBUDGu4b///e9ZX7eoqAg7duzAI488gkGDBiEzMxNpaWlV/pn17t0b69evR1ZWFgDgyy+/POV7ixYtqnzf2bNn47HHHkNERATatWtX+dhdu3Zh//79Z7x2cHAwOnXqhM8++wwAUFxcjCVLlqBXr17n3C5E1cEzAFQtvXv3xl133YXbb78dkiQhODgYb7755ilHVX+5//778eKLL2L06NHQNA3Dhg3DoEGDcNVVV+Gll17CmDFjoGka2rRpU61btoYMGYKbb74Zs2fPRr9+/TB06FDYbDa0bNkSzZs3R2pqKvr06YPx48djwoQJcDgcaNGiBQICAgAA9957b7Xe9+9//zteeuklXHvttVBVFR07dsSMGTOqvY3O9vzg4OCz5rbZbGd9vUceeQQzZ87E66+/DkmScP/996N+/frnzPDII4/gmWeewYIFC9CuXTu0a9fuvLnHjh2LhQsXVp6Orkp0dDTuuusu5Ofno3v37rjnnntgs9mq9bmefvppTJ8+HUOHDkV8fPxZ7yiZMmUK7rvvPgQGBiI4OBjdu3dHWlraObNPnDgRaWlpGDFiBMLDwytP5Z+ub9++OHjwICZNmgQAaN68OZ5//nksX768yseHhobi7rvvxpgxYxAYGIi4uDhcdtllSE1NPeWyFAA0adIE06dPxx133AGbzYY2bdpU/uxdf/31yMrKwvjx4yFJEhISEioHH7766quVg0wbNmyIpk2bVpnllVdewXPPPYfFixfD7XZj5MiRGDt27Dm3C1F1SEZV59GIfMyOHTuwdetW3HLLLQCA//znP9i+fTtef/11scG8nGEYmDdvHo4dO4Znn322ysfMmTMH+fn5eOqpp+o4nW84evQoli5dinvvvReyLGP58uWYN2/eKWcCiLwRzwCQX2jSpAnmzZuHhQsXVh5pPf/886Jjeb2rr74asbGxePvtt0VH8Vnx8fHIzs7GyJEjYbFYEBISgpkzZ4qORXRePANARERkQhwES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iugARHRhNF2Hx6NDNwwYRsXX/vwPJPzvf2QAkiRBkiXIEiBLEmRZgmEAumFAliTohgFV06HrBvQ/X0T687GKRYJikSFJEojI/7AAEHkJwzDg8mhQNR2yJMFmtQAASso8KCxxIbfQiZz8MmTll6GwxAWXR4dH1eBRdaiaDo9a8UtVdXi0k/5frXicqhnwqFrljh4A7DYLghxWBDoUBDqsCPrrvwH/+31okB0hQTaEBFoRFGBDoENBgF1BkMMKWQbcHh2SBDhsCmSZZYHIV0iGYRjnfxgR1QRdN1DuViFDgs0mo9ylIa+wHBm5ZUjPKkZGbimy88qQU1COvCInypyq6MjnFBJoRb3oYCREByExNhhNEkKRGBuCmHAHZFliOSDyYiwARLVE03U4XRoURYam6UjNLMbOQydw4GgB0jKLkZ1fBo+qi45Za0ICrUiIDka96CAkxgSjSb1QJMYGIzo8AJY/y4GiyLD/eaaDiOoWCwBRDVA1HS63Bqsiw63qSDleiF2Hc7H/aAEOpRcgt9ApOqJXCQ6won5cMFo0iECnFtFo1TACQQFWuD06HHYLLDLHJxPVNhYAogukaTrK3Rrs1opT+EeOF2Ln4Vwc/HNnn1/sEh3RJ4UG2dCyYQTaNI5ExxbRaJIQCt0AZAmw2zhciaimsQAQVUO5S4VFlpBb6ETSjuP448AJHDpWgMISt+hofkuSgEbxoWjXNArd28ahTeNIyH/ekeCwsxAQXSoWAKIqaJoOl0eDRZax89AJrP3jOLbszUZeEU/li1Q/Nhjtm0aha5s4tG8WDVkCbFYLFAsvGRBdKBYAoj/9dZSfV+RE0h8ZSN6VgX2p+dB0/hXxRpIENK8fjj6dE3FVl/oIciiwWCRYFQ4qJKoOFgAyLU2vGLhnkWXsOnwCa7bzKN+XNYwLwZWd6qF/1waIDHUAEniHAdE5sACQqahaxaQ5hSUurPsjA7/vysTelDwe5fuZuMhA9OpYDwO6NUC96CDousFxA0SnYQEgUyhzegAAKzcdxY/rU5CaWSw4EdWVyFAHerSLx9XdG6JpYihUzUAAywARCwD5L5dbhSRJ2JOSh2VrD2Pj7iwe6ZtcSKAV3dvGY0C3BmjTOBKGYfAWQzItFgDyK5qmw63qKC51Y9m6I/h101EUlPC+fDpTaJANg3s2wuirmsGqyAh0WEVHIqpTLADkF8qcHsiyhLXbjuP7pCM4cLRAdCTyEbIEdG0dh3EDmqN5gwjIEngnAZkCCwD5LLdHAwAcPlaIb9cexoYdGXD78dz6VPviowIxsndTXNOjEQADAXaeFSD/xQJAPqfcpcKjavh2zRGs2JiGnIJy0ZHIz9gUGX26JGJc/xaICQ+A1SpzfQLyOywA5DPKXR4Ulbjx2U97sXrrMQ7oozrRokE4xvRthsvbJwAcNEh+hAWAvJquG3B7NBzNLsZnP+7F5r3ZoiORSYUEWnFNj0a4tm8zOKwWBHDQIPk4FgDySpqmQ9UM7Dx8Ap//tA/70/JFRyICUDEFcY928bhjVHuEBds5pwD5LBYA8iqqpkPTDWzanYlPftiLYzkloiMRVUmSgN6dEnHHqHYIdFhZBMjnsACQV/hrx//7rkx88sMeZJwoFR2JqFpkWcLV3Rrg1uFtYbNaWATIZ7AAkFCqpkPXDWzYmYFPftiDzNwy0ZGILopikTHkika4cXBrKBaZaw+Q12MBICF03YBH1St3/Fl53PGTf7BbLRjRuwnGD2wJiyzxrgHyWiwAVOfKXSrSs4vxxoJtSMkoEh2HqFYE2BWM6dcMY/o2hyRJsNs4uyB5FxYAqjMutwqXR8M7X/2BtduPi45DVCeCA6wYP7AlhvVqDEmSYLOyCJB3YAGgWvfXLX3frj2EL37eD5dbEx2JqM6FB9sxaVArXN29IayKBJkzC5JgLABUq5xuFXuO5OGtRdt5nZ8IQIO4EEyZ1AX1Y0N4xwAJxQJAtcLpUlFc7sGcBVuxdX+O6DhEXqd/1/r4vzEdoSgy7LwsQAKwAFCN8qgaVM3AF8v34ps1h6Fq/PEiOpugACtuH9kOfbvUh80qQ5Ik0ZHIRFgAqEYYhgGXR8PvuzIxb+lOFBS7REci8hnN64fj4RsuQ0x4AOcPoDrDAkCXrNylIie/DLMXbOOc/UQXSZaAUVc1w41DWsNqkWGxcJAg1S4WALpoFZP5aPjsp71Y8tsh8CeJ6NLFRQbikRu7olFCKAcJUq1iAaCL4nSrKCh24YUPk5GaWSw6DpHfGdSjIe4c3QFWiwxF4dkAqnksAHTBnG4VKzcexfvf7IRH1UXHIfJbkaEOTJ7YBW0aR3JsANU4FgCqNo9Hg9Ot4eVPN/HWPqI61LtzPTw4vgtsVhkWTiBENYQFgKrF6VKx60guXv18C4pK3aLjEJlOXGQgnr6zJ2IiAuDgAkNUA1gA6Jw0XYfHo2Pukh34+fc00XGITE2xyLhnTAf07VqfJYAuGQsAnZXTpSIzrwwz//M7MnJLRcchoj/17lQPD07oArtV5poCdNFYAKhKLreKpWsO4/Mf90LT+SNC5G0SooLw9F09ER3mgJ1nA+gisADQKdweDaXlHsz86HfsTeGkPkTezKrIuHdcJ/TuXI+XBOiCsQBQJadLxZZ92Xj9i60od6mi4xBRNfXtkoj7r+8Mm9UCWeZ6AlQ9LAAEoOKU/5crDmDBL/tFRyGii5AYE4yn7+yJyFA7LwlQtbAAmNxfi/i89vkWJO3IEB2HiC6BTZFx//jOuKJ9AicOovNiATAxVdNR5lTx1HtJOHSsUHQcIqohA7rWx9+v6wSbwksCdHYsACblcmvIzi/Dk+8mIa/IKToOEdWwBnEhePHvvRASaIPClQWpCiwAJuR0qdhxOBcvfbQRLo8mOg4R1ZKIEDv+eV9vxIQHwGa1iI5DXoYFwGScbhXfrT2Cj77fzeV7iUwgwK7gubuvQON6obxVkE7BAmAiTreKtxdtx6+b00VHIaI6pFgkPHpTN1zWKpaDA6kSC4AJaLoOp0vDM++v5+Q+RCYlScBdozvgmh4NeSaAALAA+D23R0NekRNPvLMO2fnlouMQkWBj+jXHjYNbca4AYgHwZ063iv2p+XjhP79zZj8iqnRVl0Q8ML4zzwSYHAuAn3K6VCTvysSrn28G1/IhotN1bB6NJ2/vAYfNAkniXAFmxALgh5wuFWu3H8MbC7dxpD8RnVXjhFDM/PuVCAxQYOGywqbDAuBnnC4VKzel4Z3FO0RHISIfEBsRgFn39UZ4iB1WhXMFmAkLgB9xulT8sD4FH367S3QUIvIhIYFWvPj3K1EvOhh2G0uAWbAA+AmnW8XS1Yfw6Q97RUchIh9kt1rwwt97oWm9MM4aaBIsAH7A6VaxiEv5EtElctgsePmBPkiMDeblABPgqA8f53Sr+PKX/dz5E9Elc7o1THt7HXIKyuFRuU6Iv2MB8GFOl4qvVx3CwhUHREchIj9RWu7B1DlrUVjihqbpouNQLWIB8FFOl4pl6w7j8594zZ+IalZBiQuPzVmD4nIPdE4k4rdYAHyQ06Xipw2p+Oi7PaKjEJGfyikox2Nz1qDM6QGHivknFgAf89d9/u9/s1N0FCLycxknSjHtrbWcStxPsQD4EKdLxZptxzjJDxHVmdTMYsx4bz1LgB9iAfARbo+GfWn5ePPLbaKjEJHJ7E/Lx3MfbIDTzRLgT1gAfICm6ThRUI4XPkzmwj5EJMTOQ7l46eNNcLEE+A0WAB9Q5lTxxLvr4HTzvlwiEmfTnizMXrCVJcBPsAB4OadbxVNz1+NEgVN0FCIirNl2HHOX7OTlAD/AAuDFnG4Vr36+BQfTC0RHISKqtDw5FV+tPAAnBwb6NBYAL+V0VUzxu35HhugoRERn+OLn/dh2IAcuDy9N+ioWAC/kdKtI3pXJKX6JyKu98ulm5OSVccpgH8UC4GU8qoa0zGK8/sUW0VGIiM7J5dEwY24S5wjwUSwAXkTXdRSWuPH03PVQNd7vR0Te70SBE8+8zzkCfBELgBdxujU8/s46lJR7REchIqq2fan5mPv1DpYAH8MC4CVcbhXPf5CMjBOloqMQEV2wn39Pw8qNaSwBPoQFwAs43SreXfwHdh7OFR2FiOiizV2yE8eyS6ByUKBPYAEQzOlW8eumo/hl41HRUYiILommG3jug2TOD+AjWAAE0nUD+UUuzFvKpX2JyD/kFTnx4n9+h4tTl3s9FgCB3KqGF/6TDI/K02VE5D92Hs7FFz/v45kAL8cCIIjTpeLj73YjLbNYdBQiohq3aOUB7D6SCzdnCvRaLAACeFQdB44W4Nu1R0RHISKqNS99sgnFZW4YBuc18UYsAAK4PBr+9ckm0TGIiGpVmVPF8x8m8yyAl2IBqGNOt4pXPt2EghKX6ChERLXuUHohlq09wvkBvBALQB1yulWs2pyOzXuzRUchIqozn/64FwXFLl4K8DIsAHVE1w0UFLswd8kO0VGIiOqUqumY9fFGXgrwMiwAdcSjanjhQ97yR0TmxEsB3ocFoA44XSo++WEPUnnLHxGZGC8FeBcWgFqmqjoOphdg6erDoqMQEQn1v0sBPBPqDVgAapnLo+El3vJHRASg4lLAt2sP8VKAF2ABqEVOl4pX529BQTFv+SMi+stnP+7jpQAvwAJQSzRNx56UPPy+K1N0FCIir8JLAd6BBaCWqJqBtxZtFx2DiMgrVV4K4IJBwrAA1AKnS8WS1YeQlVcmOgoRkdf67Me9yC/hpQBRWABqgdOtYeHP+0THICLyaqpm4KWPeClAFBaAGlbuUvHWom1wc8IfIqLzOnSsEN+uPcxLAQKwANQgTddx+FghNuzkwD8iour6Yvk+eDQeNNU1FoAapKoG5izcJjoGEZFPcXk0fPjtLpTzLECdYgGoIS63hh/Xp+BYTonoKEREPmflxjQuk17HJKOawy/T09MxZMgQNGvW7JSvv/vuu0hISKjyOXPmzAEAPPDAA2jVqhX27avewLgBAwbA4XDAarXCMAwoioLHHnsMPXv2POtz5s+fDwCYNGnSKV9fvHgxfv/9d8yaNata732xisvcuOOFn9lgiYguUpeWMXj8tsvhsCuio5jCBW3l2NhYLF26tLaynGLu3LmoX78+AGDlypV45JFHsHbt2rM+/vQdf10qd6l4d/Ef3PkTEV2CrftzcPh4IVo3ioQsS6Lj+L0auQQwbdo0LF68uPL3rVq1qvJxuq5jwIABOHLkCACgrKwMffv2hct17tM+PXr0QE5ODvLz87F//37cfPPNGDduHPr371955D9nzpzKMw5LlizB4MGDMW7cOKxataoGPuHZ6bqBY9klWL31WK2+DxGRGbzz1R9cNr2OXFAByM7OxujRoyt/vf/++xf2ZrKMa6+9Ft988w0AYPny5ejXrx/sdvs5n7ds2TI0btwYERER+PLLL3Hvvffiq6++wscff4x//etfpzw2KysLr7zyCj777DMsWLAApaWlF5TxQnlUHbMXbK3V9yAiMouUjCJs2JXBElAH6vwSwNixY/G3v/0NDz30EL7++ms8/PDDVT7u7rvvhtVqhcfjQUJCAl5//XUAFWcb1qxZg/feew/79+9HWdmps+1t3boVXbp0QXR0NABg5MiR2LBhwyVlPhuXR8PKTWlIySiqldcnIjKjD7/ZhZ7t4sFx6rWrRkZaSJJUOZWjx+M552Pr16+PevXqYfny5cjNzUWnTp2qfNzJYwBONnnyZISGhqJ///4YNmwYli1bdtYsAKAotTeYRNN0fPTd7lp7fSIiM8orcuLbtUcwsncT2G0cEFhbaqRehYeH4+DBgwCAX3755byPHzduHF544QWMGjXqgt9r3bp1ePDBBzFw4ECsXr0aAKBpWuX3u3btim3btiErKwu6ruP777+/4PeoDqdbxcJf9qPUyYF/REQ1beEv+6FqXCOgNtVIAZg0aRKSk5MxcuRIbNmyBTExMed8/KBBg1BYWIjRo0df8Hs98MADuOGGGzBs2DBs3rwZiYmJSE9Pr/x+dHQ0nnzySdx222247rrrEBwcfMHvUR2aZmDZuiO18tpERGZX7lLx8fe7eXdVLar2PAA1xTAMrF69GvPnz8e7775bl29dY5wuFfN/3ofFvx4UHYWIyG9ZZAnznrgGMeEBoqP4pTofYTFz5kw8//zzmDp1al2/dY3RdAPf8eifiKhWabrBOVZqUZ2fAfB1TpeKz5fvxderDomOQkRkCq9N7otm9cMgSZwcqCbxHosLpOkGvl+XIjoGEZFpfPDNTjjd2vkfSBeEBeACOF0qvvh5H1we/iASEdWVnYdzkVfoFB3D77AAXADdMPBDUoroGEREpjN/+V6UOc89zwxdGBaAanK5VSxdfYhH/0REAqzdfpzzAtQwFoAL8M3qw6IjEBGZkqYbWPzrATjdvCOgprAAVIPHo+Hn39NQUs7TT0REovy4PgW8D6DmsABUgwFg0coDomMQEZlaqVPFik1HuVJgDWEBOA9N07FhZwZyOQKViEi4xb8ehM7pa2oEC8B5qJqB+cv3iY5BREQAsvLKsOPgCeg6S8ClYgE4j72peUjPLhEdg4iI/sT5WGoGC8A5lDk9WLqaU/4SEXmTfan5yM4rEx3D57EAnINuGNi8N1t0DCIiOs3nnBjokrEAnIVH1fBLchqvMxEReaENOzPh9vBugEvBAnAWug78sD5FdAwiIqqCrhtYtPIAnFwq+KKxAJzFsZwSHD9RKjoGERGdxfLkVHBmoIvHAlCFcpeKb9Zw8B8RkTcrd6lYvSUdmsZLAReDBaAKsiRh3fbjomMQEdF5/JScBjdnBrwoLACn0XQdSTuOw+nmPaZERN5uf1o+7wa4SCwAp3F7dHy37ojoGEREVE0/rk+BmxMDXTAWgNOUlLmxLzVfdAwiIqqmlZuOio7gk1gATuJyq1jGo38iIp+SnV+Oo1nFomP4HBaAk0iShJUb2SSJiHzNd+uOoJxzAlwQFoCT7Dqci4ISl+gYRER0gdb9cRwWmZMCXAgWgD+VOT34du1h0TGIiOgilDlV7DqcKzqGT2EB+JNhgAv/EBH5sJ9/T+MtgReABQAVc0pv2JnBhX+IiHzYxt2ZUCzcrVUXtxQqppNM2pEhOgYREV0Cp1vDzkO8DFBdLAAAbFYZfxzIER2DiIgu0S8beRmgulgAABxKL+TUv0REfoCXAarP9FvJ5VaxZtsx0TGIiKgG8DJA9Zm+AADAxt1ZoiMQEVENWbGJlwGqw/QFoLRcRUZuqegYRERUQ7YfyIFVMf3u7bwU0QFE0nQd63ceFx3DqxVn7ETu/uWQJAmyNRBxHa+DLSgKBSlJKEz7HYauwh6WiLiO10O2KChI3YD8Q6sgWwNQr+vNsAZGAgDSkz9ATNsRsIfECf5EROTvCkvcyCtyIi4ySHQUr2bqiuR0a9iwM1N0DK+lax5kbpuPet1uQaOrpiA4rg1ydi1FccYOFKQkoX7Pu9Go78MwNA8KjqwBAOQd/BWN+v4DEU37oiAlCQBQfPwP2EPiuPMnojqzeU8253Y5D1MXAKtF5mCRczF0wAB0jxMAoKtuSLKCovQtiGjaBxZbICRJRmyHsQhJvAwAIMkWGJoHuuqEJFuga27kH/4NUS0HivwkRGQym/dlc3Gg8zD1JYA9KXlQNV10DK8lK3bEdRyLo0lvQbYGAoaBBlfei+Mb/wvV1QDpye9DdRYhILIJYtoMBwBEtx6Ko+vfheIIRXznCcg7sBLhjXtBVhyCPw0RmcmuQydgs1pEx/Bqpi0A5S4Vq7fy9r9zcRVlIHf/L2jU9xHYgqKQf2Qtjm/6BIauoezEftTrdhtki4LMbQtwYt+PiG03CiEJHRCS0AEA4C7NRXl+GqJaDUL2rm/gLslBUEwLRDS9SvAnIyJ/V+pUkZVXivqxIaKjeC3TXgKwyBI27+Xtf+dSmrMfAZGNYQuKAgCEN+4Fd3EmJFlBcHwHWKwOSLKCkMTL4MxPPeP5Obu/RUzb4Sg7cRC66kLi5bejNHsf3KUn6vqjEJEJbdydBY3jAM7KtAUgr8iJ3EKn6BhezRGWiLLcw1BdxQCAksxdsAZGIqxRT5RkbIeueWAYBkoyd8Ee1uCU55Zk7YbiCIMjLBGGrkKSZEhSxVrdhsb7c4mo9m3dlw0nxwGclSkvAaiajnXbefvf+QRGN0dks75IX/8eIFlgsQWgXvdbYQuOhe4pQ9qa2TAMHY6wRMS0HVH5PF1TkXdgBRIvv+PP12mJgpQkHFn5EgKjm8MemiDqIxGRiexOyeM4gHOQDMMw3fmR0nIPnv8wGbsO8w4AIiJ/9sY/+qFJvTDRMbySKS8B2G0WHDxaIDoGERHVsuRdmbzb6yxMWQDyCp1webj6HxGRv9u2PwcurvZaJVMWgH1p+aIjEBFRHdiXmg+b1ZS7uvMy3VZxuVVe+yciMglV03H4WKHoGF7JdAVA1Qxe/yciMpHkXZnwqLwMcDrTFQC7zYIjx9kGiYjMYsehE3B7OBDwdKYrACcKyuFW+YNARGQWqRnFsNs4H8DpTFcAOACQiMhcyl0qypycgfR0pioATreKXVz+l4jIdI5mlYiO4HVMVQA0zcDB9ALRMYiIqI4dOFoAnQsDncJUBaBiAGCR6BhERFTHDh8rhNPNhYFOZqoCkJNfzikhiYhMKC2rCDz+P5WpCsDe1DzREYiISID0rBLYuTLgKUxTAJwuzgBIRGRWLo+G4jK36BhexTQFQDc4AyARkZkdzSwWHcGrmKYA2KwWpGZyACARkVntTyuArnMc2F9MUwCKy9xQNQ4BISIyqyMZhXByaeBKpikAOfnloiMQEZFAabwEcArTFID0bM4CRURkZunZJbDxToBKpigAqqbjaBabHxGRmamajoJil+gYXsMUBcDt0ZCZVyo6BhERCcbB4P9jigJgGEBWbpnoGEREJBjXBPgfUxQAqyIjK48FgIjI7HILnXCrvBMAMEkBgAQUlXIGKCIisysscUHjLeEATFIAiku48ycioooCYHBZIAAmKQD5HPVJREQACkvckCVJdAyvYIoCkFPA6/9ERAQUlLhgVUyx6zsvU2yFTN4BQEREAErLPZBlU+z6zsvvt4LboyGngNMAExFRBadLFR3BK/h9AfBoOvIKnaJjEBGRlygp48BwwAQFAAaQV8QCQEREFQp5WzgAExQAiyyxABARUaX8Yu4TABMUAFmWUFLuER2DiIi8RG4BCwBgkgLg8XDaRyIiqnCisBwa1wPw/wJgkSV4NF10DCIi8hKFJW54uB6A/xcAXTdgsOgREdGfuB5ABb8vADzNQ0REJysocXE1AJigAKg8/U9ERCcpKnHDInM9ABMUAPY8IiL6n3K3ygWBYIoCwDMARET0P7puANz/m6AAqCwARET0P5pucP8PExQADwsAERGdRNcNSLwE4P8FwM17PYmI6CQVBUB0CvH8vgDwDAAREZ1M03WeAYAJCoCL0wATEdFJdN0A7wIEFNEBapubBYAIANAgLhhXd2soOgaRV+AZABMUAJebBYAIAG4Y1BJXdkpEecougPOgkckZhg5J8vuT4Ofk9wWAZwCIKrw2fxu6No+E69g+5P82X3QcIqGaPvGV6AjC+X390bgSEBEAwK3qePTdZIRePgKBzbuKjkMkkASD+wb/LwBBDqvoCEReIzWjGG8v2YPYa6dAiYgXHYdIDEkCL4OxABCZzvLkNKzbfQIJk2ZAstpFxyGqe7LM/T9MUAACHX4/zIHogv3r0y3I8zgQM3qy6ChEda5i8B8bgN8XgAA7CwBRVSbPXgdbw/YI6zlKdBSiOiXZHDA0DhD3+wLgYAEgqlKJU8WT729CxFUT4WjYTnQcojoj2wMBnQXA/wuAzSI6ApHX2pOSj49/Ooi466fCEhIpOg5RnZDtATAMThPv9wXAqrAAEJ3LV78exB8pRYifOAOw8IwZ+T/ZHgSOATBBAbBYJMic9JnonJ6a9zvKbeGIGXaP6ChEtU62BwDgfsHvC4Cm6QjgZQCi83po9no4WvZESOeBoqMQ1SrZHmj6aYABUxQAA4GcC4DovPKKnHjxk22IGnQ77AnNRMchqjWyPRCQeWDo9wVANwzeCkhUTZv3ZmPx6jTETXgCcmCo6DhEtUK2B0KysAD4fQEwDCCAkwERVdtH3+/G4Rw34q+fBvA0Kfkh2REMiWcA/L8AAEAgzwAQXZCpbyVBDUtE5MBbRUchqnGWwBDREbyCKQoAzwAQXRhVBx6esx4hnQYiqHUv0XGIapQcwAIAmKAAyLLEQYBEFyEjtwyvfbkTMSPvgzW6geg4RDVGCY0SHcEr+H0BUCwSgngGgOii/Lb1GH7eklGxcqA9UHQcohqhBHPWS8AEBcCqWBAfFSQ6BpHPevPLP5BRIiFu7CPg5Cnk+yTIAcGiQ3gFvy8AANAogbczEV2Kh+esgxzXHBF9xouOQnRJLEFhXAnwT6YoAPFRPHVJdCmcbh1T392I0J6jENCsi+g4RBdNCY2CoXlEx/AKpigAESEOSDxzSXRJDh8vxNxv9yF2zMNQwuNExyG6KJbQaPBSVgVTFABN0xEZ6hAdg8jnfZ+UguS9uYifNAOSYhMdh+iCKaHRkBQODAdMUgBUzUACBwIS1Yh/frwFBXogYkY/JDoK0QWzhsdCZnkFYJICIMsS4qNZAIhqyuTZ62Br1BGhl48QHYXoglgj64mO4DVMUQDsVgsSY3jbB1FNKS7z4KkPtyCy7w1wNGgrOg5RtSlhMaIjeA1TFABZltCYtwIS1ahdh3Px2S+HEXf9VFhCOLEK+QZLcIToCF7DFAUAAOrxEgBRjVu4Yj92ppUgfsITgIUDq8i7SbYAyDYOCP+LaQpAVHiA6AhEfump95PhtEchesjdoqMQnZMtuj50j0t0DK9hmgIgS0BIIBcFIqppug489EYSAtv0QnDHAaLjEJ2VLbYhJNkiOobXME0BcHt0rglAVEtyC52Y+el2RA++E7b4JqLjEFXJFt+UlwBOYpoCIElAAscBENWajbuzsCQpDfETZ3C9dfJK9oTmoiN4FdMUALtN4UBAolr2n293IyXHg7jrpwGSaf55IR9hjUwQHcGrmOZvqEWWuCogUR149J310MPrI3LAzaKjEFWSA0I4A+BpTFMAAKBpYpjoCER+T1V1/OOtZIRcNghBrXqKjkMEALDFNICuukXH8CqmKgCxEYGwKab6yERCHMspwexFuxAz6gFYoxJFxyGCLaYhJM5VcQpT7Q1dbg1NeBaAqE78ujkdK7ZmIn7SU5BsnIeDxLIlNINstYuO4VVMVQAURUbLhpwGkqiuvLFwO7LKLIgb+wi4BjuJ5OAdAGcwVQGwWy3o2CxadAwiU5nyRhLk+BYI7z1OdBQyK4vCOwCqYKoCAAAtG/EMAFFdcrpVTHtvI8KuGIuAJp1ExyETssc1gaF6RMfwOqYrACGBNgQHcEpgorp06Fgh3v9uH2LHPQIlLFZ0HDIZR4M2gMIBgKczXQFwezS0aBAuOgaR6SxbewQb9+cjftIMSLwfm+pQQLPOnAOgCqYrAHabBW2acO1yIhFe/O8mFCEIMSMfEB2FTMSR0EJ0BK9kugKgWGR0axMnOgaRaT00Owm2Jl0Q2m2Y6ChkAkp4HCCbbldXLabcKo0TQmGReUsSkQhFpW4885/NiBxwE+z1W4mOQ37O0aA1DMMQHcMrmbIAuFUdzeqHi45BZFo7DuVi/orDiB8/HZbgcNFxyI8FNO4Ii50TUVXFlAXAqsjo0CxKdAwiU/vi5/3YfawMcROeBGRzjNA2DAOvrE3Hol0nzvje86vS8Hby8crff78/D39bvA8PfncQmcX/m8N+xooUpBU46ySvP3A0ais6gtcyZQGwKRZ0bc1xAESiPfneBrgDohE1+A7RUWpdWoET039Owdq0wjO+9+XOHOzMKj3lawt35uC90S0wtm00vt2XCwBYk1KIhmF2NAx31ElmXyfbA6EEc+6XszFlAQCAFg3DIXEYAJFQug5MfiMJQe36ILhDP9FxatWyfXkY3DwCfRqduh7JH5kl2Hy8BMNbnnp3kiJJcKk6yjw6rLIEp6rjq90ncGMnzqNQXY6GbaF7OAHQ2Zi2ABg60DAuRHQMItPLKXBi1ud/IHrIXbDFNREdp9bc26Me+jcNP+VruWUevLsxE4/1ro/TxyXfdlkcHvvpCNalFmF0m2h8sSMHI1tFItBqqbvQPi6wVQ/Idp4tORvTFgDZIqErbwck8grJOzOxbEM64ic+AdkRLDpOnVB1A7PWHMXd3eIRGXjm7KS9G4XhnVEt8OI1jVGuatibU4b+TcPx7sYMzFiRgsW7zxxHQKcKatEdkmTa3dx5mXbL2K0W9O/aQHQMIvrTvKW7kJanI+76qYAJ/tE+kFuOzGI35m3KxH3fHsT3+/PxW0ohXk86dsZj523MxJ1d47E1owTlHg3PDWiETceKcbzIJSC5b7DGNICkcNr3c/H/v2XnUC86COEhXB+ayFv8460kGJENEdn/RtFRal2bmEB8cl1rvDWyOd4a2RzDWkagb+MwTO6VeMrjktOLEBVoRfOoAHg0AxZJgvTnACaXxvvbzyaweVdOAHQept46mm6gR7t40TGI6E+qquORt5MR0nUIAlteLjqOcG5Nx/w/cnBrl4qBf5fVC0Z2qQe3f70f8cE2NIng9e2zCW57Jef/Pw/JMPkUSbuP5GLqm2tFxyCik1zdrQEeHNcGxz54DJ684+d/AtFJJHsgGk/+kJcAzsPUZwAAoEWDcATYzTEJCZGvWLHpKFZtz65YOdDGo1y6MIFNOkHXePvf+Zi+AHhUnYsDEXmh177YhhynFbFjHhYdhXxMUJsrYLEHio7h9UxfAAIdVvTvWl90DCKqwkOzk6DUa4OwXmNFRyGfISGwaRfRIXyC6QsAAHRsEQPFwk1B5G2cbhWPz9uIiCuvQ0DjjqLjkA+wJTQFp3mtHu71UDHyuFOLaNExiKgK+9MK8OH3BxA77lEooTGi45CXC27Xh4P/qokFAECAXUHfy3gZgMhbLV1zCFsOFSB+0pOQeGsXnZWEkA59IVk4sLs6WAAAyLKEHu3iz5iLm4i8x3MfbkSJHIro4feKjkJeytGgNSQLj/6riwXgJK0bR57/QUQkzEOz18HRvBtCLhssOgp5oeBOAyBZObtrdbEA/Mlus6B3p8TzP5CIhCkocePZ/25B1NW3wl6vheg45E1kBcFtroDE6X+rjVvqTxZZRu/O9UTHIKLz2H7gBBauOoL4CU/AEhQmOg55iYCmHQFzT2x7wVgATuKwKWhSL1R0DCI6j89+2od9GeWIG/84IFtExyEvENr5Gki2ANExfAoLwElsiowRVzYRHYOIqmH6u+vhCYpH1DW3i45CgklWOwKadq5cJZGqhwXgJBaLjL6X1YfDxiMKIm+n68DkOUkI6tAPQe36iI5DAgW26A5DV0XH8DksAKfRDaAf5wQg8gnZ+eV4ef4fiBl2D2yxjUTHIUFCLxvEuf8vAgvAaQLsCsb2by46BhFVU9KODHz/+zHET3wSsiNIdByqY5bgcNgTeUfIxWABqEJ4iAOtGkaIjkFE1fTe1zuRXmAg7rqpAHgd2ExCLxsMcPD/RWEBqILdKuPavs1ExyCiC/CPN5NgRDVGRL9JoqNQXZEtCO02DLKV00NfDBaAKsiyjMvbxSMkkFNKEvkKt6rj0beTEdp9OAJbdBMdh+pAUIvunPjnEnDLnYVhGLjmcg4qIvIlaVnFeOvrPYgdPRlKRILoOFTLwnqNgczBfxeNBeAs7DYFo/s247LSRD7m59/TsGZXDhImzYBkdYiOQ7XEGl0ftpgGomP4NBaAc3DYLOjUguuPE/maVz7bilyPHbHXThYdhWpJWI+RkDgL5CVhATiHALuCMf14SyCRL5o8ex2U+u0QdsW1oqNQDZNsDgS36wPJooiO4tNYAM5BkiS0bxqFqDCeRiTyNaVOFU++vwkRvcfD0ai96DhUg4Lb9+XCPzWABaAahvVqLDoCEV2Evan5+O9PBxB33WOwhESJjkM1JPyKayHbeGB2qVgAzsNmtWBYryawyBwNSOSLvl51CNuOFCF+0pOQLLy119c5GrWHJTBEdAy/wAJQDbIsoUf7eNExiOgiPfP+7yhTwhE9/B7RUegSRfa7gXd31BAWgGoIdFhx89C2omMQ0SV4aHYSHC16IKTLNaKj0EWyxTeFLa4xl/2tISwA1RQV5kDP9pxYhMhX5Re78MLH2xA18G+w1+PdPb4osu8kXsapQSwA1RRgV3DHqHacGIjIh23Zl42v1qQibsITkANDRcehC2CNSoSjUTtO/VuDuCUvQFiwHVd2qic6BhFdgo+/34ODmS7Ej38ckPhPoK+IuGoCJJn3/dck/vRfgAC7gttHtANvCCDybdPfSYIaEo+oa/4mOgpVgxIeh8AW3SFZOPNfTWIBuEDBgTb0vay+6BhEdAlUHZg8ZwOCOg5AUJsrRceh84jsdwNP/dcCbtELFGBXcNuIdpwXgMjHZeWV4d8LdiBmxL2wclEZr6WExyGw5eWc9rcWsABchAC7gqu78x8MIl+3dvtx/LTxOBImzeCysl4qou9EHv3XEm7VixBgV3DLsLZQLNx8RL7u7cU7cKwIiB33GACe2fMmSkQ8glr1qJWj/5KSEjz77LMYMWIERo8ejZtvvhm7du0CACQnJ+Pmm2+u8fesrsWLF2PatGlVfu+bb77BqFGjMHz4cIwcORJvvfUWVFUFAGiahjvuuAODBw/GihUrMHbsWIwYMQJHjhyp8rW4B7tINqsFg3s2FB2DiGrAI28mQYptioi+E0RHoZNED76zVkb+67qOu+66C2FhYViyZAmWLl2K++67D3fddRfy8/Nr/P1qyuLFizFv3jy8+eab+O677zB//nzs2bMHTz31FAAgKysL+/btw08//YTQ0FDYbDYsW7YMTZo0qfL1JMPgkkoXq7jMjdue/QluVRcdhYguUeOEULz+YC9kf/0Kyg9uER3H9Oz1W1dcmqmFRX/Wr1+P6dOnY+XKlZBPurzw22+/oX379jh48CCee+451KtXD2lpaWjSpAneeOMN2Gw2vPbaa1i/fj0KCwsRGxuL1157DdHR0ejZsyfat2+PnJwcLFq0CG+88QZ++uknREREICYmBgMGDMDYsWOxZMkSfPTRR9B1He3atcPTTz8Nu92OJUuW4J133kFwcDASExMRGBiIWbNmnZJ7wIAB+Oc//4kePXpUfq2wsBB9+vTBDz/8gHvuuQdHjhxBXFwcZFnGiRMn0KNHD7z77rtVbgeeAbgEikXGsF5VNysi8i0pGUV495s9iLv2YSgRXPtDLAkxw+6ptRX/du/ejdatW5+y8weAvn37IiqqYtXI48eP46mnnsIPP/yAEydOICkpCampqTh8+DC++OIL/PTTT0hISMA333wDAMjPz8ddd92FpUuXYs2aNdi8eTOWLVuGuXPnYvfu3QCAAwcOYOHChfjiiy+wdOlSREVF4YMPPkBWVhZeeeUVfPbZZ1iwYAFKS0vPyJyXl4djx46hY8eOp3w9LCwMzZs3x65du/DOO+8gNjYWK1aswAsvvID27dufdecPsABckgC7gomDWsFu472pRP7gx/WpSNqdi/iJMyBZ7aLjmFZQ215QwqJr7fVlWYbdfu4/39atW6NBgwaQZRnNmjVDfn4+GjVqhKlTp+LLL7/ErFmzsG3bNpSVlVU+p1OnTgCApKQkDB06FDabDWFhYRg4cCCAirEFqampGD9+PEaPHo0VK1bg8OHD2Lp1K7p06YLo6GgoioKRI0eeNZemaWd8zePxXNT6CCwAl8hikTCyd1PRMYiohrz06WYUaA7EjH5IdBRTkixWRA+6HbItoNbeo3379ti9ezdOvwL+6quvYsOGDQAARfnf2ANJkmAYBnbu3Ik77rgDuq5j8ODBGDhw4Cmv4XBUnLGQZRm6fualYU3TMHToUCxduhRLly7Fl19+iaeeeqry9f9y8nv/JTIyEg0bNsTWrVtP+XpeXh6OHj2Ktm0vfME6FoBL5LApGH91CwQFcIEKIn/x0OvrYGvYAaE9zn4kRrUjtMfIWl/ut1u3boiKisKbb75ZeUS9Zs0aLF68GM2bn32hqI0bN+Lyyy/HpEmT0LhxY6xatarKI/JevXph+fLlcLvdKCkpwapVqyBJEnr06IGff/4Zubm5MAwDzzzzDD766CN07doV27ZtQ1ZWFnRdx/fff1/l+0+ePBkzZ87E0aNHAQClpaV48sknMWzYMCQmJl7wduDMCjXAYpFxx8h2eGPhNtFRiKgGlDhVzPhgM/559yS4Mw7BmbZbdCRTkANCEHHluFq79v8XSZLw9ttv45///CdGjBgBRVEQERGBuXPnIjo6GocOHaryecOGDcP9999feYq+ffv2SE9PP+Nx/fr1w9atWzFmzBiEhYUhNjYWdrsdrVu3xv33349bb70Vuq6jTZs2uPvuu2G32/Hkk0/itttuQ0BAwFlLyPDhw2GxWPDQQw/B7XZD0zQMHz4c99xzz8VtB94FUDNcbg1T31qDQ+mFoqMQUQ25bkBz3HR1I6TPnQKtOE90HL8XPeweBHfoC1mxiY5ySbZu3YqUlBSMGTMGHo8HEyZMwMyZM9G6dWvR0U7BSwA1xGaV8fCky7hcMJEfWbTyIHakFCN+wpMAp6KtVdbIeghuf5XP7/wBoEmTJli2bBlGjRqFsWPHYvjw4V638wd4BqBGlbtUfPDNTvy0IVV0FCKqQZ/M6A85dRNOLHtLdBS/Ve/WmbDXaw5J5l1VdYVnAGpQgF3B7SPbITTI9xssEf3PQ7PXI7DVFQjpdLXoKH4puH1f2GIbcedfx1gAapiiyLhzVHvRMYioBuUVOfHip9sQNegO2BKaiY7jV+SAEEQPubPWB/7RmVgAaphNseCKjglo1ShCdBQiqkGb9mTj67VpiJ/wBOTAUNFx/Eb0kLshWXgbtQgsALXAYVPw6E1doVg4IpDIn/z3u904nONG/PXTAIn/fF6qgMYdEdj8MkgKC4AI/AmuJWHBdky4ppXoGERUw6a+lQQtLBGRV98iOopPkxQbYkY9yFP/ArEA1BKHTcGYvs3RIC5EdBQiqkGqDjz81gaEdL4GQa17iY7jsyL6ToLsCBQdw9RYAGqRVZHx6E1dIfNKAJFfOZ5Tite+3ImYkffBGl1fdByfY4tthNCugyFzwSWhWABqkSxLSIgKwgguFkTkd37begw/b8lA/KQZkOw8kq02SUbstVN43d8LsADUModdwc3D2iAmovZWtiIiMd788g9klsqIG/sPADzVVx1hPUdBCYuBxEGUwvFPoA4olopLAZwmmMj/PPzGOsjxLRDe53rRUbyeLb4JIvqM58A/L8ECUAcUi4wmCWGYMLCl6ChEVMOcbh3T3t2IsJ7XIqBpZ9FxvJZktSP+ummQ/GCuf3/BAlBHHHYF1w1oibZNIkVHIaIaduhYIeZ+uxexY/8BJTxOdByvFD3kbsiBIZB4KtRrsADUIbvNgif+1oNrBRD5oe+TUvD73jzET3ySR7mnCWx1OYJa9+Sofy/DAlDHAuwWTL+1O8cDEPmhmR9vRqERiJiRD4iO4jUsIZGIHfkAr/t7IRaAOmZVLGhePxzXD2ghOgoR1YKHZifB1qQzQrsPEx3FC0iIG/cowDMiXokFQACHXcH4ga3QpjHHAxD5m+IyD576cAsi+90Ee/3WouMIFd5rDGwxDSFbFNFRqAosAILYbRY8cfvlCAnkZBhE/mbX4Vx8vuIw4sdPhyXYnCuD2uKbIrz3dTz178VYAAQKtCuYdgvHAxD5owW/7MeuoyWIn/AEIJvrCFh2BCF+/HQOhvRyLAACWRULWjaMwNh+zUVHIaJaMGNeMpyOaEQPuUt0lLojyYi7firkAN7y5+1YAARz2BVMGtQarRqa8zQhkT/TdeChN5IQ2LY3gjv2Fx2nTkQOuBn2+GaQOde/12MB8AJ2mwVP3tEDwQH8C0Pkb3ILnZj16XZED74LtvgmouPUqqA2vSpW+eN1f5/AAuAlAh0KHrulm+gYRFQLkndn4pukNMRPeBJyQLDoOLXCFtsIMSPu42Q/PoQFwEvYFAvaNIrEdZwfgMgvffDtbqTkqoi7fhrgZyvhyQHBFcsic+fvU/zrp9DHOewKJl7TEn061xMdhYhqwaNvr4ce3gCRA24WHaXmSHLF7Y6OYA768zEsAF7GblPw4IQuaN80SnQUIqphqqrjH28lI+SyQQhs1UN0nBoRdc3fYIttDImD/nwOC4AXctgUzLijBxrGhYiOQkQ17FhOCWYv2o3YUQ/CGpUoOs4lCW53FUI6DeCgPx/FAuClHDYFM++9EpGh/ItF5G9+3XwUK7dlVlw3twWIjnNRHI3aI3r4Pdz5+zAWAC8lyxKCAqyYdV9vBDrMNYsYkRnMXrAd2eUKYsc8LDrKBbPFNUb8+Gkc8e/jWAC8mGKRERXmwLN3XwHFwsE1RP5m8uwkWOq1RviV40RHqTYlLBYJNz4Lycojf1/HAuDlbFYLGieE4tGbunHNACI/43SrmP7e7wjrNQ4BTTqKjnNecmAo6t3yAmR7AEf8+wEWAB/gsCm4rFUs7hjZXnQUIqphB9ML8cF3+xE79lEoYTGi45yVZHWg3k3PwhIUCkm2iI5DNYAFwEc47AoG92yEkX38eypRIjP6du1hbDqQj/iJM7xzBT3ZgviJT0AJj4dk4e1+/oIFwIc47ApuHdYWV3RIEB2FiGrYC//dhGIpGDEj7xMd5QyxoyfDHt8UstULywldNBYAH2O3KXj4hsvQpnGk6ChEVMMenJ0Ee9OuCOk6RHSUSpEDb0Ng88t4u58fYgHwQQ6bgmfu6okGnCiIyK8UlbrxzH+2IOrqW2BPbCU6DiL63YDQLtdw5++nWAB8lMOm4F8P9EbjhFDRUYioBv1x8AS+WHkE8ROmwxIULixHRP8bEdZ9OHf+fowFwEfJsoQghxUv3d8bLRqEi45DRDVo/vJ92HusDHETngAEjLiPHHAzwroN487fz7EA+DBJkhDosOLFv1/JxYOI/Mzj722AOzAGUYPvqNP3jbz6VoR2HcKdvwmwAPiBALuCp+/qictaxYqOQkQ1RNeByW8kIajdVQhu37dO3jNy4G0IvWwQd/4mwQLgJxw2BdNv646e7XmLIJG/yClw4l+f/4HooXfDFte4Vt8ratAdHPBnMiwAfsRhU/DIjV3R/7L6oqMQUQ1ZvzMT3yUfQ/zEJyE7gmvlPaIG38llfU2IBcDP2G0W3Hd9Jwy9orHoKERUQ+Yu2Ym0fB1x108FpJr8Z1tC9NC7EdKxP3f+JsQC4IfsNgW3j2qHMf2ai45CRDXkH28mwYhshIh+N9TMC1oUxF33GILb9+XO36RYAPyUw6bghsGtcMPg1qKjEFENUFUdj7y9AaHdhiKwZfdLei3ZHoh6N7+AgKaduPM3MRYAP+awKRjTtxnuHMVVBIn8wdGsEry5eA9iRz0Ea+TFDfi1hEQh8Y5XYItrDNlqr+GE5EtYAPzcX6sIPnB9Z3D5biLf98vGNPy2Ixvxk56CZL2wo3drTEPUv/PfUEKjIStc1c/sWABMwGFXcFWXRMy4vQfsVq7jTeTrXp2/DSdcNsSOmVLt5zgatUfibTMhBwRDsvDfAWIBMA2HXUHH5jF4/eG+iA7nNT8iXzf5jXVQEtsi7Iox531sULurED/hcci2AEg8FUh/YgEwEbvNgoSoIMz5R3+0ahghOg4RXYIyp4rH521ERO/r4Wh09nE+4b3GIWb4PbzeT2eQDMMwRIeguud0q3hn0Xas3JwuOgoRXYLRVzXD3wY3Qfq8h6EVnaj8umSxImbkfQhs0Z0j/alKLAAm5nSr+HF9Cv7z7S7o/Ckg8llP394dHWM1HPvgURiaB5aQSCRMmgElPI5H/nRWLAAm53Sr2J+aj5n//R2lTlV0HCK6SB890R/W49tRtPkHxI9/HJLNAdmiiI5FXowFgOBWNZSUevD0vPVIySgSHYeILkJ4sA3/ebwfZNkC2WoTHYd8AAcBEmyKBRGhdrz8YB8M6MqFhIh8jd1mwd/HdYIKK3f+VG08A0CncLpVrN56DO98tR2qxh8NIm9XPzYYz9x1BcJDbLBbecqfqo8FgM7gdKvIPFGKZ97fgNxCp+g4RHQWV3VJxAPXd4bNaoEs8/5+ujAsAFQlVdPhdGv492ebsWlPlug4RHQSxSLjnrEd0Pey+nDYeNRPF4cFgM7J6VaRvCsTby/ajjLeJUAkXGJMMB6/rTtiIwO586dLwgJA5+X2aHC6Vbzy6WZs3Z8jOg6RKckSMLZ/C0y8piWsigxZ5hhuujQsAFRtTreKdduP472vd6DcxbMBRHWlQVwIpt7SDXERgXDYedRPNYMFgC6Iy62h3KXiX59swo5DJ87/BCK6aLIsYfzVLXDdgBawKhzoRzWLBYAuisutYtXmdMz7Zidcbk10HCK/0zghFFNv6YbosAAe9VOtYAGgi+Zyaygt9+ClTzZi95E80XGI/IJikTDhmlYY07f5n9f6edRPtYMFgC6Zy63il9/T8OG3u+BWddFxiHxW08QwTLulOyJC7Dzqp1rHAkA1wuVWUVTmwayPNmJ/Wr7oOEQ+RbHIuGlIa4zo3RQ2qwxJ4lE/1T4WAKpRLreGHzek4LMf9/JOAaJqaNEgHFNv6YawYDvv66c6xQJANc7l1qBqOj7+fjd+3JAKXeePGNHpghwKbhjcGoN7NuZRPwnBAkC1ptylorjUjbe/2o7Ne7NFxyHyCopFxojeTTBpUCtYZAl2HvWTICwAVOvKXSpSMorw9qLtSMkoEh2HSAhJAvp0TsSdo9vDYVMQwEF+JBgLANUJXTfgUXVs2JmBD7/dhbwirjJI5tGhWTTuHdcRUeEB3PGT12ABoDrlUTXouoGvfzuERSsPcBIh8muN4kPwf2M6okWDcN7WR16HBYCEcLpVqKqOD7/dhRUb08BxguRPosIc+NvIdujZLgFWReLCPeSVWABIqHKXioJiF95atB3bD3ClQfJtgQ4FEwa2xPArm0KWJVgV7vjJe7EAkFdwulUcPFqA/yzbzYmEyOcoFgnDr2yCGwa35sh+8hksAOQ1dN2A26PhWE4JPl++Dxt3Z4I/neTN7FYLBnRvgEnXtILDzpH95FtYAMgrlTk9KHeq+OKXfVi58SjXGCCvEhnqwOirmmJoryYAwB0/+SQWAPJq5S4VhmHgmzWH8e2awygqdYuORCbWLDEM4we2RLc2cQAAm9UiOBHRxWMBIJ/gcmuABKzZegxfrtiP4ydKRUcik5Al4PJ28Zh4TSskxgbDpsgc1U9+gQWAfIqq6dB0A7sP52L+8n3Yk5InOhL5qQC7gmsub4jrBrSA3WZBoMMqOhJRjWIBIJ/014DBrLwyfP7TXmzYmcG5BKhGxEQEYEzf5rimR0PAACfwIb/FAkA+r9ypwulR8d3aI1ixKQ0nCjjNMF24Vo0iMGFgS3RqEQNJAqwKr++Tf2MBIL/h8miQAKRkFGHZ2sNI2pHBqYbpnGLCA9Cva30M6dkYoUE22KwWyDKX5SVzYAEgv1Tm9MAiy/h9Vwa+X5+CXYdzOacAAQCCHAqu7FQPw3o1QYO4EBiouJ+fyGxYAMiv6bpRue7Ar1vS8evmoziUXig6FtUxqyKja+tYDOnZGB2aR0PTDd67T6bHAkCmoWo6PKoOp0vFr5uP4tfN6UjJKBIdi2qJ3WrBZa1jMaBbA3RpFQtN0zmSn+gkLABkSqqqQ9V0lJR7sHLTUazZdgypmUW8TODj7DYLurWOw9XdG6BTixh4NB1B3OkTVYkFgEzPo2pQVQMGDOw8nIvknRnYfuAEsvLKREej85AkoGFcCDo2j0GP9vFo0zgSKo/0iaqFBYDoNOUuFbIkodylYuv+bPy+OxN/HDjBaYi9RMO4ELRvHo0ebePRpkkkYACyDK7AR3SBWACIzsEwDJS7VFgVGbmFTmzak4VNe7Kw63AunLzFsE7Ujw1G+2bRuLxtHNo1jYIkSZAkwMEdPtElYQEgugC6rqPcpcFmteBYTjGSd2Zi6/4c7EvNh6pxxcKakBAdhI7No9G9TRzaNYuGIksAd/hENY4FgOgSqJoOl0eD3WpBfpETRzKKsD81H0cyipCaUYTs/DIOLDwLiywhIToIDeJC0Cg+BC0bRqB140hYFZlT8BLVARYAohqmajpcbg0WWYJskZCVW4bDxwqwL60AqRlFSM0sQmGJecYTKBYJ9aKD0SAuBA0TQtCqQQQaxocgItQBj0eHbhhw2CywWLjCHlFdYgEgqiNujwaPqsNqlaGqOo5ll+DA0QIcTC9AenYJ8oudKCh2+ezYAsUiIzEmCA3jQ9E4IQTNG0SgYVwIIkLscHk0GKg4jW/hVLtEXoEFgEiwcpcKXTcgyxKsigzDAEqdHhSXulFQ7ERuoRPZ+WXIL3ah4K9fJRX/LSn31FquALuC0CAbwoLtf/7XhtAgG8KD7YgOD0BEiANhwTYEB9oQ5FCgKBa43CqAih0959Qn8m4sAEQ+wDAMuP+cvAgG/lytToYsyyh3elBc5oFb1aBpBlRNh6bpUHUDmqbDoxpQNQ2GAVgsEmRJgiRJFZcoJAmyLEGSK2bOCw2yIchhRYBdgW5UXM7Q/1xnWZYARbFUXKMnIp/HAkBERGRCrPJ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9P9m1BjoL7Vbm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iVBORw0KGgoAAAANSUhEUgAAAzYAAAIvCAYAAACm4U6mAAAAOXRFWHRTb2Z0d2FyZQBNYXRwbG90bGliIHZlcnNpb24zLjMuMiwgaHR0cHM6Ly9tYXRwbG90bGliLm9yZy8vihELAAAACXBIWXMAAAxOAAAMTgF/d4wjAABVx0lEQVR4nO3deXhMZ//H8U8WkwhVQlBqqzZRSyMiYq2lVNGUtNRWtLQPrfBQVVqltqhdi/5QRUssLUUstdVSS8WSKmptU0tiJ/ZIJpH5/eHKPKZZTNIk4+j7dV29au5z5sz3nDkzmc/c97nHyWKxWAQAAAAABubs6AIAAAAA4J8i2AAAAAAwPIINAAAAAMMj2AAAAAAwPIINAAAAAMMj2AAAAAAwPIINAAAAAMMj2AC5bMqUKfLx8bHrv0aNGmVq2ydOnNCaNWuyXJuPj49atmz5wPWSkpI0ZswY1alTR1WqVFFQUFCWH/OfCA0NlY+Pj3bt2pWt2/3pp5/k4+OjKVOmZOt2HyWrVq1SdHT0A9d7WM6V3NSpUyf5+Pjoxo0bWbp/TEyMfHx89N5772VzZY534MABbd++Pcv3v3v3rsLCwhQXF5eNVTne9u3bdeDAAUeXARieq6MLAP5tatSooZCQEJu2ZcuW6cyZM+rcubMKFChgbX/sscfs3u7Ro0fVunVrtW/fXs2aNcu2etOyZMkSzZ49W+XKlVNwcLAKFy6co4+Hh8u4ceP09ddfa/ny5Q9cl3MFKbZs2aJ3331XAwYMUN26dbO0jX79+mnNmjV65ZVXsrk6x1mwYIGGDRumL7/80tGlAIZHsAFyWWBgoAIDA23adu/erTNnzqhLly568skns7Td69evKzExMTtKfKDDhw9LkoYMGaLatWvnymPi4XHlyhW71+VcQYrY2FglJyf/o21k5twzikdxnwBHYSgagEwzm82SpEKFCjm4EjzsOFcAALmFYAM85C5evKghQ4aofv36qly5surXr68hQ4bo4sWL1nWmTJmizp07S5Lmzp2b6rqT5cuXq1OnTgoICFDlypVVt25d9evXz65rJO6XMvZ/2bJlkqRWrVpZH2vp0qXy8fHRN998k+p+f7/mIGU7U6ZM0caNG9W6dWs999xzqlWrlj755BPFxsam2saSJUv0yiuvyNfXVy+++KIWLVqUbp2nTp3SBx98oNq1a6ty5cpq1qyZZsyYkWaP1t69e9WlSxf5+/urdu3aGj16tOLj4+0+JomJifr222/1+uuvy9/fX5UrV1bDhg01ZMiQVPvh4+OjQYMGaffu3erQoYN8fX1Vt25dTZw4UXfv3tWff/6pbt26yc/PT/Xq1dOIESN0584dm20kJydrwYIFatWqlZ577jn5+/vrrbfe0o4dO2zW27Vrl3x8fBQaGpqq5oEDB8rHx0dHjhyxqW3gwIH69ddf1alTJ/n5+SkgIEB9+vRRTEyMdb1GjRrZPP/pXQeW0bmSlf1YsGCB3n//fT333HOqW7euIiMjM3xeDh06pPfee0+BgYF67rnn1LJlSy1cuFAWiyXVups3b9bbb7+tmjVrqlKlSqpZs6bee+89m+Nz/34NGjRIzz//vHx9fdWiRQvNnj07zXPrwoUL+vDDDxUYGKiqVauqffv22rlzZ4Z1Z+TmzZsaO3asGjdurMqVK6t27drq16+fTpw4kWrd2NhYjRkzRs2aNZOvr6+11unTpyspKcm6XsrxXbp0qZYsWaKgoCBVqVJFzz//vMaMGZPq/EtLUlKSpk6dqqCgIPn6+qpGjRrq1q2bzb4OHDhQH330kSTps88+k4+Pj/W8svc15OPjo927d0uSAgIC1KlTJ+u2/34+33+fv183uGrVKrVr104BAQHy8/PTa6+9pgULFqR5bqTl6NGj6tu3r+rUqSM/Pz8FBwdryZIlqe5vz3nVqVMnTZ06VZLUs2dP+fj42GxjzZo1ateunfz8/FStWjV16dJFERERada1aNEi63PwwgsvaObMmVq+fHma1yHu2LFDb731lqpVq6bnnntOwcHBmj9/fqoetZT3henTp6t69eqqXr26pk6dqgoVKqh9+/Zp1tG5c2f5+vrq1q1bdh1PIDsxFA14iJ0+fVrt27fX5cuXVbt2bTVr1kzHjh3Td999p02bNmnhwoUqVaqUatSooeDgYC1btky+vr6qV6+eSpYsKUkaM2aMZs+erQoVKig4OFhOTk7as2ePVq1apcjISK1du1bu7u521VOgQAGFhITop59+0tGjR9W2bVt5eXmpZMmSOnPmTKb3b/Pmzfq///s/NWjQQIGBgdqxY4cWL16smJgYm4D0+eefa9q0aSpZsqRat26tS5cuafjw4fL09Ey1zUOHDqlLly6Kj4/Xiy++qBIlSmjv3r2aOHGi9uzZoxkzZsjFxUWStHXrVr333nsymUxq2rSpXFxctGzZMq1atcrufejXr5/WrVsnf39/vf766zKbzdq+fbu+++47HTp0SD/88IPN+vv371d4eLgaNGig9u3ba/369ZoxY4auXLmi9evXq3Llymrfvr22bt2qsLAwubi46OOPP5Z0Lwz07dtXa9euValSpfTaa68pLi5OGzduVLdu3TR48GB17Ngx08/D/ceuc+fO8vf3V/v27XXgwAGtWbNGR44c0Zo1a+Ts7KzOnTtr2bJl1uf/qaeeSnNbGZ0rWdmPL7/8Uh4eHnrjjTf0559/qmLFiunux88//6yQkBDlyZNHL774ojw9PbVt2zYNHTpUhw8f1ogRI6zrhoWFacSIESpdurRefvll5cmTRwcPHtTGjRsVERGhtWvXqmjRopKk48ePq1OnTrp+/boaNGigcuXKaffu3RozZoyOHTumMWPG2NTRpUsXFSxYUK+++qouXryoNWvWqFu3blq8eLEqVaqUqefm6tWrat++vU6cOKGqVavqhRdeUHR0tH788Udt2bJFs2fPlq+vr6R7Aej111/XuXPn1KhRIzVu3FixsbHasGGDJk2apOvXr2vAgAE22w8LC9Px48f14osvql69etqwYYNmz56tGzdupBmO7zdixAgtWrRINWrU0PPPP6+bN2/qxx9/VLdu3TRnzhwFBgaqcePGunHjhjZu3Ki6deuqatWq1usJ7X0NhYSEWK9HfOedd9I99zLy448/ql+/fipbtqyCg4Pl7OysjRs3atiwYbp69ap69uyZ4f137typHj166O7du3rhhRdUokQJbdmyRYMGDdLZs2fVu3dv6/G057wKDg6WdG84cvPmzW326YsvvtD//d//qWTJktb37rVr1+qtt97S6NGjbQLbqFGj9O2336p06dJq06aNrl69qs8//1xPPPFEqn2YN2+eRo4cqccee0xNmjSRh4eHtm3bpuHDh1vfK52cnKzrb9u2TRs2bFBwcLAuX76sOnXqaNeuXdqzZ4/OnDlj/Vsj3Qvze/bsUbNmzZQ/f/5MPz/AP2YB4HBvvPGGxdvb2xIdHW3T3rlzZ4u3t7fl+++/t2mfP3++xdvb29K5c2drW0REhMXb29sycuRIa9v58+ctFSpUsHTs2NGSlJRks4133nnH4u3tbdm2bZu1zdvb2/LKK688sN4BAwZYvL29LYcPH7a2/fDDDxZvb2/LnDlz0t2/69evWywWiyU6Otri7e1t8fb2tvz444/W9cxms6VFixYWb29vy6lTpywWi8Vy4sQJS8WKFS0tW7a03t9isVg2bdpk8fHxsXh7e1siIiIsFovFkpycbHn55ZctVapUsRw8eNCmhlGjRlm8vb0tYWFhFovFYklKSrI0atTIUrVqVcuxY8es6506dcpSu3Zti7e3t2Xy5MkZHod9+/ZZvL29Lf369bNpT0xMtLz88ssWb29vy19//WVtT9nn+49RVFSUtX306NHW9ps3b1qqVatmqVWrlrVt2bJlFm9vb0vXrl0tt2/ftrafPn3aUqdOHUvFihUtp0+ftlgsaZ8PKdJ6/lJqmDlzprUtOTnZ0rVrV4u3t7fll19+yfD+6Ulr3azsh6+vr+XixYsPfLy4uDhLzZo1LTVr1rR5Pd29e9fSq1cvi7e3t2XLli0Wi8ViSUhIsFSrVs3y4osv2tRhsVgsn376qcXb29uyaNEia1uHDh0sPj4+lnXr1qV5jH7//XeLxfK/8/2dd96xmM1m67pz5syxeHt7W0aMGJHhPqS8Pt59911r20cffWTx9va2TJo0yWbdLVu2WHx8fCwvvvii9TU+Y8aMNN83zp49a6lcubKlTp061raU4/vss89afv31V2v7jRs3LDVr1rRUqVIl1bG5382bN63vMfc7cOCAxdvb29KrVy9rW1rvEZl9Df39vcRiyfh8/Pt7WnBwsKVq1aqWmzdv2uxDnTp1LDVr1rQkJyenu68p7xlVqlSxOVbx8fGWoKAgy7PPPmu5fPlyps+ryZMnW7y9vS0bNmywtu3fv9/i4+NjeeONNyxxcXHW9tjYWEuTJk0svr6+litXrlgslnvH2sfHx/L6669bbt26ZV138+bN1td1ynvk6dOnLRUrVrQ0aNDA+hqzWCyW27dvW//eLFu2zOb4eXt7WzZu3GizH0uWLLF4e3tbZsyYYdM+c+ZMm9cYkNsYigY8pM6fP6+IiAhVr15dbdq0sVnWoUMHValSRRERETbDhP7OZDJp7NixGjRokLWXIkVAQIAkx164WqpUKZsZ3PLkyaNatWpJkk6ePClJWrt2rZKSktSjRw+bGeMaNmyYamal/fv36/jx42rdurUqV65ss+y///2v8uTJo6VLl1rXjYmJUXBwsLy9va3rlS5dWl26dLGr/uLFi2v06NH673//a9Pu6uoqf39/SamPr8lkUocOHay3n3rqKev1J127drW258+fX+XLl9eVK1esQ+NShnUNHTpUHh4e1nVLlSqld999V0lJSXbNVJYed3d365BGSXJyclK9evUk/e/5yA5Z2Q9/f395eXk9cNubNm1SbGys3n77bZuJOJydndWvXz9JsvYA3L17VyNGjFBoaKhNHdK92Qul/z1/58+f1969e1W7dm29+OKL1vWcnJz0/vvvKyQkRCaTyWYb//nPf5QnTx7r7ZRhexm9ZtNiNpu1evVqlSxZ0tojkKJ+/fp68cUXdfLkSe3du1eSVLduXQ0bNkytWrWyWfeJJ55QqVKl0hzqmTIsK8Vjjz0mPz8/JSQk6Ny5c+nWlpycLIvForNnz9qsV6VKFf3000+aMGFChvuWldfQP2GxWBQfH2+d1EK691pbsmSJNm7caNNT8Xe//fabYmJi1LJlS5tj5ebmpoEDB6pXr15KSEjI1HmVnpShbR9++KHy5s1rbS9UqJDeeecd3blzxzq1f3h4uCwWi/r06aN8+fJZ123QoIHq1Kljs90VK1YoKSlJPXv2VKlSpaztHh4e+uSTTyQpVS+zu7u76tevb9PWtGlT5c2bN1Xv9ooVK1S4cOFUjwvkFoaiAQ+plD+81atXT3N5tWrVdPDgQR09ejTdmdQKFSqkoKAgJScn6/jx44qKilJ0dLSOHTumX375RZL+8SxF/0TZsmVTtaVMcZ1y0fnRo0clKVVQkSQ/Pz9t27bNevvQoUOS7g3hS+s3aPLly6djx47JYrFkuN1q1arZVX/x4sUVHByspKQkHTp0SCdOnNDp06d15MiRdI/vE088keoDsIeHh+Li4lJ9cHdzc5N071i4u7vr6NGjKlasmM0HkhQpHwJT9isrSpQokaq2vz8f2SEr+3H/cJeM/P7775LunQtpnQMuLi7WbefNm1fNmzeXdO83oKKionT69Gn98ccf1utDUp6/Y8eOSZKqVq2aapuVKlVKc2hZmTJlbG4XLFhQknT79m279iXFiRMnFB8fr2rVqsnZOfX3kf7+/lq3bp2OHj2qwMBAVaxYURUrVtTt27e1f/9+nTp1SidPntTBgwd16tQp3b17N9U2MnotZjTbYoECBdS8eXOtXr1aTZo0kZ+fn55//nk1bNhQTz/99AP3LSuvoX+ibdu2+vTTT63X/T3//POqX7++/P390zy290s5b9I6B2rXrm0z65+951V6Ut7L1q9fry1bttgsO3/+vCRZr9U5ePCgJOm5555LtZ1q1arZXLeWsg8pX2zd75lnnlGBAgVSvfaKFy+e6oux/Pnzq3Hjxlq5cqX++OMPPfPMMzp+/LiOHTumzp07y9WVj5dwDM484CGVcuFler9lkzLu/0EXuq9fv14TJkywfuPu4eGhypUrq0KFCvrll1/svmA2J/z9Q7SkVN+Ypkw4cP83kSlSPij+fd1t27bZBJ6/u337dobbffzxxzMu/D6LFi3Sl19+aZ3MoUCBAvL19VX58uW1f//+VMf3/m9f75fWsfi7W7duqUiRImkus/d8yEhGz0d2nidZ2Y+UkPcgN2/elCStXr063XWuX79u/feePXv02WefWT9Iurm5qUKFCqpUqZLOnTtn3e+U+2TmugF7a36QzL4XJCQkaOLEifruu++sF/8XK1ZMAQEBKlSokC5dupRqG//kuR8zZowqV66spUuXavfu3dq9e7fGjx+vypUra+TIkXr22WczvH9mX0P/RLt27VS4cGHNnTtXkZGROnbsmGbOnKlixYpp4MCB1kCSlpT3DHvOAXvPq/SknMdfffVVuuuknJNXr16Vh4dHmu9lKedGCnvOpVOnTtm0pXcNZqtWrbRy5UqtWrVKffv21YoVKyTJrh95BnIKwQZ4SKX8kbp/9rP7pfyR/fuH+/vt379f//3vf1W8eHFNnDhRVapUUalSpeTk5KSvvvrK+o1odshoCIc9MyulJ2X42a1bt1JNGfz3b75Thn2EhoaqdevWdm035QPE/ez9VfM1a9bo008/lY+Pjz799FNVqlTJerHup59+qv3799u1HXvly5cv3fMh5UNOyvmQ0YfSf/J8ZIfM7EdmpZwD33zzjXVYY3pSLkJ3c3PTiBEj5O/vr7Jly8rFxUU//vijfvrpp1TbTau3JTk52dqrlhMy+14wevRoLViwQE2bNlXHjh3l4+NjXdasWbM0g80/kSdPHnXt2lVdu3bV2bNntWPHDq1du1bbt29X9+7dtXHjRpsheffLjtdQeud6eud5kyZN1KRJE924cUO7du3Spk2btHLlSvXr109PP/20zdDU+2V0DiQmJspischkMmXqvEqPh4eHXFxctH///nSPXYr8+fMrJiZGiYmJqdb9+8xk959LaU2+cv36dbtfe7Vr11axYsW0du1a9e3bV2vWrNHTTz+dZi84kFu4xgZ4SKV8y5kybv7v9uzZIycnJ+twj7SCxerVq5WcnKxPP/1ULVq0UOnSpa3r/fXXX5Ky75v4lD+of/+jb7FYMj2t9P1ShvikNb1vyrCjFClTpf69Xbr3wWP06NGaN2+epP8NQfv1118fuN30pIwvnzBhgho3bmwzA1F2H19JqlChgm7cuKHjx4+nWpZynqScDynPR1oh7Z88H1LGIdYemdmPzMroHLh27ZpCQ0MVHh4uSfrpp590584d9e7dW6+//rrKly9vHXITFRUl6X/PX8p2Dxw4kGq7+/btU9WqVTVt2rQs1fwgTz31lNzc3HTgwIE0hwTu2bNH0v+O2apVq1S4cGF98cUXCgwMtH5QjY+P19mzZyVl33kZHR2tiRMnavPmzZLuDWds06aNZs2apZo1a+rChQvWa4rSOm+y4zWU3rl++vRpm9tms1nTpk2zzrhYoEABNWnSRJ999pneffddJScna9++fek+TkrgSescWLNmjXx9fbV8+fJMnVdS2sfFx8dHd+/eTXMK63379mn8+PHW10qlSpV09+5da+/Q/f4eDCtUqCAp7b8rp06d0qVLl/TMM8+kfQD+xtnZWUFBQTp58qTWr19vvf4IcCSCDfCQKlGihAIDA3Xo0CEtXLjQZtnixYv166+/KjAwUMWLF5ck65jm+8fDpwyFuXz5ss39d+7caf1Acf9vWvwTKdOUbtu2zWYM/4IFC3Tt2rUsb7d58+Zyc3PTtGnTbL5p3rt3rzZt2mSzbkBAgJ588kktWbIk1QeUr776SnPmzLH+8a9SpYqefvpprVy50ibcXLx4UbNnz7artvSO7/Lly62/t5Fdx1eSXn31VUn3eqTu/xAXHR2tL7/8Unny5FGLFi0k3bu+w8XFRRERETbfXG/ZsiXND0CZkda5lhmZ2Y/MatKkifLnz6+vv/461e+7jBs3TnPnzrV+4E3v+Tt69Kjmzp0r6X/PX6lSpeTn56ft27fbDHNMTk7WzJkzZbFYcuyCaZPJpBYtWujixYuaPHmyzbKtW7dqzZo1KlOmjPXaMDc3NyUkJFh7cqR7EyWEhoZah6tl9bn7O3d3d82cOVNffPGFTegym826dOmSTCaT9dqxzLxHpfcaSgkx928j5b0nJVxJ956X6dOn22zTZDJp1apV+uKLL1KF+5Tp6kuUKJHuvgYEBOiJJ55QeHi4TeAwm8365ptv5OzsrFq1amXqvJL+d1zuP34p00CPGjXKptfl1q1bGjp0qGbOnGl9n015PU2aNMnmtR4REZGqd6hly5ZydXXV9OnTbY5BXFychg8fbl3HXil1jh49Wk5OTgoKCrL7vkBOYCga8BAbPny4OnbsqKFDh2r9+vXy8fHR8ePHtWPHDhUtWtTm9ziKFSsm6d43hx4eHgoODlbz5s01Z84cDRs2THv27JGXl5eOHTum7du3q1ChQrpy5co/Ch33q1ixoipVqqR9+/apQ4cOCggI0PHjx7Vz5075+vpmeVhWyZIlNWDAAA0fPlzBwcFq0qSJbt68qbVr1+qJJ56w+VbWxcVFY8aM0TvvvKM33nhDL7zwgkqVKqXff/9dERERevLJJ/X+++9Luvct6ahRo/Tmm2+qS5cuatq0qfLnz68NGzakmskoPa+88opWr16tkJAQtWjRQvnz59fBgwe1e/duFS5cOFuPr3TvA8emTZu0bt06vfLKK3r++eetv/9y8+ZNDR48WKVLl5YkeXp6qnHjxlq3bp3atGmj+vXrKzo6Wps2bZK/v/8Df+AyIynn2ujRo1W7dm2FhITk2H5kVoECBTRy5Eh98MEHCg4OVuPGjVW0aFHt3r1bBw8eVJUqVayzzzVs2FATJkzQjBkz9Ndff6l06dI6deqUNm/ebL0G4f7nb9iwYXrjjTfUvXt3NW7cWCVLllRERIQOHz6szp07p3nxdnbp37+/fv31V82cOVN79uyRn5+f9fnMly+fxo0bZ/3mPygoSLNnz9Zrr72mxo0bKykpSdu3b9eJEyfk6emp2NhYXbt2LdX1F1nh5eWlLl26aM6cOXr55ZdVv359OTs7a9u2bYqKitJ7771nvSYl5bxZuHChrl+/rk6dOmX6NZSyjY8//lh16tRR586d9fLLL+uLL77QrFmzFB0drSeffFI7duzQjRs3UgWV999/Xz179lRwcLBeeuklPf7449b3hxo1amQYTl1dXTVq1Ch1795d7dq1U5MmTVS4cGFt2bJFJ0+e1EcffaRixYpl+rxK2adp06bpyJEjCgkJUc2aNdWpUyfNmzdPLVq0UP369WUymfTTTz/p3LlzateunQIDAyXdm0SlXbt2WrRokVq1aqV69epZfxfrscce09WrV609RqVKldKAAQMUGhpqfX14eHho69atio6OVosWLVLNppeRp59+WpUqVdKhQ4cUGBiY5u/mALmJHhvgIVa2bFn98MMPev311/Xnn38qLCxMJ0+eVKdOnbR8+XKbD38lS5ZUnz595OTkpPnz5+vAgQN69tln9dVXX6lSpUr66aef9P333+vy5cvq3bu3wsPD5ezsrJ9//jnb6p0xY4aCg4N18uRJhYWFKS4uTt9++631hwOzqmPHjvryyy/1xBNPaOnSpdq7d6969+6d5o9RVq9eXYsXL9ZLL72kvXv3au7cuTp79qw6deqk7777zubDnK+vrxYuXKg6depoy5YtWr16tRo0aKBRo0bZVVeDBg00adIklS5dWitXrtSyZcuUkJCgIUOG6Ouvv5akbD2+Tk5O+vzzz/XJJ58oX758WrJkiTZv3qyqVavqm2++SXU8Ro0apU6dOunatWuaN2+ezpw5o8mTJ9tMV5wVHTp0UJ06dfT7779r3rx5mZ7lK7P7kVnNmjVTWFiYatasqW3btiksLEy3b9/We++9p2+++cZ6nUGxYsU0Z84c1axZUxEREVqwYIFOnDihTp06ac2aNSpYsKC2bdtmMxxt8eLFatasmXbv3q158+bpzp07+uijj/TRRx/9o5ofxNPTU99//726du2qS5cuKSwsTAcPHlSrVq20dOlSm9dY37591atXLzk7O2vBggX66aefVLJkSc2aNUs9evSQlL3nZf/+/TV06FDlz59fy5Yt0/fff698+fKlmsY5ICBAHTt21PXr1zV//nxFRUVl+jXUo0cP+fr6aseOHZo/f74kqUiRIpo7d65q1aqlrVu3avHixSpfvrwWLlxoM0W8JL3wwguaNWuWKleurM2bN2vu3Lk6f/68evbsqa+++uqBM6PVrl1bCxcuVK1atfTzzz9r/vz5yps3r8aMGaM333xTUubPq+bNm6tZs2aKjo7WggULrL1Hn3zyicaOHasnnnhCK1as0LJly1SkSBGNGjVKn376qU1dQ4YM0Ycffijp3mQMBw4cUP/+/fXaa69Jsp0AoHPnzpo5c6YqVaqk9evXa9myZSpYsKBGjhz5wOm505IyZT/D0PAwcLI4ckokAAAAZNmlS5eUJ0+eNC/6HzBggJYvX64dO3akOxPhP9WvXz9t3LhR27dvz9SsgUBOoMcGAADAoFasWKHAwEDrD9+mOH36tDZs2KCnn346x0LNsWPHtH79ejVr1oxQg4cCPTYAAAAGdf78eQUFBenOnTt64YUXVKZMGV26dEnr16+X2WzWzJkzVbNmzWx9zK+//lorV65UVFSUnJ2dtWLFijR/5BXIbUweAAAAYFDFixfXkiVLNGPGDEVERGjTpk0qUKCA6tSpo+7du1unzM9ORYsWVUxMjIoXL66PPvqIUIOHBj02AAAAAAyPHpt0xMbGavv27XryySetc9IDAAAAcIyEhATFxMSobt268vT0TLWcYJOO7du3q3///o4uAwAAAMB9xo0bp1deeSVVO8EmHU8++aSkeweufPnyDq4GAAAA+HeLiopS//79rZ/T/45gk46U4Wfly5fPkQvvAAAAAGReepeJ8Ds2AAAAAAyPYAMAAADA8Ag2AAAAAAyPYAMAAADA8Ag2AAAAAAyPYAMAAADA8Ag2AAAAAAyPYAMAAADA8Ag2AAAAAAyPYAMAAADA8Ag2AAAAAAyPYAMAAADA8Ag2AAAAAAyPYAMAAADA8Ag2AAAAAAyPYAMAAADA8Ag2AAAAAAyPYAMAAADA8Ag2wL/Y999/r9dff13ff/+9o0sBAAD4Rwg2wL/Y3LlzdeXKFc2dO9fRpQAAAPwjBBvgX+zOnTs2/wcAADAqgo3BJCXddXQJAJAh3qcAAI7g6ugCkDmuri6aMma1EhISHV0KHgEuLnl0926iXFzyaPzw5Y4uB48AN7c86jWghaPLAAD8CxFsDCghIVHmhCRHl4FHQLmS1XX63H6VfsKXcwoAABgawQb4FytToqrKlKjq6DIAAAD+Ma6xAQAAAGB4BBsAAAAAhkewAQAAAGB4BBsAAAAAhkewAQAAAGB4BBsAAAAAhkewAQAAAGB4BBsAAAAAhkewAQAAAGB4BBsAAAAAhkewAQAAAGB4BBsAAAAAhkewAQAAAGB4BBsAAAAAhkewAQAAAGB4BBsAAAAAhkewAQAAAGB4BBsAAAAAhkewAQAAAGB4BBsAAAAAhkewAQAAAGB4BBsAAAAAhkewAQAAAGB4ro4uIKclJCSoV69eunHjhurVq6eePXs6uiQAAAAA2eyR77HZtm2bKleurEWLFmnPnj26ceOGo0sCAAAAkM0e+WBTrlw5JSUlKTk5WXfv3pXJZHJ0SQAAAACy2SMfbEwmk9avX6+XXnpJpUuXlru7u6NLAgAAAJDNHvlgM2/ePPXs2VPr16+Xi4uLdu3a5eiSAAAAAGSzRz7YeHh4yMPDQ5JUqFAh3bx508EVAQAAAMhuj3yw6dy5sxYsWKCOHTsqJiZGDRo0cHRJAAAAALJZrk33vHTpUk2dOlVXr15V5cqVNXz4cJUrVy7L25s1a5b++usvhYaGSpIiIyM1dOhQRUdHy8/PT+PGjVORIkXk6empWbNm2bVNs9kss9ksSYqLi8tybQAAAAByV6702ERFRWn06NGaPn26IiMjVb16dQ0ZMsRmncOHDys5Odl6++DBg2luKzExUZMnT9b48eOtbfHx8erdu7d69+6t3bt3q0yZMho9enSm65wxY4b8/f3l7++vN954I9P3BwAAAOAYuRJsypcvr82bN8vb21vx8fG6deuWChUqZLPOiBEjNGzYMEnSzJkz1bdvX2vvyf1Gjhyp33//XW3btrW27dy5U8WKFVOTJk1kMpnUp08frVu3LtO9Lt27d1dkZKQiIyMVFhaWhT0FAAAA4Ai5NhQtX7582rVrl958803ly5dP8+bNs1k+depUdejQQd26ddPRo0c1f/78NH9zJiQkRF5eXpoyZYrOnz8vSTp16pTKli1rXadgwYLy8PDQ6dOnVaFCBbtrNJlM1sdMmXAAAAAAwMMvVycP8PPz0/79+9W9e3f16NHDpkemcOHC6tKli7Zv366goCCboHI/Ly+vVG1xcXFyc3OzacubN6/i4+OztX4AAAAAD6dcDTYpPSJvv/224uPjdfz4ceuynTt3atKkSQoNDVV4eLh++OEHu7ebN2/eVMPW7ty5Q68LAAAA8C+RK8Hm559/Vq9evay3k5OTlZiYqMcee8zaNmXKFI0dO1atW7fWV199pVmzZikhIcGu7ZcrV04nT5603r527Zpu376t0qVLZ9s+AAAAAHh45UqwqVixoiIiIrR161YlJiZq6tSpeuaZZ2yCx9y5c9WwYUNJUpUqVbRixYpUw8vSU7NmTZ07d05r1qyR2WzW559/rkaNGsnd3T1H9gcAAADAwyVXgo2Xl5cmT56ssWPHqnbt2jpy5IgmT54sJycn6zqurrbzGPz9dkbc3d01bdo0TZ8+XYGBgYqOjtbQoUOzq3wAAAAAD7lcmxWtVq1aWrVqVbZt7/6hbZLk6+ur8PDwbNs+AAAAAOPI1ckDAAAAACAnEG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J6rowvIaQkJCerVq5du3LihevXqqWfPno4uCQAAAEA2e+R7bLZt26bKlStr0aJF2rNnj27cuOHokgAAAABks0c+2JQrV05JSUlKTk7W3bt3ZTKZHF0SAAAAgGz2yAcbk8mk9evX66WXXlLp0qXl7u7u6JIAAAAAZLNHPtjMmzdPPXv21Pr16+Xi4qJdu3Y5uiQAAAAA2eyRDzYeHh7y8PCQJBUqVEg3b950cEUAAAAAstsjH2w6d+6sBQsWqGPHjoqJiVGDBg3SXddsNuvWrVu6deuW4uLicq9IAAAAAP9Irk33vHr1ak2ePFmXL19WhQoVNGzYMD399NNZ3t6sWbP0119/KTQ0VJIUGRmpoUOHKjo6Wn5+fho3bpyKFCkiT09PzZo1y65tzpgxQ1OnTs1yTQAAAAAcI1d6bKKiojRs2DCNHz9eu3fvVv369RUSEmKzzuHDh5WcnGy9ffDgwTS3lZiYqMmTJ2v8+PHWtvj4ePXu3Vu9e/fW7t27VaZMGY0ePTrTdXbv3l2RkZGKjIxUWFhYpu8PAAAAwDFyJdicPXtWb7zxhqpUqSIXFxd17NhRJ06csLneZcSIERo2bJgkaebMmerbt6/MZnOqbY0cOVK///672rZta23buXOnihUrpiZNmshkMqlPnz5at25dpoeTmUwm5c+fX/nz57delwMAAADg4ZcrQ9Hq1aunevXqWW///PPPKlGihB577DFr29SpU9WhQwd169ZNR48e1fz589P8zZmQkBB5eXlpypQpOn/+vCTp1KlTKlu2rHWdggULysPDQ6dPn1aFChVybscAAAAAPBRyffKAI0eOaOjQofr4449t2gsXLqwuXbpo+/btCgoKsgkq9/Py8krVFhcXJzc3N5u2vHnzKj4+PtvqBgAAAPDwytVgs3PnTnXp0kX9+/dXkyZNUi2bNGmSQkNDFR4erh9++MHu7ebNmzfVsLU7d+4wnAwAAAD4l8i1YLNu3TqFhIQoNDRUbdq0SbV8ypQpGjt2rFq3bq2vvvpKs2bNUkJCgl3bLleunE6ePGm9fe3aNd2+fVulS5fOrvIBAAAAPMRyJdicOnVKAwcO1NSpU1P11KSYO3euGjZsKEmqUqWKVqxYkWp4WXpq1qypc+fOac2aNTKbzfr888/VqFEjubu7Z9s+AAAAAHh45UqwmTVrluLj4/Xee+/Jz8/P+t+FCxes67i62s5j8PfbGXF3d9e0adM0ffp0BQYGKjo6WkOHDs2u8gEAAAA85HJlVrThw4dr+PDh2brNXr162dz29fVVeHh4tj4GAAAAAGPI9VnRAAAAACC7EWwAAAAAGB7BBgAAAIDhEWwAAAAAGB7BBgAAAIDhEWwAAAAAGB7BBgAAAIDhEWwAAAAAGB7BBgAAAIDh2RVspk2blmb7uHHjsrUYAAAAAMgK1/QWXLp0Sfv27ZMkzZgxQ08//bQsFot1+c2bN7VgwQL1798/56sEAAAAgAykG2wKFCigGTNm6OrVq0pISNBnn31ms9zNzU3vvvtujhcIAAAAAA+SbrBxc3PTDz/8IEnq0aOHpk+fnmtFAQAAAEBmpBts7jd9+nSZzWbFxsYqOTnZZlmJEiVypDAAAAAAsJddwWbVqlUaOnSobt++bXOdjZOTk44cOZJjxQEAAACAPewKNlOmTFGPHj3UsmVLubradRcAAAAAyDV2pZRLly6pa9eucnbmZ28AAAAAPHzsSip16tTRtm3bcroWAAAAAMgSu3ps3Nzc9N5776lSpUry9PS0WcZsaQAAAAAcza5gU7ZsWX6zBgAAAMBDy65gExISktN1AAAAAECW2RVsPvroo3SXffbZZ9lWDAAAAABkhV2TB3h4eNj8Zzab9dNPP+nxxx/P6foAAAAA4IHs6rEZPHhwqrbffvtNU6ZMyfaCAAAAACCzsvzDNL6+vvrtt9+ysRQAAAAAyBq7emwOHTpkczsxMVErV65UqVKlcqQoAAAAAMgMu4LNa6+9ZnPb2dlZZcuW1ZAhQ3KkKAAAAADIDLuCzdGjR3O6DgAAAADIMruCjSTFxMToxx9/1NmzZ+Xl5aXmzZurXLlyOVkbAAAAANjFrskD9u7dq6CgIP3yyy9KSkrSrl271KpVK0VEROR0fQAAAADwQHb12IwfP15DhgxRcHCwtW3p0qWaMGGCFi9enGPFAQAAAIA97OqxiYqKUsuWLW3aWrZsqaioqBwpCgAAAAAyw65g4+npqcOHD9u0HTp0SF5eXjlSFAAAAABkhl1D0Tp37qwePXrojTfeUMmSJRUTE6P58+frvffey+n6AAAAAOCB7Ao2HTt2lMlkUnh4uC5fvqwSJUpo4MCBevnll3O6PgAAAAB4ILune27Tpo3atGmTk7UAAAAAQJbYFWzOnTunWbNm6ezZs0pOTrZZNn369BwpDAAAAADsZVew6dOnj0wmkwICAuTsbNd8AwAAAACQa+wKNsePH1dERITc3Nxyuh4AAAAAyDS7ul8qV66sU6dO5XQtAAAAAJAldvXYDBw4UF26dFG9evVUoEABm2WffPJJjhQGAAAAAPayK9iMGTNGBQsWlCTdvn07J+sBAAAAgEyzK9gcPHhQO3bskIeHR07XAwAAAACZZtc1NuXKldPVq1dzuhYAAAAAyBK7emwaN26sTp06qUWLFipUqJCcnJysy956660cKw4AAAAA7GFXsNm5c6dKliyp3377zabdycmJYAMAAADA4ewKNvPmzcvpOgAAAAAgy+wKNpIUERGhCxcuyGKxSJISExN1/PhxDRo0KMeKAwAAAAB72BVshg0bpmXLlumxxx6TxWKRk5OTLl++rEaNGuV0fQAAAADwQHbNirZ27VotWrRIEydOVM2aNbVt2zaFhIQoX758OV0fAAAAADyQXT02SUlJqlChgmJjY3X48GFJUrdu3dS4ceMcLQ4AAAAA7GFXj02JEiUUFRUlT09PXb16Vbdu3VJycrLi4uJyuj4AAAAAeCC7emzat2+vDh06aMWKFWratKneeustubq6ys/PL6frAwAAAIAHsivYtGvXThUrVlShQoX08ccfa/bs2bp9+za/YQMAAADgoWD3dM/PPfec9d89evTIkWIAAAAAICvsusYGAAAAAB5mBBsAAAAAhkewAQAAAGB4GV5jc/bs2QduoESJEtlWDAAAAABkRYbBplGjRnJycrJps1gsNm1HjhzJmcoAAAAAwE4ZBpudO3dKkhYuXKgjR46of//+KlmypC5cuKAJEybomWeeyZUiAQAAACAjGQabQoUKSZLmz5+vDRs2yMPDQ9K94WcjR45UgwYNmPoZAAAAgMPZNXmAxWLR5cuXbdpiYmKUJ0+eHCkKAAAAADLDrh/obNeund5880116NBBxYsX19mzZxUWFqY333wzh8sDAAAAgAezK9j06tVLRYsW1erVq3Xx4kUVK1ZM77//vlq1apXD5QEAAADAg9kVbJycnNSuXTu1a9dOsbGx8vT0zOm6AAAAAMBudl1jk5iYqLFjx6patWpq1KiRoqOjFRwcrHPnzuV0fQAAAADwQHYFmwkTJujIkSOaPXu28uTJo6JFi+qZZ57RsGHDcro+AAAAAHggu4airVmzRsuXL1ehQoXk5OQkNzc3DR06VA0bNszp+gAAAADggezqsbl7965MJpOke1M/p/yf6Z4BAAAAPAzsCjb16tXToEGDdOnSJTk5OenOnTsaNWqU6tatm9P1AQAAAMAD2RVsPvroI8XHx6tevXq6ceOG/P39deHCBQ0cODCn6wMAAACAB7LrGpsCBQpo+vTpunLlis6cOaNixYqpWLFiOV0bAAAAANglw2CzZ8+eNNtPnz6t06dPS5ICAgKyvyoAAAAAyIQMg81//vMfSbJeV+Pi4qIiRYro6tWrMpvNeuKJJ7Rp06ZcKRQAAAAA0pNhsNm3b58kafLkybpx44Y++OADubu7y2w26/PPP1dCQkKuFAkAAAAAGbFr8oD58+drwIABcnd3lySZTCb17dtX4eHhOVocAAAAANjDrmCTN29eHTt2zKbtwIEDKlCgQI4UBQAAAACZYdesaO+8847efPNNBQUFqXjx4jpz5oxWrVqlIUOG5HR9AAAAAPBAdgWbjh07qnTp0lq9erV2796tokWLavr06apRo0ZO1wcAAAAAD2RXsJGkevXqqV69ejlZCwAAAABkiV3B5ujRoxo/frxOnTql5ORkm2UbN27MkcIAAAAAwF52BZshQ4aoWLFi6tOnj1xd7e7kAQAAAIBcYVdK+fPPPzV37lzrdM8AAAAA8DCxa7rnp556ShcuXMjpWgAAAAAgS+zqsalbt666dOmil19+WYULF7ZZ9tZbb+VIYQAAAABgL7uCTWRkpEqVKqX9+/fbtDs5ORFsAAAAADicXcFm3rx5OV0HAAAAAGSZXcFm+fLl6S5r1apVNpUCAAAAAFljV7CZNWuWze2rV68qNjZWtWvXJtgAAAAAcDi7gs3KlStTtS1atEhHjhzJ9oIAAAAAILPsmu45LW3bttXatWuzsxYAAAAAyJIsB5u1a9cqX7582VkLAAAAAGSJXUPR/Pz85OTkZL2dlJSku3fvasCAATlWGAAAAADYK8Ngc/ToUVWoUEEzZsywaXd2dlaZMmXk5eWVo8UBAAAAgD0yDDZdunTRrl27NGXKFH7LBgAAAMBDK8Ng4+TkpPHjx2v//v2aM2dOmuu89dZbOVIYAAAAANgrw2AzZMgQLVmyRElJSdq0aVOq5U5OTgQbAAAAAA6XYbBp3ry5mjdvri5duujbb7/NrZoAAAAAIFPsmu6ZUAMAAADgYZbl37EBAAAAgIcFwQYAAACA4RFsAAAAABhehpMHpDfF8/2YFQ0AAACAo2UYbNKa4vl+TPcMAAAA4GGQYbCZN29ebtUBAAAAAFmWYbC5X0REhC5cuCCLxSJJSkxM1PHjxzVo0KAcKw4AAAAA7GFXsBk2bJiWLVumxx57TBaLRU5OTrp8+bIaNWqU0/UBAAAAwAPZNSva2rVrtWjRIk2cOFE1a9bUtm3bFBISonz58uV0fQAAAADwQHb12CQlJalChQqKjY3V4cOHJUndunVT48aNc7Q4AAAAALCHXT02JUqUUFRUlDw9PXX16lXdunVLycnJiouLy+n6AAAAAOCB7Oqxad++vTp06KAVK1aoadOmeuutt+Tq6io/P7+crg8AAAAAHsiuYNOuXTtVrFhRhQoV0scff6zZs2fr9u3b6tq1a07XBwAAAAAPZNdQtMGDB+u5556TyWSSyWRSjx491K9fP40YMSKn6wMAAACAB0q3x+bs2bNat26dJCk8PFxPPfWUzfKbN29q69atOVsdAAAAANgh3WBTrFgx7du3T1evXlVSUpI2bdpks9zNzU1DhgzJ8QIBAAAA4EHSDTYuLi6aPHmyJGnEiBEaPHhwrhUFAAAAAJlh1+QBgwcPVkxMjH788UedPXtWRYoUUYsWLVSuXLmcrg8AAAAAHsiuyQP27t2roKAg/fLLL0pKStLu3bvVqlUrRURE5HR9AAAAAPBAdvXYjB8/XkOGDFFwcLC1benSpZowYYIWL16cY8UBAAAAgD3s6rGJiopSy5YtbdpatmypqKioHCkKAAAAADLDrmDj6empw4cP27QdOnRIXl5eOVIUAAAAAGSGXUPROnfurB49euiNN95QyZIlFRMTo/nz5+u9997L6foAAAAA4IEyDDZBQUFauXKlOnbsKJPJpPDwcF2+fFklSpTQwIED9fLLL+dWnQAAAACQrgyDTUxMjPXfbdq0UZs2bXK8IAAAAADIrAyvsXFycsqtOgAAAAAgyzLssTGbzfroo48y3MBnn32WrQUBAAAAQGY9cPIADw+P3KgDAAAAALIsw2BjMpk0ePDg3KoFAAAAALIkw2tsLBZLbtUBAAAAAFmWYbCpXr16btUBAAAAAFmWYbCZOXNmbtUBAAAAAFmWYbABAAAAACMg2AAAAAAwPIINAAAAAMMj2AAAAAAwPIINAAAAAMMj2AAAAAAwPIINAAAAAMMj2AAAAAAwPIINAAAAAMMj2AAAAAAwPIINAAAAAMMj2AAAAAAwPIINAAAAAMMj2AAAAAAwPIINAAAAAMMj2AAAAAAwPIINAAAAAMMj2AAAAAAwPIINAAAAAMMj2AAAAAAwPIINAAAAAMMj2AAAAAAwPIINAAAAAMMj2AAAAAAwPIINAAAAAMMj2AAAAAAwPIINAAAAAMMj2AAAAAAwPIINAAAAAMNzdXQBOSUhIUG9evXSjRs3VK9ePfXs2dPRJQEAAADIIY9sj822bdtUuXJlLVq0SHv27NGNGzccXRIAAACAHPLIBpty5copKSlJycnJunv3rkwmk6NLAgAAAJBDHtlgYzKZtH79er300ksqXbq03N3dHV0SAAAAgBzyyAabefPmqWfPnlq/fr1cXFy0a9cuR5cEAAAAIIc8ssHGw8NDHh4ekqRChQrp5s2bDq4IAAAAQE55ZINN586dtWDBAnXs2FExMTFq0KCBo0sCAAAAkEMMN93zrFmz9Ndffyk0NFSSFBkZqaFDhyo6Olp+fn4aN26cihQpIk9PT82aNeuB27t48aIuXbqUqj0qKirbawcAAACQMwwTbBITEzVt2jRNmzZNr776qiQpPj5evXv31tChQ1W/fn2NGjVKo0eP1vjx4+3e7nfffaepU6fmVNkAAAAAcoFhgs3IkSN17tw5tW3bVomJiZKknTt3qlixYmrSpIkkqU+fPqpXr56GDx9uvb7mQdq2batGjRqlao+KilL//v2zbwcAAAAA5BjDBJuQkBB5eXlpypQpOn/+vCTp1KlTKlu2rHWdggULysPDQ6dPn1aFChXs2m7RokVVtGjRnCgZAAAAQC4xzOQBXl5eqdri4uLk5uZm05Y3b17Fx8fnVlkAAAAAHgKGCTZpyZs3r8xms03bnTt37B6GBgAAAODRYOhgU65cOZ08edJ6+9q1a7p9+7ZKly7tuKIAAAAA5DpDB5uaNWvq3LlzWrNmjcxmsz7//HM1atRI7u7uji4NAAAAQC4ydLBxd3fXtGnTNH36dAUGBio6OlpDhw51dFkAAAAAcplhZkVL0atXL5vbvr6+Cg8Pd1A1AAAAAB4Ghu6xAQAAAACJYAMAAADgEUCwAQAAAGB4BBsAAAAAhkewAQAAAGB4BBsAAAAAhkewAQAAAGB4BBsAAAAAhkewAQAAAGB4BBsAAAAAhkewAQAAAGB4BBsAAAAAhkewAQAAAGB4BBsAAAAAhkewAQAAAGB4BBsAAAAAhkewAQAAAGB4ro4u4GFiNptlNpslSXFxcQ6uBgAAAIC9CDb3mTFjhqZOneroMgAAAABkEkPR7tO9e3dFRkYqMjJSYWFhji4HAAAAgJ3osbmPyWSSyWSSJHl4eDi4GgAAAAD2oscGAAAAgOERbAAAAAAYHsEGAAAAgOERbAAAAAAYHsEGAAAAgOERbAAAAAAYHsEGAAAAgOERbAAAAAAYHsEGAAAAgOERbAAAAAAYHsEGAAAAgOERbAAAAAAYHsEGAAAAgOERbAAAAAAYHsEGAAAAgOERbAAAAAAYHsEGAAAAgOERbAAAAAAYHsEGAAAAgOERbAAAAAAYHsEGAAAAgOERbAAAAAAYHsEGAAAAgOERbAAAAAAYHsEGAAAAgOERbAAAAAAYnqujC3iYmM1mmc1mSVJcXJyDqwEAAABgL4LNfWbMmKGpU6c6ugwAAAAAmcRQtPt0795dkZGRioyMVFhYmKPLAQAAAGAnemzuYzKZZDKZJEkeHh4OrgYAAACAveixAQAAAGB4BBsAAAAAhkewAQAAAGB4BBsAAAAAhkewAQAAAGB4BBsAAAAAhkewAQAAAGB4BBsAAAAAhkewAQAAAGB4BBsAAAAAhkewAQAAAGB4BBsAAAAAhkewAQAAAGB4BBsAAAAAhkewAQAAAGB4BBsAAAAAhkewAQAAAGB4BBsAAAAAhkewAQAAAGB4BBsAAAAAhkewAQAAAGB4BBsAAAAAhkewAQAAAGB4BBsAAAAAhkewAQAAAGB4BBsAAAAAhkewAQAAAGB4BBsAAAAAhkewAQAAAGB4BBsAAAAAhufq6AIeJmazWWazWZIUFxfn4GoAAAAA2Itgc58ZM2Zo6tSpji4DAAAAQCYxFO0+3bt3V2RkpCIjIxUWFubocgAAAADYiR6b+5hMJplMJkmSh4eHg6sBAAAAYC96bAAAAAAYHsEGAAAAgOERbAAAAAAYHsEGAAAAgOERbAAAAAAYHsEGAAAAgOERbAAAAAAYHsEGAAAAgOERbAAAAAAYHsEGAAAAgOERbAAAAAAYHsEGAAAAgOERbAAAAAAYHsEGAAAAgOERbAAAAAAYHsEGAADA4L7//nu9/vrr+v777x1dCuAwBBsAAACDmzt3rq5cuaK5c+c6uhTAYQg2AAAABnfnzh2b/wP/RgQbAAAAAIZHsAEAAABgeAQbAAAcIOlukqNLAIAMGe19ytXRBQAA8G/k6uKqvt8N0Z3EeEeXgkdMj7APHV0CHgF587hrUtvhji4jUwg2AAA4yJ3EeMUnJji6DDxiOKfwb8VQNAAAAACGR7ABAAAAYHgEGwAAAINzcnW2+T/wb8TZDwAAYHAFnisq57yuKvBcUUeXAjgMkwcAAAAYXIGKRVSgYhFHlwE4FD02AAAAAAzvX9Fj8/XXX+vnn3+WJB07dkwTJ05U3bp1HVwVAAAAgOzyrwg2b7/9tt5++22dPHlSo0ePJtQAAAAAj5h/1VC06dOnq0+fPo4uAwAAAEA2+9cEmzt37ujatWuqUKGCo0sBAAAAkM3+NcFmy5Ytql+/vqPLAAAAAJAD/jXBZvfu3fL19XV0GQAAAABywL8m2MTExOiJJ55wdBkAAAAAckCuBpszZ86oa9euCggIUFBQkH777bd/tL1Zs2Zp0KBB1tuRkZEKCgpS1apV9dZbb+ny5cvWZTNnzlShQoUy3J7ZbNatW7d069YtxcXF/aPaAAAAAOSeXAs2ycnJ6tatm2rXrq1du3bprbfe0vvvv2+zzuHDh5WcnGy9ffDgwTS3lZiYqMmTJ2v8+PHWtvj4ePXu3Vu9e/fW7t27VaZMGY0ePTpTNc6YMUP+/v7y9/fXG2+8kan7AgAAAHCcXAs2v/76q5ydnfX222/L2dlZwcHBmjJlik2QGTFihIYNGybpXg9L3759ZTabU21r5MiR+v3339W2bVtr286dO1WsWDE1adJEJpNJffr00bp16zLV89K9e3dFRkYqMjJSYWFh/2BvAQAAAOSmXAs2R48eVbly5fTxxx8rMDBQ7du3l6urq5yd/1fC1KlTFRERoW7duumbb77R119/LZPJlGpbISEh+uqrr1S4cGFr26lTp1S2bFnr7YIFC8rDw0OnT5+2u0aTyaT8+fMrf/788vDwyNqOAgAAAMh1uRZsbty4oc2bNysgIEDbtm1T8+bN1bNnTyUmJlrXKVy4sLp06aLt27crKCjIJqjcz8vLK1VbXFyc3NzcbNry5s2r+Pj4bN0PAAAAAA+fXAs2JpNJ5cqVU3BwsEwmkzp37qybN2/qr7/+sq6zc+dOTZo0SaGhoQoPD9cPP/xg9/bz5s2batjanTt36HkBAAAA/gVyLdiULVtWN2/etN62WCxKTk6WxWKxtk2ZMkVjx45V69at9dVXX2nWrFlKSEiwa/vlypXTyZMnrbevXbum27dvq3Tp0tm2DwAAAAAeTrkWbGrXrq2kpCR98803unv3rubMmSNPT0/5+PhY15k7d64aNmwoSapSpYpWrFiRanhZemrWrKlz585pzZo1MpvN+vzzz9WoUSO5u7vnyP4AAAAAeHjkWrDx8PDQN998o3Xr1ikgIECrV6/W5MmT5eTkZF3H1dXV5j5/v50Rd3d3TZs2TdOnT1dgYKCio6M1dOjQ7CofAAAAwEPM/uSQDby9vbVw4cJs216vXr1sbvv6+io8PDzbtg8AAADAGHI12BhJyrU9UVFRDq4ktcuxZ5RoTnJ0GQCQSh6Tqw4dOuToMgzj5rlrSkhK/XttAOBoia6mh+79POVzeXrX4DtZ7r96H1YrVqxQ//79HV0GAAAAgPuMGzdOr7zySqp2gk06YmNjtX37dj355JN2T2AAGE1UVJT69++vcePGqXz58o4uBwCQRbyf498gISFBMTExqlu3rjw9PVMtZyhaOjw9PdNMgsCjqHz58qpUqZKjywAA/EO8n+NRV61atXSX5dqsaAAAAACQUwg2AAAAAAyPYAMAAADA8Ag2AAAAAAyPYAP8i3l5eSkkJEReXl6OLgUA8A/wfg4w3TMAAACARwA9NgAAAAAMj2ADAAAAwPAINsBDysfHR1WrVpWfn5/1v1dffTXD+8TExKhixYqSpKVLl+rNN9/M1GM2atRIvr6+1serVq2a+vTpo+vXrz/wvn5+frpw4UKq9vDwcHXq1ClTdQCAUf34449q06aN/P39Va9ePQ0fPly3bt2SlLX35ZxUsWJFxcTEpLksJiZG77//vgIDA+Xv76927dpp8+bN1uXJycl69913VbVqVY0bN05Dhw5V1apV1a9fv9wqH0jF1dEFAEjf2rVrVbx48Vx9zFmzZql69eqSpFu3bqlXr14aMmSIvvjiiwzvt2/fvtwoDwAeWnPmzNE333yjsWPHqnr16rp+/bqGDRumXr16ac6cOY4uz27nz59X27Zt9corr2jNmjV6/PHHtXXrVn388cfq37+/Xn31VV26dEmbN29WRESEChYsqEqVKmnx4sXWL9cAR6DHBjCgRo0aae/evdbbTZo00a5du9JcNy4uTlWrVtWpU6esbYMHD9asWbMe+Dj58+dX48aN9eeff0qSTp48qa5du6p27dry9/fXxx9/rOTkZEn3epjOnz8vSZoyZYoCAwPVqFEj/frrr1neTwAwilu3bunzzz9XaGioAgMD5eLiIk9PT4WGhuqxxx5TbGysdb2+ffsqICBAQUFBOnr0qCTpzp07GjhwoLXnvHPnztZe8E6dOmnAgAEKDAzU5MmTdfXqVXXv3l3+/v5q3769Pv74Y02ZMsW6/YEDB6pmzZpq2rSp1q5da61x7969evnll1WtWjVNmjQp3X2ZMmWKatSooQEDBsjT01MuLi5q2LChhgwZotGjR+vy5ctq2rSpLBaLGjZsqGeffVZJSUnq0KGD1q1bl1OHGHgggg3wiPPw8NDzzz+vDRs2SJLu3r2rjRs3qmnTpg+877lz57Ry5UprD84nn3yiOnXqaMeOHVq1apW2bt2qHTt22Nxn/fr1WrZsmZYuXaqFCxdq9+7d2b9TAPCQ2bdvn5ycnFSrVi2b9vz582vy5Mny9PSUJB06dEgvvfSSdu3apWrVqmnChAmSpJkzZyouLk5r1qzRzp07lSdPHoWFhVm3c/bsWf3888/q2rWrhg0bpoIFC+qXX35R3759tXLlSut6oaGhSkhI0ObNmzV58mSFhobqzz//VHx8vHr37q23335bERERSkhI0N27d9Pcl23btumFF15I1d64cWPduXNHf/zxh1atWiUXFxft27dPR44ckXRvlIE9f1uAnMJQNOAh1qJFCzk5OVlvz5s3T88++2ymt/PSSy9p7ty5evvtt7V7926VKFFCTz75ZJrrvvPOO3JxcZHFYpGHh4fq1q2rDz74QJI0ZswYFS1aVPHx8bp06ZIef/xxXb582eb+GzZsUOvWrVWyZElJ975pXLNmTaZrBgAjuX79ugoUKCAXF5cM13v22WetH/6bNGmi0NBQSffeK11cXOTi4qKYmJhU768NGzaUu7u7zGazNm7cqPXr18vNzU01atTQiy++KOnedS+rVq3S2rVrlTdvXvn4+CgoKEjh4eGqXbu28uXLp1atWkmSevXqpW+//TbNGq9cuWINYvfLkyePHn/8cV25ckWlSpXK9DECchrBBniIrV69OluusWnYsKEGDRqkixcvav369WrWrFm6686cOdPaQ/N3x48f19tvv624uDhVrFhR8fHx+vtPYV2+fFmBgYHW2yVKlPjH9QPAw65w4cK6du2akpKS5Opq+/EqNjbWGhQKFChgbc+TJ4+SkpIkSdeuXdOQIUP0xx9/6JlnnlFSUpLKlCljXTfl/teuXZPZbFbRokWty1LeZ2NjY2U2m9WyZUvrsrt376pJkya6dOmSzX3y5cunxx9/PM198fT0tA4tvp/ZbNaVK1dUuHBh+w4KkMsYigYYkJOTk80Qghs3bmS4ft68efX8889r8+bN2rx5c5aGCpjNZvXt21fDhw/Xzz//rGnTpqX5R9HLy8vmD+KlS5cy/VgAYDR+fn5ycXFJNTz39u3baty4sc11kWkZNmyYatWqpZ07d2revHmqWrWqzfKU3vvChQsrT548Nu+zKf8uVKiQ8uTJo40bN2rv3r3au3ev1q5dq4EDB6Z6bzabzbp582aatTRs2DDNnva1a9cqf/78qlatWob7AjgKwQYwoNKlS2v9+vVKTEzU/Pnz7ZqOuVmzZgoLC1ORIkXSHYaWEbPZLLPZLDc3NyUnJ2v58uU6fPiw9dvGFC1atNDixYt16tQpXblyRfPmzcv0YwGA0bi7uyskJERDhgzRrl27ZLFYdP78eb3//vuqUqVKuj3hKW7duiWTySQnJycdOHBA4eHhSkxMTLWei4uLXnrpJU2ZMkUJCQn67bffrNdQuri46MUXX9TEiROVkJCgCxcuqEuXLtqwYYP8/f2VlJSk7777TomJifryyy9TvX+n6NWrl44cOaJRo0bpypUrSkhI0Pr16xUaGqoPP/xQbm5u//yAATmAYAMYUP/+/RUZGanAwEAdOnRIAQEBD7xPgwYNFBMTk+EwtIzkz59fgwYNUvfu3VWrVi2tWrVKzZs314kTJ2zWq1+/vjp16qS2bduqVatWqlGjRpYeDwCMplu3burRo4dGjBghf39/tWnTRk8++aS+/PLLB953wIABWrx4sapVq6YhQ4YoODg41ftrio8//liXLl1SzZo1NX78eAUEBChPnjySpCFDhuj27duqX7++goOD1bRpU73++usymUz68ssvtWDBAtWoUUPXrl1Ld0iZl5eXFi9erGvXrikoKEi1atXS7NmzFRoaqjZt2mT9AAE5zMny9wHyAB5JKdNyzp8/33phPwDAePbs2SNfX1+ZTCZJUt++fVWjRg21b9/ewZUBjkWPDfAvcObMGYWFhalUqVKEGgAwuMmTJyssLEwWi0VHjhzRjh07bCZtAf6t6LEB/gUGDx6sLVu2aMaMGfwqNAAYXFRUlD755BMdO3ZMhQsXVq9evfTKK684uizA4Qg2AAAAAAyPoWgAAAAADI9gAwAAAMDwCDYAAAAADI9gAwD41zt16pTd654/f15mszkHqwEAZAXBBgCQI3x8fHTw4EFHl6G1a9fqtddek5+fn/z9/dW5c2ft2rXLunzjxo0KCQmxa1uXL19Ws2bNdOvWrZwqFwCQRQQbAMAja+/evRo8eLAGDBigyMhI7dy5U82bN9c777yjqKgoSdL169dl7wSh8fHxiouLy8mSAQBZRLABAOS6uLg4jRw5UnXr1lVgYKBCQkJ09uxZ6/JFixbplVdeUfXq1RUYGKihQ4daw0enTp00adIkay9M69atdeTIkTQfZ9++fSpdurRq1KghZ2dnmUwmtWvXTl26dFFsbKz27dunTz/9VFFRUfLz89Pdu3d1/PhxdevWTfXq1dNzzz2n9u3b66+//pIktWzZUpL0wgsvaNeuXRo4cKCGDx9ufbyDBw/Kx8dHkpScnKyRI0eqTp06qlWrlrp27aoTJ07kyPEEABBsAAAO8Omnn+r333/XDz/8oC1btsjT01Pdu3dXYmKi9u/fr4kTJ2rChAnau3evvv32Wy1btkwRERHW+y9btkzjxo3Tjh07VLx4cY0fPz7Nx6lfv76ioqL05ptvat68eTp06JCSkpLUr18/BQQEyM/PT8OGDVP58uW1b98+ubi46L///a8CAwP1888/65dfflG+fPk0bdo0SVJ4eLike8PXHvRL7xs2bNCuXbu0du1abd26VcWKFdPkyZOz6QgCAP6OYAMAyFUJCQlas2aNPvjgAxUrVkx58+bVoEGDFB0dbe3xCA8P1zPPPKPY2FjdvHlTjz32mC5cuGDdxssvv6ynnnpKHh4eeumll3Ty5Mk0H8vb21vLli1T+fLlFRYWpldffVW1atXS2LFjlZiYmOZ9vvrqK3Xt2lVms1lnz55VwYIFbR7bXgUKFNDZs2f1ww8/6MyZMwoNDdWkSZMyvR0AgH1cHV0AAODf5fr160pMTNSTTz5pbXNzc5OXl5fOnTunypUra8aMGVq7dq0KFiyoSpUqKTk5WcnJydb1CxcubP23q6trhtfIlCtXToMHD5YkxcbGauvWrRozZoxMJpP69OmTav2DBw+qe/fuunHjhp555hklJSVlaT9r1aqloUOHauHChRo/frxKliypDz/8UC+88EKWtgcAyBjBBgCQq4oUKSKTyaSYmBgVL15c0r2L8i9evKgiRYpo9uzZOnjwoNatW6fHH39cklS3bt0sPVaHDh1Us2ZN9e7dW5Lk6empVq1a6fTp0/r9999TrX/+/Hl98MEH+vbbbxUQECBJmjhxovbt25fm9p2dnW16fq5du2b9d3R0tLy9vbVgwQLdunVLCxYsUJ8+fRQZGSmTyZSl/QEApI+haACAHBMbG6vz589b/7t48aKcnZ3VqlUrjR8/XhcuXNCdO3c0atQoFS1aVNWqVdOtW7eUJ08eubq6Kj4+Xl9++aUuXbqU7tCxjLRo0UJhYWFat26dbty4ocTERB08eFCrVq1SkyZNJN3rLYqLi1NycrJu376t5ORkubu7S7o3q9qSJUusj+3m5iZJ1umey5Ytq23btik2NlbXr1/Xt99+a33snTt3qmfPnjpz5ozy5cunAgUKKH/+/HJ15TtFAMgJvLsCAHLMf/7zH5vbRYoU0Y4dOzRw4EBNmjRJrVu3VlxcnAICAjR79mzlyZNHXbt21ZEjR1S3bl15eHioVq1aatSokf74449MP37Hjh3l4eGhr7/+WgMHDpTFYlGZMmX0zjvvqE2bNpKkgIAAubm5qXr16vrpp5/Up08f/ec//1FSUpLKlCmjDh06aN68eUpMTFSRIkXUsGFDBQUFacKECWrXrp0OHDigpk2bqkCBAnrnnXe0bds2SVLr1q118uRJtW3bVrdv31a5cuU0ZcoUOTvznSIA5AQni72T9wMAAADAQ4qvjQAAAAAYHsEGAAAAgOERbAAAAAAYHsEGAAAAgOERbAAAAAAYHsEGAAAAgOERbAAAAAAYHsEGAAAAgOERbAAAAAAY3v8D6P+NVbXfkXY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62269" y="5477142"/>
            <a:ext cx="2939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pie chart shows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that 14% of the total loans have been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charged-off.</a:t>
            </a: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1498" y="5362090"/>
            <a:ext cx="293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It accounts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 a loss of 15.67% of the total funded</a:t>
            </a: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AutoShape 2" descr="data:image/png;base64,iVBORw0KGgoAAAANSUhEUgAAAjwAAAIFCAYAAADWeif/AAAAOXRFWHRTb2Z0d2FyZQBNYXRwbG90bGliIHZlcnNpb24zLjMuMiwgaHR0cHM6Ly9tYXRwbG90bGliLm9yZy8vihELAAAACXBIWXMAAAsTAAALEwEAmpwYAABntElEQVR4nO3dd3xV5eEG8OeMu7IXhATCXoGA7BUQQRFRFMFZEbW1zmrrqANntdYfVltbxVmtVmvVOlEcoCJ7hT3CzCB77+Suc877+yOQAhkESHLuvXm+fvgkJOfe+9ybYJ68533PKwkhBIiIiIgCmGx2ACIiIqL2xsJDREREAY+Fh4iIiAIeCw8REREFPBYeIiIiCngsPERERBTwWHio1XJycpCYmIg5c+Y0/Lnsssvw6aefmh0Nv/rVr1BWVmZqhrVr12LatGm48sor4XK5Gj6ek5ODkSNHmpgMePLJJzF9+nS8+OKLpuY45uWXX8bTTz/dZsd1Vi29PrfccgsOHz7cro+/a9cuPPHEE+36GERtRTU7APkXu92OJUuWNPy9sLAQs2fPRlJSEgYPHmxarnXr1pn22Md88803uOqqq3DnnXeaHaWRjz/+GCtXrkS3bt3MjkId5B//+Ee7P8bhw4dRWFjY7o9D1BZYeOisxMbGolevXsjMzMTgwYPxySef4MMPP4RhGIiIiMDjjz+Ofv364eGHH0ZFRQWys7Nx3nnn4c4778QzzzyDbdu2QVEUXHDBBbj33nvh9XrxwgsvICUlBbquY8iQIXjssccQEhKC6dOnY+7cudiwYQPy8/MxZ84c3HPPPVi4cCEA4MYbb8Sbb76J/fv344033oDH40FZWRkuv/xy3HPPPQCAN998E59++imCg4MxZswY/PTTT1ixYgU8Hk+zj3s8r9eLRYsWYcOGDVAUBcOHD8fChQvx0Ucf4aeffoLNZkN1dTUeeuihJl+v5m4fEhKCn3/+ucncmzZtwosvvoiEhAQcOnQImqbhqaeewujRo7FlyxYsWrQIhmEAAG677TbMnDnzhMe87rrrIITALbfcgieffBLh4eF4+umnUVFRAUmS8Ktf/QqXX345Nm3ahD/96U8ICgpCbW0tPvvsM1it1ob7KSwsxNNPP438/Hx4vV5ccskluP322wEAr7/+On766Se4XC44nU489NBDmDFjBjRNw/PPP4+VK1dCURSMHDkSTz75JAAgPT0dCxYsQHFxMWJiYvDXv/4VXbt2bfSaNXfcoUOHmn0ef/3rXxEXF4eMjAw4HA7ceuuteP/995GRkYELL7wQjzzyCABgxYoVeO211+D1emG32/HQQw81ORr3448/YvHixTAMA8HBwVi4cCESEhIwffp0rFu3DkFBQXjiiSeQnp6Of//73wCACy+8EK+99hpuueWWJr9vW3r8l19+GTt27EBRUREGDRqEO+64A48++ig8Hg+EELjyyisxf/78Fl+f6dOn4+9//zvq6urwwgsvID4+Hunp6bDb7Vi0aBH69evX6Hl++umneOeddyDLMiIjI/Hcc88hNjYWzz77LHbu3Ina2loIIfDMM88gPj4eL730Eqqrq7Fw4UL83//9X7PPx+l04sknn8TOnTsRGhqK/v37AwAWLVrU4tfx+O/HpKQkdO3aFffeey8AYMmSJVi+fDleeeWVJv+tETUiiFopOztbjBgx4oSPbdu2TYwdO1bk5eWJTZs2ieuuu07U1dUJIYRYs2aNuOiii4QQQjz00EPixhtvbLjds88+K+69916haZpwu91i/vz5YuPGjeLll18WixYtEoZhCCGE+Mtf/iKefPJJIYQQ06ZNE4sWLRJCCFFQUCCGDRsmsrKyhBBCDBw4UJSWlgrDMMT1118vMjIyGo5LTEwUpaWlYvXq1WLmzJmisrJSGIYhFi5cKKZNmyaEEC0+7vH+/ve/i7vuukt4PB6h67p4+OGHxeOPP97wHN96660WX7fmbt9S7o0bN4rExESRmpoqhBDi7bffFvPnzxdCCHHDDTeIpUuXCiGE2Ldvn/jDH/7Q5Nfu2Ovj9XrF+eefL5YtW9bwOFOmTBHbtm0TGzduFIMHDxY5OTlN3seCBQvETz/9JIQQwuVyiQULFohvvvlG5OTkiAULFgin0ymEEGLp0qVi9uzZQggh/vWvf4n58+cLp9MpdF0Xv/vd78QXX3whXnrpJTF9+nRRWloqhBDijjvuEIsXL270mM0dd6rnkZiYKPbu3SuEEOLmm28W11xzjXC73aK0tFQMHTpUFBQUiIyMDDF79mxRVlYmhBDi4MGDIjk5WdTW1p6Q4fDhw2LSpEkN32vr168XycnJorq6WixYsECsWLFCCCHEhRdeKCZNmiRqamrEoUOHxKxZs4QQzX/ftvT4L730kpg5c6bwer1CCCEWLlwo3njjDSGEEEVFReKee+4Ruq63+DpOmzZN7Nq1q+HrmpKSIoQQ4j//+Y+YO3duo9d63759Yvz48SIvL08IIcQ777wjHn/8cbFt2zZx9913C13XhRBCvPHGG+K2224TQgjx2WefiVtvvVUIIVp8Pi+88IK47777hK7rorq6Wlx66aXioYceOq3vx9TUVJGcnNzwmlx33XVi9erVjZ4HUXM4wkOnxeVyYc6cOQAAXdcRGRmJ559/HnFxcXj//fdx5MgRXHvttQ3HV1VVoaKiAgAwevToho+vX78eCxcuhKIoUBSl4bfi559/HtXV1Vi/fj2A+hGR6Ojohtudf/75AOpHlqKjo1FZWYmEhISGz0uShNdffx0rV67E0qVLkZaWBiEEnE4nVq1ahYsuughhYWEAgPnz52Pjxo0AgJUrV7b4uMesXr0a9957LywWCwBgwYIF+M1vftPq16+527eUGwDi4+ORmJgIABgyZAi++OILAMCsWbPw9NNPY8WKFZg0aRLuu+++Fh8/MzMTbrcbF154YcPreOGFF2LNmjUYP3484uLi0L1790a3q6urQ0pKCiorK/H3v/+94WP79+/HxRdfjD//+c/4+uuvceTIkYaRAKD+6zxnzhzY7XYAwN/+9jcA9XNPkpOTERUVBQAYPHhws3OwmjruVM+jR48eGDJkCACgZ8+eCA0NhdVqRVRUFIKDg1FZWYmUlBQUFRXhpptuangsSZKQlZV1wunZjRs3YsKECQ3fZxMnTkRUVBT27NmDGTNmYPXq1ejZsydiY2MxcOBApKSk4MCBAw3ZgKa/b3fu3Nns4wPAiBEjoKr1/4ueMWMGHnroIezatQsTJ07EY489BlmWm319TjZ48GCMGTMGAHDFFVfg6aefRnl5OSIjIxuO2bBhAyZPnoy4uDgAOCFXeHg4PvroI2RnZ2PTpk0IDg5u9Bjr1q1r9vmsWrUKCxcuhCzLCAkJwdy5c3HgwIHT+n5MTExEjx49sHLlSvTp0wdFRUWYPHlyoxxEzWHhodNy8hye4xmGgTlz5uCBBx5o+HtRURHCw8MBAEFBQQ3HqqoKSZIa/p6fnw+73Q7DMPDII49g6tSpAIDa2lq43e6G42w2W8P7kiRBnLQVXF1dHebOnYsLLrgAY8aMwRVXXIEff/wRQgioqnrC8YqinJC9pcc9/rjjcxuGAa/X29zL1erbt5QbQENhOPl5X3vttZg2bRrWrVuHNWvWYPHixfj+++9PeJ2Op+v6CY8PAEIIaJoG4MSv0cm5hRD46KOP4HA4AABlZWWw2WzYu3cv7rzzTtx0001ITk7G2LFj8dRTTwFAww/sY0pKShpOvx3/uaa+lsc0ddypnsfxp+KaynHsOU2cOLGhhAH134cnn1Y7+Wt2/GPNmDED8+fPR+/evZGcnIywsDCsXbsWu3fvbngNgKa/b1t6/B9++OGEr8W0adOwbNkyrF+/Hhs2bMArr7yCzz//vNnX52THf6839zFFUU54ni6XC7m5ucjOzsaf/vQn/PKXv8T555+Pvn374quvvmp0fy09n5P/7R0ra6f7/Th//nx89tln6N27N66++upGtyVqCVdpUZuZPHkyvvnmGxQVFQEAPvzwQ9x4441NHjtx4kR88cUXMAwDHo8Hv/3tb5GSkoLJkyfjgw8+gMfjgWEYePzxx/HXv/71lI+tKAo0TcORI0dQU1ODe+65B9OnT8emTZsa7mvq1KlYvnw5qqurAeCE1WWtfdwpU6bgww8/hNfrhWEY+OCDD5CcnNzq16i527eUuyXXXnst9u3bh3nz5uGPf/wjqqqqUFxc3Ozxffv2haqqWL58OYD6eTnLli3DpEmTWnyckJAQjBgxAu+88w6A+pG7X/ziF/jpp5+QkpKCpKQk/PKXv8S4cePw008/Qdd1APVf56VLlzY8lz/84Q/45ptvWv16tfXzON7EiROxbt06pKWlAQBWrVqFyy677IQVdseOW7t2LbKzswGgYS7OOeecg27duiEyMhIfffQRkpOTMXnyZCxfvhwVFRWnnMTf2scHgPvvvx/ffvstLrnkEjz55JMICQlpGAlqjf3792P//v0A6iewjxw5smGk85jx48djw4YNDf9+P/roIzz//PNYt24dpk2bhuuuuw5JSUn48ccfG76+x/7dner5TJ06FZ999hkMw4DT6cTSpUshSdJpfx1nzpyJffv2YdmyZbjiiita/fyJAI7wUBuaPHkybrnlFvzqV7+CJEkICQnB4sWLm/wt7K677sKf/vQnzJkzB7qu4+KLL8aFF16Ic889F8899xzmzp0LXdeRmJiIhx9++JSPfdFFF2HBggX4+9//jvPOOw+zZs2C1WrFwIED0b9/fxw5cgRTpkzB1VdfjWuuuQZ2ux0DBgxoGK248847W/W4d9xxB5577jlcfvnl0DQNw4cPx+OPP97q16i524eEhDSb++TRiuP9/ve/x7PPPou//e1vkCQJd911F3r06NHs8RaLBa+++iqeeeYZvPzyy9B1Hb/5zW8wYcIEbNq0qcXsL7zwAv74xz/i0ksvhcfjwezZs3HZZZehpKQEy5cvx6xZs2AYBqZNm4bKykrU1NTg2muvRW5uLubNmwchBMaNG4cFCxbgtddea/Vr1tbP45j+/fvj6aefxn333dcwAvjaa681Ol3Tv39/PPnkk7jrrrug6zrsdjtef/11hIaGAqg/3fTPf/4TQ4YMgSzLsNvtuOCCC9rs8YH6789HH30UH3/8ccMk/7Fjx7b6ucbExOBvf/sbcnNzERUVhT//+c+Njhk0aBAeeOAB/PrXvwYAdOnSBc8++yxqampw//3349JLL4WmaUhOTsby5cthGAZGjBiBV155BXfddRcWL17c7PO57bbb8PTTT+PSSy9FaGgooqOjYbfbT/vraLVaMXPmTJSUlDScxiNqLUk0N45MFGB2796N7du344YbbgAAvPPOO9i5c+cJQ/BEgWbTpk344x//iKVLl5qW4ZtvvkFISAimTp0KwzBw9913Izk5Gdddd91p3U9dXR2uv/56PPHEExgxYkT7hKWAxVNa1Gn06dMHW7ZswezZs3HppZdiw4YNDUvaiaj9DBgwAK+99hrmzJmD2bNno2vXrrjqqqtO6z7WrFmD8847D1OmTGHZoTPCER4iIiIKeBzhISIiooDHwkNEREQBj4WHiIiIAh6XpRORX8vJycFFF13UsDeUYRiora3F5Zdfjnnz5p3wuWOuvvpqzJ8/H9OnT8ell17asD8TADz88MMYN24chBB47733AABpaWno2bMnLBYLRo0a1bAfGBH5DxYeIvJ7Xbt2PeEK4IWFhZg5cyYuueSSRp872b/+9S/MmDEDSUlJJ3z8iiuuaLi43fTp0/Hmm2+2eI0jIvJtPKVFRAGnuLgYQgiUl5ef8tjbbrsNCxcuhMfj6YBkRGQWjvAQkd8rKirCnDlz4Ha7UV5ejmHDhmHx4sXo1q1bw+eO9+c//xmDBg0CAFx66aXYvXs3XnnllRNObRFRYGHhISK/d+y0lWEYWLRoEdLS0pCcnIy8vLxTntICgKeeegpz5szBjBkzOigxEXU0ntIiooAhyzIefPBBFBYW4u2332717bp06YKHH34YCxcuhNfrbceERGQWFh4iCiiqquLBBx/Eq6++ipKSklbf7rLLLkNCQgKWLVvWjumIyCw8pUVEAefcc8/FyJEj8fe//73JOTxjx47FY4891uh2Tz31FGbPnt1RMYmoA3EvLSIiIgp4PKVFREREAY+Fh4iIiAIeCw8REREFPBYeIiIiCngsPERERBTwWHiIiIgo4LHwEBERUcBj4SEiIqKAx8JDREREAY+Fh4iIiAIeCw8REREFPBYeIiIiCngsPERERBTwWHiIiIgo4LHwEBERUcBj4SEiIqKAp5odgIj8h6YZ8OoGDENAAJAAKIoEi1L/u5Pbq0PTDWi6gK4b0A1x9O/1Hzt2e103IEkSrKoMVZWhKjIsR98qigxVkaDKcv19qzIUWW64HyHqs0gSGm4nSZJprwkR+QcWHiKCEAIerw5NF5AkwKIqEEKgosaNknInisrrUFrlQmWNBzV1HlTXeY++9aDG6UVNnRdur95u+RRZQrDDgmCHBSEOC0KDrAgLrv8TEWpDdLgDMRF2dIkMQmSIDaoqw+PVIUR9IbNZFJYiok5OEuLY70tEFOhcHg2absCqKtB0A0XlThSW1iKnuAaFpXUornCiuLz+bZ1LMzvuGXPYVMREONA10oEukUGIjQpCQtcQxEYHISbcAbtVhdurQ5Yl2K0sQ0SdAQsPUQByuTXohoDVosDt1ZFfXIPDuZVIz61EdmE1sgurUVXrMTumaYLsKhJiQ9GrWyj6xIdjQEIE4ruEwG5V4fHqUGQJdhsHwIkCCQsPkZ/zeHV4NQM2q4LicidSM0qxL7MMWQXVyCqsRq3Ta3ZEvxFsV5HQLRQ9Y8PQv0c4hvaNRlxMCDxeHaoiw2ZVzI5IRGeIhYfIj+iGAZdbh0WV4XRrOJhVjp2HSnAwqxzpuZXtOo+ms1IVCX3iwzGoVySG9++Cwb0iERJkgcdrwG5ToMhc7ErkD1h4iHyYYRhwunVYLQpyi6qRsq8Q+zLKcCi7AhU1brPjdVphwVYMSIjAkD7RGDGwC/rEh7EAEfk4Fh4iHyKEgNOtwaLKKK10ISW1AFv3FyE1owxOt/9OIg50FlXG4F5RGD24K8YndUNsVBA8XgMOmwpZ5oRoIl/AwkNkMrdHAyChzu3F9gNFSEktxK7DJZ16UrG/C3ZYMLx/DMYmxmL04FgEB1lgGAIOToQmMg0LD5EJnG4NqiLhSEE1ft6SjU17C1BYVmd2LGonXSIdGDWoK6aNTsDAnhHwagaC7BazYxF1Kiw8RB1ACIE6V/2pqtSMUvy8NQdb9hVyFKcTcthUjEmMxbTRPTB8QBdougGHlae+iNobCw9ROzEMAZdHgyRJ2LKvEKu352D7gWKupKIGFlXGOQO6YOqo7hg/NA5CCNisnPhM1B5YeIjamNPlhazI2JJagO83HsGuwyUwDP4zo5bJsoQhvaMwfUwCJo/oDiEET3sRtSEWHqI24D46kpOWW4lv12Vgw558uD0cyaEzoyoyxg2JxcXJfZDYOwqGELBbOeGZ6Gyw8BCdIU03oGkGKmrc+G5DJlZuzUFZlcvsWBRgwkOsmDqyBy5O7oPocDtUuX6HeSI6PSw8RKfJ6dYghMBPKdlYvukIMvOrzI5EnUTPbqG4cFwvnD82AbIs8ZQX0Wlg4SFqBcMw4PEaKK5w4tMVh7BmRy68mmF2LOqkFFnC+KRuuOr8gejRNQQWRYaicNSHqCUsPEQtcHt0SBKwaW8Bvlh5GIeyK8yORHSCXt1CMfe8/g0TnTnXh6hpLDxETahzeeHVDHy5Kg3LNx3h9XLI5wU7LJgxrifmntcfdqvC011EJ2HhITrKMAQ8mo6sgmp89MMBbN1XCK4mJ38jScCoQV1x5fQBGJAQAVWVeV0fIrDwEEHXDWi6wL7MMvz7u304kFVudiSiNtGrWyiun5WIkYO6QpElqJznQ50YCw91WppmQBcCW/cV4oNl+5FVUG12JKJ2ERcdjF/MHITk4fGQJMCiKmZHIupwLDzU6Xi8OgSA1dty8PGPB7lpJ3Ua0eF2XH3BQJw/picgATYLiw91Hiw81Gl4vDoMIfD9hkx89vNhVFS7zY5EZIqwYCuumNYfFyf3gQQJNiuLDwU+Fh4KeJpuQNcFftx8BP9ZfoArroiOCrKruHL6AFw2pS9kWeKpLgpoLDwUsHTDgKYJbNqbj3e/SUVxudPsSEQ+KSLEhgWzBmPq6ASossSLGFJAYuGhgCOEgNurY39GGf6xZA+yCjkZmag14qKDcfOcoRgxoAssqgJZlsyORNRmWHgooDjdGnKLa/DGF7uwP5PLy4nORL8e4bh97nD0jguD3cYrN1NgYOGhgOB0a6iqdeO1z3Zh6/4is+MQBYQRA7vgtrnDEB3ugIPFh/wcCw/5Na+mQ9cF/v39PixdmwGdl0YmalOSBEwfk4Bb5gyDqspcyk5+i4WH/JIQAh6vjk17C/CPL/egooZLzInaU7DDgl/OHoLzRiXAosqc30N+h4WH/I7TraG00om/fbQdB45wng5RR+oTH4Z7fzEK3aKDeZqL/AoLD/kNj1eHpht495tULNuQyY09iUxy/GkuiyrDytNc5AdYeMgvuD0a1u7Mw9tf7UF1ndfsOEQEINiu4qbZQzFtNE9zke9j4SGf5vJoqKnz4s/vb8G+zDKz4xBRE/rEh+GhBWMRHWGH3crTXOSbWHjIZ7k9OpZtysS/lqbCoxlmxyGiFiiyhGtmDMK88/pztId8EgsP+RyXR0NljQd/fn8LDmZxUjKRP+kdF4aHbhiDmHAHL1pIPoWFh3zGsaXm36zLwPvf7Yemc1SHyB8psoSrzh+AK6cP4BYV5DNYeMgnuDwayqvdeO69FKTlVJodh4jaQM9uoXj4hrHoEsHRHjIfCw+Zzu3R8PXadHzw/X5oOr8diQKJLEu4avoAXHX+QFgtMiSJoz1kDhYeMo3Xq8Pp0fDsuynYm15qdhwiakd9u4fj8ZvHI9Rhhc3K6/ZQx2PhIVM43Rr2Z5bh+X9v4XV1iDoJh03F764ZgdGDY3mKizocCw91KMMQ8Go63v0mFUvXZpgdh4hMcP6YBNw+bzisFhmyLJsdhzoJFh7qMG6PjspaN/749iZk5leZHYeITBQfE4wnfj0B0eG8WCF1DBYe6hAut4YNe/Lxyqc74fboZschIh+gKjJuvTwJ08YksPRQu2PhoXZlGPXX1nnpv9uxZkee2XGIyAeNH9oN9103CjarAoWnuKidsPBQu/F4dVTVevDEmxuQXVhtdhwi8mGxUUH4422TEBVuh427r1M7YOGhduFya9h3pAyL/pWCOpdmdhwi8gM2q4IHF4zB8H4xXMVFbY6Fh9qcy6Phi5Vp+HD5fvC7i4hO17UzBuHK6f1h47weakMsPNRmDEPA7dXxwgdbsXlvgdlxiMiPjU2MxQMLxsBm4V5c1DZYeKhNeDUd1XVePP76emRxvg4RtYEeXUPw9K0TER5ig5XzeugssfDQWXN5NGTmV+HptzbyqslE1KaC7CoevWkcBvaK5NJ1OissPHRWXG4Nm/YW4MUPt0E3+K1ERG1PloCb5yThwvG9WHrojLHw0BlzeTR8tTod73+3z+woRNQJXH5uP1w/azAnM9MZYeGhM+L26PjHkt1YtvGI2VGIqBNJPicO91w7iiM9dNpYeOi0uTwaFv0rBVv3F5kdhYg6oaF9o/HEzeNht6pcwUWtxsJDrWYYBurcGp54YwMOZVeYHYeIOrGesaF49s5kBDssUBVuR0GnxsJDreLVDFTWuLHw1bUoKK0zOw4REaLC7Fj0m8mIDrdz2TqdEgsPnZLHqyOvpBaPvrYOVbUes+MQETUIsqt4+tZJ6B0XBpuVpYeax8JDLXJ7dWQVVOGRV9fB5dHNjkNE1IiqyHji1+OR2DuKk5mpWSw81Cy3R0N6XhUef2M93Cw7ROTDVEXCI78cj2H9oll6qEksPNQkt0fHoexyPPnmBng0w+w4RESnJMsSFt4wFiMGdWHpoUZYeKgRl0fDvswyPP3WJmg6yw4R+Q9ZlvDg9aMxenAs7DaWHvofFh46gcujYXdaKZ59ZxM0nd8aROR/ZAm477rRGJ/UjSM91ICFhxq43Bp2HCzG/72XAoP7YhGRH5Mk4HfXjETy8HiO9BAAFh46yuXWkLKvEC/8ewvYdYgoUNx15TmYOroHR3oI/A4guDwadhwqZtkhooCz+NOdAICpo3pwpKeT4/W4Ozm3R8ehrAo8914Kyw4RBaRXPtuJlNRCuDya2VHIRCw8nZjHqyO7sBpPvbWRE5SJKGAJAbzwn63YnVYKN0tPp8XC00l5NQNFZXV49PV1cHt5UUEiCmyGIfDsO5twKLuCF1LtpFh4OiFdN1BR7cJDr6xFnYu/7RBR56DpAn/4x0bkFtfAy1/0Oh0Wnk7GMASqnV48uHgNNwIlok7H7dXxyGvrUFrl4oVVOxkWnk5ECIE6lxcPvrwGJRUus+MQEZmi1unFQ4vXoqbOw2uOdSIsPJ2I21P/m01+Sa3ZUYiITFVW5cKDi9fC6eZp/c6ChaeTcHs0LHovBRl5VWZHISLyCfkltfjDWxu4XL2TYOHpBFxuDe99uw9b9xeZHYWIyKfszyzH4k92sPR0Aiw8Ac7l0bBqWw6+WpNudhQiIp+0alsuvlqdDhdPbwU0Fp4A5vHqOJRdgVc/32V2FCIin/b+d/uw42AxL0wYwFh4ApSuGyitdOGPb2/iKgQiolb487+3IK+kFprG5eqBiIUnQDndGh59bR1XIBARtZJXM/DEGxtQ4+Ry9UDEwhOAXB4NT7y5AcUVTrOjEBH5lYoaNx59fT233AlALDwBxuXRsPiTHTiUXWF2FCIiv5RVUI3n3kvhfJ4Aw8ITQFweDau25mDVtlyzoxAR+bWt+4vwxao0rtwKIKrZAaht6LqBgtI6vP4FV2SR76kp2IP87R9hwKxnkLflfXjrSho+560rhyO6D7qP/eUJt2npuIojG1GethKyxYH40QtgCYoCAORsehtdhsyGLTS2Y54YBbT/LNuPpL7RGNQrEhZVMTsOnSUWngDh8uh46q0N0HROtCPf4qkpRnHqNw1/jx+zoOF9V0U28ra+j65JcxvdrqXjyg7/jN7n/R41BXtRkbkeXYbMRnXeLthCY1l2qM0IATz77ma89tD5CA9h4fF3PKUVANweDf/3rxRuCEo+x9A9KNjxEboMmd3oc8LQULDjY3QZchksjohm76Op4yRZgdC9MDQXJFmBoXtQnr4K0QMvaKdnQp1VdZ0XT721kfN5AgALj59zuTV8tvIwdh4qNjsKUSOFuz5HeM8JsIXFNfpcZVYKVHsYQuOSWryPpo6LGTwL2RteR03BHkT0mYyyQysQ0XsSZNXe5s+B6FB2Bd79JpWX+fBzPKXlx7xa/ZWUP1p+wOwoRI1UZK6HJMkI7zkW3rqyRp8vz1iD2GFXnPJ+mjouNG4YQuOGAQA8taVwlmchetCFKNr7FTw1xQjuMgCRfc9tmydCBGDp2gwM798FowZ3gc3CH53+iCM8fkoIgRqnF8++uxmC03bIB1Vmb4WrMhtHVr+I3M3/hNC9OLL6RWiuSrgqcwFhwBHdt8X7aM1xxalfo8uQS1BXchiG5kb3cb9CbdEBeGpLmr0N0Zn463+2orKaFyX0V6ypfsrj1fHHtzehxuk1OwpRk3pNubvhfW9dGTJX/RW9zr0XAFCdtwuO6H6QJKnF+3CWprd4XE1hKlR7OOzh3VFTmApJkhuOFTr/bVDbcnl0PPmPDXjx3qmwW/nj099whMcPHZu3w4sLkr/y1JY0LCU/XsmBZSg5sOyUxwGAoWsoO/QTYgbNBAAExQyE11mOjBXPwRIU1eS8IaKzlVNUg7e/2svr8/ghSQieEPEnumEgq6Aa97y4isOqREQmeeb2SRjSJxoWleMG/oJfKT/j9Rp49t3NLDtERCZ64d9b4eF+W36FhcePuNwa3vxyNwpK68yOQkTUqVXUuPG3j7bBxevz+A0WHj/h1XTszSjFD5uzzI5CREQANu4pwKY9BRzp8RMsPH7C7dHx1/9sMzsGEREd55VPd6KWq2X9AguPH3B5NDz/762oqvWYHYWIiI7jdNdv7cOtJ3wfC4+Pc3t0rN2Rh20HisyOQkRETdiXWYZv12dwPo+PY+HxcW6vjje/3G12DCIiasF73+5DZY3b7BjUAhYeH+Zya3jp4+3csI6IyMdpusBfPtjGU1s+jIXHR2m6gb0Zpdi0t8DsKERE1Ar7MsuwdmceV235KBYeH+XVDLz08Q6zYxAR0Wn4x5I98GgsPL6IhccHOd0a3v0mFWVVLrOjEBHRaah1evHKpzs5FcEHsfD4GMMQyC+txXfrM8yOQkREZ2Dtjjyk5VRA1w2zo9BxWHh8jFcz8Jd/bwW3dCUi8l8vfrgNXhYen8LC40NcHg1fr0lDVmG12VGIiOgsFJU78dHyA3Dx1JbPYOHxIS63jg+XHzA7BhERtYEvVqWhrJpzMX0FC4+PcLo1vP75Lng0DoESEQUCwxB4+eMdvAKzj2Dh8QGGIZBXUoN1u/LMjkJERG1oT3opUtNLOYHZB7Dw+ACvpuPl/+4wOwYREbWD1z/fDU3nShSzsfCYzKsZ2LS3AGk5lWZHISKidpBfWovlm47wCswmY+ExmW4YePurvWbHICKidvTB9/ug8bSWqVh4TOTyaPh8xWFeUZmIKMDVujS8/90+XoHZRCw8JnJ7dHz28yGzYxARUQf4dn0mqus8ZsfotFh4TOJ0a3jji91chk5E1EkYhsCr3GfLNCw8JimvcmHtzlyzYxARUQfaur8ImflVMAyu2upoLDwmcLo1vPXVHu6XRUTUCb21ZA88GldsdTQWHhMUl9chJbXQ7BhERGSCg1nlOJRdwVGeDsbC08GOje4QEVHn9c7XeznK08FYeDpYQWktth8oNjsGERGZ6FB2BQ4cKecoTwdi4elALreGt5ZwdIeIiDjK09FYeDqIEALZhdXYdbjE7ChEROQD0nIrsT+jDIbBy5N0BBaeDuL26Jy7Q0REJ/jn0r3w8npsHYKFpwMIIZCRX4XUjDKzoxARkQ/JyKvCnvRSjvJ0ABaeDuDy6Hjv21SzYxARkQ96d2kqR3k6AAtPByitdGJPWqnZMYiIyAdl5lfhcE6l2TECHgtPO6tzefGfZQfMjkFERD7sw+UHuMdWO2PhaWdezcC6XXlmxyAiIh+281AxKqvdZscIaCw87cjl1vDpT4d4YSkiIjqlD384AKfLa3aMgMXC086WbTpidgQiIvIDq7fnQOcvyO2GhaedeDQd32/M5DlZIiJqFU0X+HJVGtweXn25PbDwtBcBfLEyzewURETkR75ZlwFIZqcITCw87UA3DGxOLUBZlcvsKERE5EdqnF6s2poNTed1edoaC0878HoNfLrikNkxiIjID3264jDn8rQDFp52UFrlQhovIkVERGcgv7QWaTkVZscIOCw8bczp1vDlqsNmxyAiIj+2ZFUa6rhEvU2x8LQxWZKwaluu2TGIiMiPbU4tgOBZrTbFwtOGdMPA+t15XIpORERnRdMFfkzJ4qaibYiFpw15vAa+XpNudgwiIgoA367L4JX62xALTxuqqHbjUHaF2TGIiCgA5JXUIruo2uwYAYOFp4043Rq+XM3JykRE1HY4ebntsPC0EUWWsHJrjtkxiIgogKzflQdJ4qWX2wILTxswDIHNewtQ5+JkZSIiajsezcDKbTm88nIbYOFpA06PhuXcFZ2IiNrB9xsyoXG11llj4WkDEoCdh0vMjkFERAEoPbcStZzHc9ZYeM6SbhhYuzOPSweJiKjd/JSSDa+mmx3Dr7HwnCW3R8dPKVlmxyAiogC2alsONxQ9Syw8Z0nXBfZllpkdg4iIAlhWYTWqajxmx/BrLDxnQdfrZ89zvxMiImpvP2w+Ao+Xp7XOFAvPWfBoBlZsyTY7BhERdQKrtudC8DfsM8bCcxZcbg2HcyrMjkFERJ1AfkktSitdZsfwWyw8Z8ir6fiJoztERNSBfticBTdPa50RFp4zpOkCq7dzKwkiIuo4q7fngBtNnBkWnjOk6QYy8qrMjkFERJ1IUbkTZVU8rXUmWHjOgBACW1ILzY5BRESd0Lpdedxb6wyw8JwBp1vDul15ZscgIqJOaPPeAi5PPwMsPGfAosrYeajY7BhERNQJ7T9SDlnmTJ7TxcJzBtJyKuHysF0TEVHHMwyBXYe4YfXpYuE5TW6PhtU7cs2OQUREndjanXmo4w7qp4WF5wykpBaYHYGIiDqxbQcKYVH5I/x08NU6TTVOLwpK68yOQUREnVhljQeFZfxZdDpYeE6DbhhYvyvf7BhERERYuzMPXo3L01uLhec0uNw6tu7n9XeIiMh8KamF8GpcQNNaLDynwWZRkJpRZnYMIiIiHM6pgKrwx3hr8ZU6DYXldXC6NbNjEBERwTAEMvIqzY7hN1h4WskwBLYfKDI7BhERUYMt+wo5j6eVWHhayenWeHVlIiLyKXvSSrnNRCux8LSS1SJz/g4REfmUg1nlsFkUs2P4BRaeViqvdqOq1mN2DCIiogYezUBOcY3ZMfwCC08rCCGw8yBPZxERke/Ztr8QuiHMjuHzWHhawenWsJ2Fh4iIfNCuwyVwcQXxKbHwtIKqyNibXmp2DCIiokb2Z5bBynk8p8TC0wpur46yKpfZMYiIiBqpdWkorXSaHcPnsfC0QmZ+ldkRiIiImnUou8LsCD6PhecUdMNAKk9nERGRD9uXUQY3r8fTIhaeU3C5dTZnIiLyaWm5FdB4xeUWsfCcgqpISM/lXiVEROS7MvKqYLNy4nJLWHhOwRBAcQUngxERke9yujVU8+K4LWLhOYWsgmqzIxAREZ0Sz0a0jIWnBYYhkJrBCctEROT7UjNKOY+nBSw8LXB6NBzMLjc7BhER0Sml5VZypVYLWHhaIEsS0nM4REhERL4vLbcSFpU/1pvDV6YFFlVGQWmt2TGIiIhOqaLaDa/OU1rNYeFpQVmVC9yAloiI/EVRWZ3ZEXwWC08LcopqzI5ARETUajmFXFncHBaeZhiG4PwdIiLyKxn5VdB4WqtJLDzN8Hp1DO8fgyun98fQPlHgPDAiIvJ1ecW18HClVpNUswP4KlW40d2bgWtGhsMybQRkexB0twt1bg0l1Tqyi+uQlluJ1IxSHMouh8FCTUREJsvnQptmsfA0Q1IsKFm6GHpt/WktSbVCjewGS1QcwqPi0KVrb4wf2wOWGb0hW2zQPG44XV4UVenIKq7F4ZxKpKaXIo1XviQiog6SX1ILq4V7ajWFhacZkiQ1lB0AEJoH3uIseIuzGh9rscMS1Q2WyDhERcUjNrYXkif1gDqrH2TVCs3tQq1LQ2GVhqyiWhzOrsDejFIcyefkMiIiajtOtwa3V4eqcB7GyVh4mqHVtP4Ky8LrgqcwE57CzEafk6wOWKLiYImKQ5eoeHSP7Y1zz+0Oy6UDAVmF5nGj1qkhv1JDdlENDmVXYE9aKXKLuUKMiIhOX3F5HYLjws2O4XNYeJqhVRS2yf0IjxOegnR4CtIbfU62B9eXocg4xEXHo1dsb0zr3x3q5YmAJENzu1Ht0pBf4UVWQX0Z2p1WgkJeZ4GIiJqRXViD3iw8jbDwNMNTkt3uj2G4auHOOwx33uFGn5MdoQ0jQ92ju6NP1964IDEeathQQADeo2Uor9yLI4U1OJRVjl2HS1Ba6Wr33ERE5Lsy86swaXgcFJmntY7HwtMEw+uGtzTP3AzOarhzq+HOPdjoc0pwONTI+jKUEN0D/eJ6YebQHrCEDocQBjxuD6qcGnLLvMgqqMKBrArsPlyMihqPCc+EiIg6UmmlCx6vAYeNhed4LDxN0XXoNRVmp2iWXlsJvbYS7pz9jT6nhEQ2jAz1ie6BQT174eJzekINHQFD1+Fxu1Hp1JFb5sGR/CocOFKO3WklqK7zmvBMiIiorZVXuaDzWimNsPA0QUBAr6syO8YZ0WvKodeUw5WVetJnJCihUQ1lqH9MDyT26Y1LR/eFGjwKhq7B4/agvFZHTpkbR/KrsD+zDHvSS1Hn0kx5LkREdPrKq12QIJkdw+ew8DRBkiTodYF2/RwBvboUenUpXEf2nPgpSYYaFg1LVBysUXEYFJOAYQN6Ye64gVCCwmFoHrjdXpTVasgpcSMjvxIHjpRjb3oJXB7+FkFE5EvKq91clt4EFp6mKKrfjvCcEWFAqyyGVlkMZ8auEz8nyVDDu8ASFQd7VBwSu/TEOYk9YZmUCCUoFLrHDbfbi9JaHdklLmTkVmLfkTLsyyiDV2MZIiLqaFU1bli4H1IjLDxNkGQVhpPXwQFQX4YqCqFVFMKZvuPEz8kqLBFdoEbFISgyDsO69sLo4QlQz02C4giB7nHD5fbWb8VR4kR6bgX2ZZThwJEysAsREbUPQ9RfgDDYYTE7ik9h4WmC8LoBwZ/Ip2Ro8Jblw1uWD+fJn1NUWCJiYYmKQ2hUHEZ07YWxI3s22pesuFpDdrETabkV2JdehkM53JeMiOhsVdd5WHhOwsLTBMPNzdfOmq7BW5oLb2luo0/V70tWX4YiIuPQtWtvTBibAMsFvSFb7dA8btQd3Zcsm/uSERGdtvJqN7pFB5sdw6ew8DShU83fMUH9vmTZ8BY3vrijZLHBcnST1uioeHTr2hvJE3tAvagfZAv3JSMiao3Sykbj7p0eC08Tjt80lDqW8LrhKToCT9GRRp+r35esfpPWLtHduS8ZEVEzCku5BdHJWHiaoFWXmh2BmlC/L1kGPAUZjT7HfcmIiP6nus4DTTe4PP04LDwnEcKAVsXC42+4LxkR0f84PTp0XUBVzE7iO1h4TiI0L4yAu+hg58Z9yYios3G5NRiGAYCN5xgWnpMZOvQ6ToDtLLgvGREFIpdbA6/wcSIWnpMIIeqvw0OdXlvuS3Ygsxy700u4LxkRdQinWwOE2Sl8CwtPE4TOH0rUkjPZl2wAlKAxJ+5LVupGZl4l9nNfMiJqY06Pxr5zEhaeJrDw0Bk7g33JrmzYl8wDt9uD0hodOaUuZORVYl9GGVIzuS8ZEZ0el1vnfuknYeFpAgsPtYvT2JcsqWsvjBqWAHVK0/uSZeRWIjWzDAcyS7kvGRE14nRrkGVWnuOx8DTFYOGhDnZG+5Kdw33JiKhJLo8GWWLhOR4Lz0kkSBzhId/CfcmI6DS53DpUhYXneCw8J5N4Sov8B/clI6KmeDWdp7ROwsLTCEd4KDC0fl+yeHTv2hvnntsDltkDAYX7khH5O0MAEk9pnYCF52QSCw8FvlPuSxbZDWpUHLpFxaNnbB/uS0atVlO4DyX7v4MwNNjC4hA7/CooFvsJx5RnrEPlkY2ABFiCohE7/EqothB4akuRv/U9GJoHUf2nI7znWABAVc5WeGpLEDNophlPiQIEC8/JJAkwdLNTEJnGcNXCnZ8Gd35ao89xXzJqieauQeHO/yJh0p2whnRB8b5vUbL/O8QOm9twjKsiB+Xpq9Hr3HugWBwoTl2K0gPLEDv8ClRkrkdkv/MQ0m0Yjqx6AeE9x8LQXKjI3IAeE2818Zn5J0OIdp24XFtbixdeeAFr166Fw+FASEgI7r77bkRFReHBBx8EAOTn5yMoKAjh4eGwWq345JNPMH36dLz33nvo0aNHw30tWLAAd911F8aPH49BgwZh8ODBJzzWeeedh3vvvRcLFixAQUEBgoKCAAA1NTVISEjACy+8gJiYmBbzsvCcjCM8RM1qi33J8sq99Ze9F/X/Qxbi6BXOj741hIDR8LGjHzcAAwLCEDAACENAQMAw6i8mKwxeYs0X7Nj8MywDE3HjNVMBAOUTovHSM3fjxoceOe70yhDo106Hoqjwej34rACIjO6JmZcMwTLvZkTFRGPoyD54bYsNN10yBN9++hbGXnUdho0aYdrzosaEELj99tuRmJiIb775BlarFampqbj11lvxl7/8BUuWLAEAPPzwwxg3bhzmzZt3Wvd/7PZNeeaZZzB+/HgAgGEY+O1vf4t33nkHDzzwQIv3ycJzEkmSWXiIzkCL+5KFd0XUtOsRNmAUIqNCUFZXAYfFDgkSZNSvjqz/r37egXT0kmnH/g5IqP95+b+3kI4eJUmQZLljnmQbErpe/8cw6v/oBmAYEIbe8HdhGIChN7x/7A9Oup3wkVHpHHc+hnSLxPTo+osraBHBeN5VhwlBZQg++hv5Mas2r8Nzb7wOq6risQVXome0E8PnXYg/LH4Zu9d+jQdvvB49nYeglWTgd7fNBxpfsIFOQRICaKcRns2bNyMvLw/vvfdeQ5kdMmQI7rjjDrz66qsNhaS91dXVoby8HMOHDz/lsSw8J5NkCF6Hh6hNhI64AEFjZkGNjkdRbQl+3PM11mdtQaW77VeCyZChKiqsigqLbIHluLfqsfdlFaqiwCJZoCoKVFmFKquwKAoUSa3/vKxAOfq2/v36P6p04vuyLEM59jFJhiJJUHD0fUhQJBmyJEOGBAUy5KNFTpYkyJAaip10/PuSBEk9egvpaKk7VgCPvn/8W8hy/edlub4ICVFfgoQ4Wp6OlaYTy9Hxb+sL1dGPHSthJ//RNBhH3wpNh9C1+o9pxz6mQeg66vLy4amsQHnKFgjdgK7Vb6Rbvm4D6mT56GPWP9ZAXcc7s+dg+aGDuOuRhXh5xkWQDAMP9uoLoeswdu7Bonf+ifl9++PTp57GD7m5cCgybujZG8GSfEJh5AWnmjbp8/+2233v3r0bSUlJjSZGjx07Fn/5y19Oeftbb70VFoul4e9ZWVknfH7OnDkn/P33v/89pkyZAgB47LHH4HA4UFZWhvDwcFx88cW46aabTvmYLDwnEwYkWeUoD9EZcvQfjbCJc6HE9Uatx4lvMtZjTcrbKKwtadfHNWDAo3vg0T3t+ji+SpZlWGUrrLJ6tPgdK3jHlz0LLLJSXwLl+oKnyCossgJVUaFI9SVPVVUoVgWqpEJVjhU7C1TZBvnoMYokQz5W9mQFCiREi1rsX7kWyuXnQ4aM4oIihL4TithfXQsZ9UUvJycX5aVlGDlyJCQANxsG3kw+F7G/uQ2RERENhW75Dz9ieNcoXPz732P25Zfj0++/xY8rVmBXZiZ+99vfnlgAjxa++vIjIMRJRe/44ndsdOz4t/rRUbOjfwxdB46+PVb4xHGFz9A1QNNgeP9X9v73xzih2NU/zol/bxi1a/I2Td9Hk8X0aH6IZk7ptuP8HUmSoOuNRxa9Xm+rVoe9+eabjebwHK81p7S2bduG3/72t5gxYwasVuspH5OF5yTCMCBZrBBeTrIkai1rXD9ETLkGcsIgGLKE1Zmb8POKz5FZkWN2tE7DMAy4DBfM/D+X1+PBwe1b8dv/PgFbdBDyf0iD2j8Yd/3wdMMxNZkVyPp0LwbeMRZqsBVlO/Jh7RKE321Y1HCM4dFx+J1t6HfjSMz/+n7kVRXil988hMp9xXDmVWPD54dPeFwZMlRZhqpYG0b4VEWFVf7f+xZZgXrc+xblWNlrPKqnWutH/I6N8NUXPCsU2XH0fQXK0RE+WZaPjuxJUCX56Ahf/Shf/Wie/L+3R0fxGkb4Go3y4YRRvOZG9v73VoakyP8b0TthZE9A6Hq7ne4955xz8P7778Pr9Z4wUrNjxw4kJSW1y2OebNSoUViwYAHuv/9+fPHFF1DVlisNC8/JhAFZtYEDpEQtUyNiETnlasj9R0Kx2rE5Zwd+3vAPpBYfqv8fL3U6lhArEuYmIvOjPRC6AWuUAz3nDUFdbhWyl+zHoDvHIaR3BLqe2wtp72wHZAmWUBt6XzfshPspXJ2JmHE9oNjrf0R1Se6JA4s3QbFb0Ovaxj9MDRjwGAY8hoY6b4c8VZ9y8ulcq2KBw+LAogsfbrfHHDNmDPr3749nn30WjzzyCCwWC/bs2YPXXnutVae02sovf/lLfPzxx/j4448xf/78Fo9l4TmZqB/hIaLGZHswIiZfBUviRFiCw7G38AB+3PYhtufvhca5bwQgbGAMwgaeuDxYDbJg0J3jGv4eM64HYsb1OPmmDeIu6HfC3091fGfX1Olcm2o7uiy9/R538eLFePHFFzF79mwoioLw8HA8//zzbTJh+eQ5PL169cJLL73U6Dir1Yp77rkHzz77LC677DKEhoY2e5+S4K9iJ9Bdtcj/4MkmL8hG1CnJKsInXAb7OdNgCe+CzPJs/JC2BptzdsCp8dQvkS8KtgbhzcsWwaJYTn1wJ8ERniZIqs3sCESmCxk+HcHjLoYaHY/i2jJ8nb4W67K2oNJVZXY0IjoFVVJgcDzjBCw8TZB5Sos6KUe/kQibNBdyt75wai58l74eq7e8g4KaYrOjEdFpsCgWCLDwHI+FpwmShSM8rfFjWjm+SC1t+HutV0dJrRfvXzkYkQ71lMc4NR1/WpkNl2bg6qQumDkgEgDwU1o5cqs8uGFkbMc+oU7K2q0vIqZcDblnIoQsY82Rzfh55VfIKM869Y2JyCcFWRwwBJffHI+F52SSBEnlCE9rXNAvEhf0qy8pmiHwwPfpuDqpS0PZOdUxn6QU46qkGEzqGYbblhzCzAGRqPPq+PpAGRZd2MeU59RZqOFdEHnuNZD7jYRqcyAldxd+2vAWUosPcoUVUQAIsjj4b/kkLDwnkSQZMkd4Ttsne4oRYVdx8cCoVh9jUSQ4vQbcmtGwwd0HO4twxdAY2FX/2yrA18n2YEQkXwHLkEmwBEcgteggftz+Mbbn74GXK6yIAkqw1WF2BJ/DwnMyjvCctkqXhs9TS/DSJf1P65g5g6Px/NocfH2gDDeP7oasCheOVLhxy5i4jojdOcgqwsfPhn3EdFjCu+JIRQ5+2P8dNufsQJ2XexMRBaogiwOyxF8cj8fCcxJJVjiH5zR9d6gMExLCEBfafFFs6pioIAv+77hTV4//mIlbxnTD5pxqLD1QiiCLgt+Mj0Oojd+mpytk2FQEj5sNNaY7SurKsTR9LdYdSUEFV1gRdQpBFgcUFp4T8CfJyWSFFx48Taszq3D72JZHZU51zJrMSiSE29Arwo4/rszC4tn9sT6rCl+klnLycis5+pyDsOQrIMf1hUt34/v0DVi99V/IrykyOxoRdbAgiwOqzB/xx+OrcRJJkqAER5gdw29Uu3XkVbsxpGvQGR/j0gx8urcEz87oDQDQjfqrg0oA3DpXGbTEGtsbEZOvhtR7KCDLWHskBStXfY20siNmRyMiE4XagiG30z5a/oqFpwlqWMypDyIAQF61G1EOC9Tjrl9+sMSJv2/IxSuX9m/2mON9vLsYswdHIdiqAACuGBKD25YcQohVwaNTe7b/k/Azcmg0oqdeC6n/SFhswdiatws/bXwbe4oOcFUGEQEAwmzNb7HQWXFriSa489OQ+88HzY5B1EC2BiE8eR6sSZNhCY7AvuJD+DFtLbbl74FX74S7JRJRix6e8huMiu+YXcv9BUd4miAHhZkdgQiQVYSNvRiOkefDEhGLrIpc/LD/e2zO2YFab53Z6YjIh0U4+HPsZO1aeGpra/HCCy9g7dq1cDgcCAkJwd133w2r1Yqnn34aS5YsAQBUV1dj/PjxuPvuu3HHHXcAAD766CPs2LEDc+fOxc0334wvvvgCAwYMaLjvQYMG4cCBA+2SW7GHtMv9ErVGcNJUhIy/BGpMD5TVVeDb9LVYty4F5c5Ks6MRkZ+IsLPwnKzdCo8QArfffjsSExPxzTffwGq1IjU1Fbfeeiuee+455OTkoKamBiEhIVi/fj0mTpyItWvXNhSeLVu24Nxzz224v4cffhj//e9/oShKe0VuIFlsgCQDvCw3dRB77+EIS74CSnxfuHQvlmVswOpt7yOvutDsaETkh0KtwWZH8DntNoV78+bNyMvLw8KFC2G11i/zHjJkCO644w68+eabGDVqFHbs2AEAWLt2LW644Qbk5eWhpqYGALBt2zYkJycDAEaOHInw8HD84x//aK+4JxC6BiWY7Zjal6VLT3S54gHE3v8uIq56EBu0Mjy96iXc9tXD+Gj3EpYdIjojDtUOSWp6kUhn1m6FZ/fu3UhKSmr0oo8dOxa7d+/GhAkTsG3bNgD15WjcuHEYN24cNm7ciLy8PISGhiI6Orrhds888wzeffddHDp0qL0iNxC6F0pI81skEJ0pOTQaMRffgdh73kLXXz2HPUEWvLjxHfzqy9/jH1s/5HJyIjprkY5wLmZoQrud0pIkCbquN/q41+uFJEmYOHEi/vznPyMtLQ3dunWDw+HApEmTsGnTJtTW1jaM7hwTHx+Pe++9t+HUVntTw6LhKUhv98ehTsBqR2TyFbAOnQxrSCT2Fx/GDzs+xdb83fyfEhG1uShHBAwuwG6k3QrPOeecg/fffx9erxcWi6Xh4zt27EBSUhISExORlZWFNWvWNJSb5ORkfPjhh3C73Zg5c2aj+7zmmmuwbNmydj+1JSkq1NDoUx9I1BxZRdiYi+AYNQOW8K7IqcrHDweXY2P2dq6wIqJ2FekI5z5aTWi3wjNmzBj0798fzz77LB555BFYLBbs2bMHr732Gv7yl79AkiQkJSXhk08+wfPPPw8AiImJga7r2L59Ox599NEm7/eZZ57BvHnz2is2AEBSrVDDurTrY1BgCh46GSHjL4XaJQFlzgp8n74Oa9eloMxZYXY0IuokohwRsCqWUx/YybTrsvTFixfjxRdfxOzZs6EoCsLDw/H8889j/PjxAIAJEyZgy5YtSExMbLjNmDFjcODAAdhsTW/gGR8fj/vuuw+PP/54u+WWJAmWqG7tdv8UWOw9hyJs8pVQuveHW/fih8wNWLX9A+RWF5gdjYg6odiQLlDk9l/R7G94peVmuPPTkfvPB8yOQT7K0iUBkVOugdR7KCTVgvVZW/FzxnocKs0wOxoRdXJPnHcPkmIHmR3D5/BKy81Qw7mfFp1IDolC1JSroAwcC4s9GNvy9+Cnzf/C7sL9MHjNJiLyEd1COSWjKSw8zZBtQZAsNgiv2+woZCbVhsjJV9TvYRUShYMlafhh12fYmrcLHq6wIiIfI0kSIuzhZsfwSSw8zRCaB5boeHgKeIqi85ERNnZW/QqriFjkVhdg+cEfsSlnO2o8tWaHIyJqVowjEpqhQeUcnkZYeJohIMEa3YOFpxMJTpyEkAmXQemSgEpXNZakr8Wa9SkodZabHY2IqFXiQmOhG42vgUcsPM2SrTZYuvQ0Owa1M1vPIYhIvhJy9wHwCA0/ZmzEqp0fIqcq3+xoRESnLS60Kywyf7Q3ha9KMyRJhi2+n9kxqB2o0d0Ree41kPsMg6xasT5rC35e8woOlvLK2kTk33pGdIdVtZodwyex8LTAGt3D7AjURuTgCERNuQbKoDGw2EOwo2Avftz8HnYX7oPOFVZEFCB6hXc3O4LPYuFpgRIcDsgKwPOh/km1IXLSXFiHnQtraBQOlqTjx91fYEvuLrh1j9npiIjaXGwIl6Q3h4WnBULzwhLZDd7SXLOjUKvJCBs9E47RF8IS2Q151YX44fAKbMzeimqusCKiAGaRVYRYg8yO4bNYeFoghAFLTHcWHj8QPHgCQibMgdK1J6rcNViSvhZrN6agpK7M7GhERB2iR3g83LoHQbLD7Cg+iYWnBbLFBmt0Auqw2ewo1ARbj8EIn3wV5B4DoAkDKzI3YuXuj5FdmWd2NCKiDtcnMgEyuEt6c1h4WiApKmxxXKnlS9To7oiccjXkvsMhq1ZszN6GFWtfw8GSdAhwWzgi6rwGRfeF3dL0xtvEwnNKlq4JZkfo9OSgcEROuQrq4PGwOEKwM38ffkx5H7sKUrnCiojoqAHRfcyO4NNYeE7BEt4VkFXA0MyO0rmoVkRMvBy24VNhCY1GWmkmlu/+ElvydsGtcX8zIqLjSZLEFVqnwMJzCkLzwNatN9x5h82O0gnICB01A0GjZ8ISFYf86iJ8kbYS67O3otpdY3Y4IiKfFR8aC83QYFH4Y705fGVORVZg6z6IhacdBQ0cj9CJc6DE9kK1pxZfp63Dms3/QHFtqdnRiIj8Qt/IngDnMbaIhecUZIsNjj7DUZXyjdlRAoqt+yCET7kKco+B0CHwc+ZGrPzpE2RV8hIARESnq39Ub9hVu9kxfBoLTyvYuw80O0JAUCPjEDn1Gsh9hkOx2LAxZztWrH0dB0rSuMKKiOgsDIrpB0mSzI7h01h4WkGy2qGEREKvKTc7it+Rg8IQOfnoCqugUOwq2Ieftn6AHQWp0LllBxHRWZMlGT3C48yO4fNYeFpBaBrs3Qeh9sBGs6P4B9WKiAlzYBt+Hqxh0UgrO4If9n6FlNydcHGFFRFRm+oV0QOaocGqWMyO4tNYeFpBttph7zWEhecUQkfMQNDYWbBExaGgphhfpK3EhuxtqHJXmx2NiChgJXbpD1VSzI7h81h4WkGSZTh6DTM7hk9yDBiLsIlzoHTrgxpPHZamr8OazW+hqLbE7GhERJ3CyLihsKpWs2P4PBaeVrJEx/MChEdZ4wcgYvJVkHsOhg6BlZmbsHLF5zhSkWN2NCKiTmdgdF+zI/gFFp5WMjQPbN36wJ13yOwoplAjYhF57jWQ+42AYrVjc852/LTuDewvPswVVkREJokLjeXqrFZi4WklSVZg6z6wUxUe2R6CiMlXwTJkAixB4dhduB8/bv0PdhakQuNIFxGR6RK79Dc7gt9g4Wkl2WJDUN9zAv8ChLKKiIlzYDtnGixhMcgoO4IfUpdic84OrrAiIvIxI7oNgV3lDumtwcJzGuwJQwBICMTLd4eOuABBY2ZBjY5HcW0JlqStwfqsLajkCisiIp/FEZ7WY+E5LQK2+H4Bs6+Wo98ohCXPg9KtN2q9Lnybvg6rU95GIVdYERH5vJigKDgsDrNj+A0WntMgqRYEDRjj14XHGtcPEZOvhtxzMAxZwurMTfh5xefI5AorIiK/MiJuCAxhmB3Db7DwnAZJsSB48ESUr/rI7CinRY2IReSUqyH3HwHF6sDmnB34ecM/kFp8CEIE3uk5IqLOYGLCaM7fOQ0sPKfJEhELOSgMRl2V2VFaJNuD61dYJU6EJTgcewsP4MdtH2F7/l6usCIi8nOKrGBQTD+zY/gVFp7TJHQNQX1HoGbParOjNCarCB9/KewjpsMS3gWZ5dn4Yd832JyzA07NZXY6IiJqI4Nj+nP/rNPEwnOaZJsDwYMn+lThCRk+HcHjZkGN7o7i2jJ8nb4W67O2oMLl26NQRER0ZsZ2Hw67wtNZp4OF5ww4+gwHJBkwcbKYo99IhE2aC7lbXzg1F75LX4/VW95FQU2xaZmIiKhjjO0+ArIsmx3Dr7DwnAlhwBbXr8Ovumzt1hcRU66G3DMRQpax5shm/LzyK2SUZ3VoDiIiMk+0IxLh9hCzY/gdFp4zIKlWBA0c2yGFRw2LQeS510LuPxKqzYGU3F1YseEt7C0+yBVWRESd0Ii4oTD4///TxsJzBiRFRfDgCShf+Z92uX/ZGoSIKVfCMmQSLMERSC06iB+3f4zt+Xvg5QorIqJObXLPMVyOfgZYeM6QJbwrlOBw6LWVbXOHsorwcZfAPvJ8WMK74khFDn7Y/x025+xAndfZNo9BRER+zWGxY0BMX7Nj+CUWnjMkDA2OfqNQs+vns7qfkGFTETxuNtSY7iipK8fS9LVYf2QLyl1tVKSIiChgjIkfDt3QAS5HP20sPGdItjoQes75Z1R4HH3OQVjyFZDj+sCle/B9+gas3vYe8qsL2yEpEREFivP6TITDYjc7hl9i4TkL9vj+kB2hMJyn3lHc2rUXIqZcA6n3EEBWsPZIClau+hppZUc6ICkREfk7h2rn1ZXPAgvPWRCGhuDBE1C9/YcmPy+HRiPq3GugDBgN1RaErXm78NPGf2JP0QGusCIiotMyuvsw6IbG01lniIXnLMhWB0JHXHBC4ZGtQQhPngdr0mRYgyOQWnwIP+74L7bl74FX95qYloiI/Nm03pPgsDjMjuG3WHjOkq1rLyhh0QhOTIZj5PmwRMQiqyIXP+z/HptzdqDWW2d2RCIi8nMO1Y5BXXg662yw8JwlIQS63bEYZXXl+DZ9LdatS0G5kyusiIio7YyKH8bVWWeJhecsyRYrSqsKcc93fzA7ChERBagL+iVzddZZ4s5jbSA6KBJxIV3NjkFERAEowh6GAdG82ODZYuFpA7IkY2qfCWbHICKiAHRe7wlc2dsGWHjagEVRMb1vstkxiIgoAM0ccB5sqtXsGH6PhaeN2BQrErsMMDsGEREFkAHRfRDEpehtgoWnjdhUK2YPPN/sGEREFEBm9p8Kq8LRnbbAwtNGZEnGOXFDEGoNNjsKEREFAJtixfgeI6HI/FHdFvgqtiEhBKb1nWR2DCIiCgDjE0bCEIbZMQIGC08bsqlWXDxwOiRIZkchIiI/N2vANF57pw2x8LQxh2rH0K4DzY5BRER+rHtoN/QIizM7RkBh4WljdtWG2YM4eZmIiM7cZYNnQJUVs2MEFBaeNiZJEpJiByPcFmp2FCIi8kNBFgcm9RwDhYWnTbHwtAMhBM7vN9nsGERE5Icu6DsZAryycltj4WkHNtWKSwZOhyLx5SUiotaTJAmXDp4Bu2ozO0rA4U/kdqLKKib1HGN2DCIi8iNj4ofDqljMjhGQWHjaicNix1VDZ5sdg4iI/MjcIRdxKXo7YeFpR+H2UAyLHWx2DCIi8gMJ4fFICIs3O0bAYuFpRw6LHVcncZSHiIhO7fLBM7kUvR2x8LSz3hEJ6BXR3ewYRETkw6IcERifMIJL0dsRC087U2UVVwy52OwYRETkw+YNmcVtidoZC087U2QZo+KHIdoRaXYUIiLyQeG2UEztPQEWrs5qVyw8HUCChMsSZ5gdg4iIfNCcxAshSRzdaW8sPB3AoqiY3ieZ200QEdEJgq1BmNFvCq+90wFYeDqILEm4cuglZscgIiIfMnvQBQDn7nQIFp4OYlEsmNZnIiLt4WZHISIiH+BQ7bh4wDTYVKvZUToFFp4OJEkSrk661OwYRETkAy4acB7n7nQgFp4OZFEsmNxrLKKDuGKLiKgzc6h2zEm8kJuEdiAWng6mSDKuSbrM7BhERGSiyxNnQpF4kcGOxMLTwVRFxaSeo9AlONrsKEREZIJwexguHjidc3c6GAuPCWRJwS+GzTE7BhERmeC6YXMgc+5Oh2PhMYEqKxjX/Rz0CIszOwoREXWgbiFdkNxzDK+qbAIWHpOosopbRv/C7BhERNSBbhxxJTcINQkLj0lkWUafqJ44p9sQs6MQEVEH6BfVC0mxg1l4TMLCYyK7asOtY66DLPHLQEQU6G4edS0simp2jE6LP2lNFmoNwYx+U8yOQURE7WhEt6HoER7HX3BNxFfeZHaLDb8YPgcOi93sKERE1A5UWcXtY6/nRQZNxsLjAxRJwdVDueUEEVEgmjN4BoKsDrNjdHosPD7Aploxo99kdA2OMTsKERG1oWhHJC5PnMnRHR/AwuMjFFnBLWO4TJ2IKJDcMuYXUGVOVPYFLDw+QpEVDIrphzHxw82OQkREbSCp6yAM6TqQy9B9BAuPD7GrNtw+bgFsHPokIvJriqzgjnE38FSWD2Hh8TF2xYr5wy83OwYREZ2FSwaej1BbsNkx6DgsPD7Gqloxrc8k9I7oYXYUIiI6A5GOcFw59GKO7vgYFh4fZFFU/HbCryBxN10iIr9z9/hfwsKJyj6HhccHyZKMmOAozOp/ntlRiIjoNEzpNQ79o3tzorIPYuHxUXbVhmuHz0GkI9zsKERE1ArhtlD8evQveCrLR7Hw+DBVVvGbcTeaHYOIiFrhjnELeCrLh7Hw+DBVVjAwui+m9p5gdhQiImrB+B4jMaTrQKjcDd1nsfD4OLvFhptHX4vooEizoxARURNCrcHcHNQPsPD4AYus4r6Jt0ACV20REfmaW8fOh1WxmB2DToGFxw8osoKE8HjMGjjN7ChERHScMfHDcU63IbCw8Pg8Fh4/YbfY8IthcxAfGmt2FCIiAhBpD8ddE27iqSw/wcLjRyyyivuTb4Us8ctGga1yXzF2P7Oq0cczP9yNnKUHmryN7tKQ+dFuHFi8Cftf3oiiNUcaPleakot9L67HwddT4C53Nnw8/f2dcBXXtv0ToIAnQcL9ybfCqljNjkKtxJ+cfkSWZXQJjsaVQy82OwpRu3GX1iFv2eFGHy9acwQ1RyqavV3BT+mwhNkw6K7xGHDbWJSk5KI2q7LhtoPuGo8uyT1RuikHAFCxpwj2LkGwd+F+R3T6Lk+8ED0jukPlBQb9BguPn7GrNlw6aAYGRvc1OwpRmzM8OrI+TUX8Rf1P+HhNRjmqD5ciemz3Zm8bf/EAxM+sv51W7YbQDCj2o0uEFQmG14Dh0iApMgyPjuJ1WYid1qfdngsFrn5RvTBvCPfK8jcsPH7Iplrx4OTbEWLlb6YUWHK+3o+osfFwxIY0fMxb5Ubut4fQ88qhaGl7OUmSICkyjny6Fwde2YyQPhGwxQQBAOIu6Ie0d7ahIrUYMRMTULg6E9Hju0Ox8ZopdHrsqg0PTL6dq7L8EAuPn3JY7LhvEpeqU+Ao2ZwDyBKiR8U3fEzoBo58shfxs/rDEtq636Z7XTkUQx+aDK1OQ+HKDABAxNCuGPSb8eh34wgYHg112VWIHN4Nud8eRPr7O1G8LqtdnhMFntvHXo8QSxA3d/ZD/PXGT1kUC/pH98acwRfiy/3LzI5DdNbKtudDeA0ceHUzhG7A8OrY/cwqCAHkfV8/p0er8UAYAkIzkHB54gm3rzpUCkdsCCxhNig2FZHDY1G5t6jR4+R9fxhxF/VHTXoZDI+OPtcPR/q/diBscAxs0UEd8lzJPyX3HItR8cNgVTlR2R+x8Pgxu2rDFUMvRmrxIRwsTTc7DtFZGXjb2Ib3PeVOHHhlM4Y9NvWEYwpWpEOr86LH7EGNbl+5twiV+4rR49JBELpAxZ4ihPY78QrlVQdKYAm1ISguFJX7SwBZqv9NXQIMzWifJ0YBIS6kK24bcx3n7fgxntLyczbVigen3IFQzuehTqjgp3QU/FRf9uNn9ofh0nDwlc049HoKHPGhiJmQ0HCsoRkoXJmJbufXT/gP7R8Fb4UL+/62AdZIxwnzhoiOZ1NtePS833IJup+ThBDC7BB0dry6FwdLM/D0z3+DAL+cRERt6aHJd2JY7CCeyvJzHOEJABbFcnSZ5EVmRyEiCihzBl+IobEDWXYCAAtPgLCrNlyeeBFGxg01OwoRUUAY2nUQrhx6CeftBAgWngBiU624Z+Kv0T20m9lRiIj8WnRQJB6YfBtsHNkJGCw8AcamWvH4tN8h2MrltUREZ8Iiq3j03Lth4yTlgMLCE2BkSUaoNRgPT7mTm4wSEZ2BO8YtQJfgaCjcJyug8CdiALIoFvSK6IGbR11jdhQiIr8yZ/CFGNP9HJ7KCkAsPAHKrtpwbu/xOL/vZLOjEBH5hbHdz+Ek5QDGwhPAbKoNN428CoNj+p/6YCKiTqxPZE/cPeGXHNkJYCw8Ac6mWvHwuXciPjTW7ChERD4p2hGJx6b+liM7AY6FpxOwqzY8Nf1+RNrDzY5CRORTgiwO/GH6fQiy2M2OQu2MhacTkCUZwdYgPDX9Pjj4j5qICACgyAoeOfcuRDrCuSKrE2Dh6SRUWUFUUCQen/o7qLJqdhwiItP9dsIv0SuiB6yKxewo1AFYeDoRq2JBQng87p90CyRIZschIjLNr0Zdg5FxSZyk3Imw8HQyNtWKobGD8OvR15odhYjIFNcmXYbz+kzkJOVOhoWnE7KrNkzpPR5zE7m7OhF1LpcOmoFLBk1n2emEWHg6Kbtqw7whF+Gi/lPNjkJE1CHO75uMq5MugY1lp1Ni4enEbKoN88+Ziwv68WrMRBTYJiaMxk0jr2bZ6cRYeDo5m2rDjSOuwnl9JpodhYioXYyMG4o7x93ACcqdHAsPwaZacfOoazGl13izoxARtakhXQbgvkm3suwQCw/Vs6lW3DrmOkxKGGN2FCKiNjG06yA8fO5vWHYIAAsPHcemWnHHuAUY132E2VGIiM7KOd0S8fCUO7kaixpIQghhdgjyLW7Ng79veBtb8naZHYWI6LSNjh+Geyb+miM7dAIWHmqSW/PgzS0fYM2RzWZHISJqtfE9RuKu8Tex7FAjLDzULLfmwQc7P8f3h1eZHYWI6JQm9xyL28Zez7JDTWLhoRa5NTe+3Lccn6V+a3YUIqJmnddnIm4edS3LDjWLhYdOyaW58WPaWry341OzoxARNTKz/1Rcf848lh1qEQsPtYpLc2Nj9ja8lvI++C1DRL5i/vC5uGjAVF5BmU6JhYdazaW5satgH15c/w/owjA7DhF1Yook4+4Jv8So+GFcek6twsJDp8WtuZFeno1Fq1+BU3OZHYeIOiG7asPCKb9B36ieHNmhVmPhodPm1b0odVbgqZ9fRGldudlxiKgTCbeH4Q/T7kWXoChYOWeHTgMLD50R3dDh1Fx4ZuVLSC/PMjsOEXUCcSFd8dT0+xBiDYaqqGbHIT/DwkNnxa258dLGd5CSu9PsKEQUwAZE98Ej594Nh2qDLHNXJDp9LDx01tyaB//dsxRfH/jB7ChEFICm9p6AX4/+BZed01lh4aE24dLcWJ+1BW9u+Q8MruAiojYgSzJuGnkVzuszkSux6Kyx8FCbcWluZJRn4/m1r6PGU2t2HCLyY8GWIDw45Q70iUxg2aE2wcJDbcqre1HrdeLZVS8jsyLH7DhE5Ie6h3XD4+f9DqHWEFg4OZnaCAsPtTkhBNy6B29v/QirMjeaHYeI/Mjo+GH43YRfwapaIUucnExth4WH2o1Lc2ND1la8ufU/0A3d7DhE5MMkSJg3dBYuHzyTk5OpXbDwULtyax4U1BTh2dWLUe6sNDsOEfmgUGsw7ku+Ff2ienG+DrUbFh5qd5qhw6258ee1r2Nf8SGz4xCRDxkc0x8PTL4NdtXO+TrUrlh4qMO4NQ+W7F+Oz1K/5Y7rRJ2cBAlXDL0YcwZfyFNY1CFYeKhDuTQ3cqsK8MK6N7gPF1EnFW4Lxf3Jt6F3ZA+ewqIOw8JDHU4zdHh1L17b/D425mwzOw4RdaChXQfh/uRbYFdtUGWewqKOw8JDpnFpbmzJ3Yk3tvwHbs1tdhwiakeKrOCapEsxa8A0nsIiU7DwkKncmgc1nlo8v/Z17rpOFKASwuPx++RbEemI4CksMg0LD5lOCAGP7sXnqd/hy/3LOKGZKEDIkoy5iTNxeeJFsCgqLyRIpmLhIZ/h0twori3F3za8jezKPLPjENFZiAuNxf2TbkHXkBiO6pBPYOEhn2IYBryGhq8P/IjPUr/lFZqJ/IwECRcPnI5rh10Gi6xCljmqQ76BhYd8kktzo8JZhRc3vIUMzu0h8gtdg2Nwz8Sb0SM8jqM65HNYeMhnHZvb80PaGny4ewm8utfsSETUBEVWcHniTFw+eCZUWYEiK2ZHImqEhYd8nltzo8ZTh79teBsHStLMjkNEx0nsMgB3jb8JobZgjuqQT2PhIb/h1jxIyd2Jd7d/gip3tdlxiDq1UFsIbh51DUbHD+d1dcgvsPCQX/HqXmiGjv/s+hLL01ZzCTtRB5MgYXrfSbhhxJVQZQUWxWJ2JKJWYeEhv+TyulHmrMBrKe/hQEm62XGIOoVeEd1x57gbERfSFXYLT1+Rf2HhIb/m1tzYWbAP/9z2McqcFWbHIQpIkfZwLBgxD2O7j+BSc/JbLDzk9zRDg27oWLJvOZYc+IGruYjaiE2xYk7iTFw66ALIkgyLws0+yX+x8FDAcGluaLqGD3Z/iZ/T18MQhtmRiPySBAlTe0/ADSOugEVRYePqKwoALDwUcFxeF2q9Try7/RNsytludhwivzK06yDcOuY6RNjD4LDYzY5D1GZYeChgOb0ulNaV4+1tH2Nv0QGz4xD5tD6RPXHDiHnoF9Wb19OhgMTCQwHPpbmRWZ6Dd7Z/jIzybLPjEPmU3hE9sOCcKzAwpi8nJFNAY+GhTuHYpqSpxQfx4a4lyKzIMTsSkal6RXTH9efMw+CY/iw61Cmw8FCncqz4pJUdwYe7v+Q1fKjT6RneHdefMxeJXQaw6FCnwsJDnZIhDHh0L/KqCvGfXV9iV+E+syMRtau+kT1xddKlGNp1IIsOdUosPNTpubwulDor8J9dX2JL7i4I8J8EBQYJEkbFJ+GqobMRHxYLq2xh0aFOi4WH6Cin14UaTy0+S/0Oa49shocXMCQ/ZVEsOK/3BMwbMgtBFgeXlxOBhYeoEafXBQBYkb4O3x5cgeK6MpMTEbVOmC0UswZOw6wB50GCxKJDdBwWHqJmeHUNAgL7ig/hy33LeS0f8ll9I3vi4oHTMSFhJCAAq2o1OxKRz2HhIToFIQRcmhs1nlp8uW85VmduhFv3mB2LOjmHasfkXmNxyaDzEeWIgEVWociK2bGIfBYLD9FpcHpdkCUZG7O3YXnaahwqzTA7EnUyx0ZzxvcYCSEM2HnaiqhVWHiIzoBuGPDoHtR5nVh+eBVWZm5EubPS7FgUoI6N5swedAEiHeEczSE6Ayw8RGfJo3kASUJ62RF8d2gltuTuhNfQzI5Ffs4iqxgVPwzn903GkK4DYRg6R3OIzgILD1EbcnpdkCQJm7K3Y/WRTdhbdBCGMMyORX5ClmQkdR2E6X0nYXT8cOhCR5DFYXYsooDAwkPUDgzDgEt3Q4KErXm7sTpzE3YX7Ydu6GZHIx80ILoPzus9Eck9xwASYFdtkCVeIJCoLbHwELUzQxhwed1QZBnb8/diVeYm7CpI5WmvTswiqxjadRAmJozCmO7nQJUVWBUL5+UQtSMWHqIOJISAU3NBlRTsKTqADdnbsKtgH8pdnPAc6MJsoRgVn4TJPcdicJf+0AwNdsXGrR6IOggLD5GJnF4XFFlBhbMSm3N3YGveHhwoSYPG0R+/J0FCz4juGB2XhOReY9EtpAt0TjwmMg0LD5GP0A0dbs0DVVFxqDQDG7O3YWdBKgpqis2ORq3UIywOSbGDMCZ+OAbG9IUQAsrR01VEZC4WHiIf5dbqr+asGzoOlmZgR8Fe7C8+jMyKHK788hFxobFI6joQo+OHYXCX/pAhQZJk2Li1A5HPYeEh8hMe3QvN0GCRVRypyMXOglSkFh/CodIMuDS32fECXrA1CP2jeqF/VB8M7ToQfSITGiYZ21WbyemI6FRYeIj8lG7ocGlu2FQrKl3VyCzPxv6SNGRWZCOjPAdV7mqzI/otq2JBn8gE9I/qjaFdB6F/dG8EW4Lg0T2wqTaoXE1F5HdYeIgCiKZrcOseWBULPLoX2ZV5OFCSjrSyI8itLkBBTTG8utfsmD5DkRV0C+mChLB49IyIx4DoPkgIi0eYPRQezQNVUWBVeHqKKBCw8BAFON0w4NbrT3nZFCucXheKakuRXZmHrMpc5FcXIb+mCEU1JQF5bSCbYkVMUBRigiMRExSN7mGx6BPZE/GhsQizhcCjeyEguEScKMCx8BB1Yl5dg1f3QJJkWBULnJoLVa4alDkrUFxbiqLaUpQ5K1DurES5qxLlzkpUu2sgYP7/NlRZRag1GCG2YIRagxFmC0V0UCTiQrsiPrQrYoKjEWEPg0VW4dE9MI6umLIpVkiSZHZ8IupgLDxE1CxDGPDoXuiGDgkSVEWFKivw6F64NQ9cmhtOzYU6rxN1njpUu2tR7alFjacWHt0LQxgwhAHdMBreP/GPgEVRYZEtDW+tigUWxQK7aoVNtcGuWBFsDUaYLQQhtmAEWxywq3YosgyvrkEXOoQQkCSp4X6IiE7GwkNEbU43dBjCgICAEGgYETr2v5uGESIBSJIECRIkSYIsyVAkmaeWiKjNsfAQERFRwOOvUURERBTwWHiIiIgo4LHwEBERUcBj4SEiIqKAx8JDREREAY+Fh4iIiAIeCw8REREFPBYeIiIiCngsPERERBTwWHiIiIgo4LHwEBERUcBj4SEiIqKAx8JDREREAU81OwARka/JycnB+eefj2uuuQZPP/10w8f37duHyy+/HP/3f/+HefPm4d1338XHH38MRVGgKAquvvpqzJ8/HwDw+eefY9GiRYiLiwMA6LoOj8eDBx98EAkJCXjwwQcBAPn5+QgKCkJ4eDisVis++eQTAMB3332Ht99+G7W1tfB6vRg3bhwWLlyI0NDQhjwrVqzAHXfcgc8++wxJSUknPIeWbr9p0ybcfvvt6Nmz5wm3ueuuuzBjxoy2f0GJfAALDxFREyIiIrBmzRroug5FUQAA3377LaKiogAAL7/8MlJSUvD+++8jJiYGZWVluPPOO1FRUYHf/OY3AIDp06dj0aJFDff5448/4oknnsD69euxZMkSAMDDDz+McePGYd68eQ3Hff3111i8eDFeffVV9OvXD0IIPP/883j00Ufx0ksvNRz3+eef46KLLsLHH398QuFpze2TkpLw/vvvt9OrR+R7eEqLiKgJwcHBSExMREpKSsPH1q1bh0mTJsHpdOLtt9/Gs88+i5iYGABAVFQUnnnmGbz11ltwOp1N3mdubi7Cw8NP+diLFy/GI488gn79+gEAJEnCvffei2HDhjUcU1ZWho0bN+KBBx7Ad999h5qamtO6PVFnwxEeIqJmzJo1C8uWLcOECROwa9cuDBo0CEIIOJ1OOBwO9OjR44Tj+/fvD6vVivT0dAD1p5zmzJmDmpoauFwuJCcn49VXX23xMSsqKpCZmYkxY8ac8HGLxYJbbrml4e9fffUVkpOT0aNHDyQlJeGrr77Cdddd1+rb79mzB3PmzDnhmHfffReRkZGtf4GI/AhHeIiImjF9+nSsXr0ahmHgu+++w6xZswDUj5jout7kbTRNgyRJDbdfsmQJlixZgl69eqF3797o06dPqx772H3k5ORgzpw5mDNnDqZMmYL8/HwAwBdffIHZs2cDAC6++GJ89NFHp3X7pKSkhmzH/rDsUCBj4SEiakZwcDAGDx6MrVu3YuPGjZg0aRIAwG63w+v1NozkHHPo0CEYhtGo1ISEhOC5557Dm2++ie3bt7f4mBEREUhISMC2bdsAAD169GgoJBaLBbquY+/evTh48CD+9Kc/Yfr06XjllVdw6NAh7Nixo1W3J+qMWHiIiFowa9Ys/OUvf0FSUhJUtX4WgMPhwB133IFHH30UpaWlAIDS0lI8/vjj+PWvfw2Hw9HofhISEnD99dfjT3/6E4QQLT7mPffcg2eeeQZpaWkNH9uyZQsqKiqgKAo+//xzXH311Vi5ciVWrFiBVatWYc6cOQ2jPKe6PVFnxDk8REQtmDZtGh599FH87ne/O+Hjt956K0JDQ3HTTTdBCAFJknDttdc2LEtvym233YZPP/0UX3/9NS677LJmj5s9ezaCgoLw2GOPoba2FjU1NejXrx8WL16M6OhoLF26FO+9994Jt7nppptwzTXXYOHChS3ePi4uDllZWU3O4bnkkktw6623nsGrROT7JHGqXzWIiIiI/BxPaREREVHAY+EhIiKigMfCQ0RERAGPhYeIiIgCHgsPERERBTwWHiIiIgp4LDxEREQU8Fh4iIiIKOCx8BAREVHAY+EhIiKigMfCQ0RERAHv/wH1+eT0MuWn4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31" y="1170282"/>
            <a:ext cx="4637745" cy="41918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47" y="1211084"/>
            <a:ext cx="4676854" cy="41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80" y="404643"/>
            <a:ext cx="10772775" cy="86344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Lending analysis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6" descr="data:image/png;base64,iVBORw0KGgoAAAANSUhEUgAAAgAAAAIFCAYAAACktUVJAAAAOXRFWHRTb2Z0d2FyZQBNYXRwbG90bGliIHZlcnNpb24zLjMuMiwgaHR0cHM6Ly9tYXRwbG90bGliLm9yZy8vihELAAAACXBIWXMAAAsTAAALEwEAmpwYAABTXElEQVR4nO3dd3gVVcIG8Hfmzi3pvRF670VAEEGKSC8CSrGv7XOt4KqAil0WV1dFrKDuWhFEBMWGgkgJRLr0noRAGuntlinfH9EsJUCAJOfeO+/veXiU5Jb3DoF5Z+bMOZJhGAaIiIjIVGTRAYiIiKjusQAQERGZEAsAERGRCbEAEBERmRALABERkQmxABAREZkQCwABANLT09GmTRuMHj268teoUaOwaNEi0dFw++23Iy8vT2iGtWvXon///rjuuuvgdDorv56eno4uXboITAY8/fTTGDBgAF577bWzPubknHPmzMFzzz1Xq5l27NiBBx98sMrv/d///R8WL15cK+/7wQcfYNq0adV+/OLFi/F///d/tZLlQo0YMQLJyckX9Jx33nkH/fr1w/Tp07F48WL069cPd9xxRy0lJH+jiA5A3sPhcGDp0qWVv8/KysKIESPQvn17tG7dWliudevWCXvvv3z33Xe4/vrrce+994qOcoYFCxZg1apViI+PFx2lUocOHfDGG2+IjuH3Fi1ahFdeeQXdunXDLbfcgilTpmD06NGiY5GPYAGgs4qLi0OjRo2QkpKC1q1b48svv8T8+fOh6zrCw8MxY8YMNGvWDNOmTUNBQQGOHj2Kfv364d5778ULL7yALVu2wGKxYODAgZgyZQo8Hg9eeeUVbNy4EZqmoW3btnjyyScRHByMAQMGYMyYMVi/fj0yMjIwevRoTJ48GdOnTwcA3HrrrZg7dy727t2L9957D263G3l5ebj22msxefJkAMDcuXOxaNEiBAUFoVu3blixYgVWrlwJt9t91vc9mcfjwaxZs7B+/XpYLBZ07NgR06dPxxdffIEVK1bAbrejuLgYU6dOrXJ7ne35wcHB+PXXX6vMnZycjNdeew0NGjTAgQMHoKoqnn32WXTt2hWbNm3CrFmzoOs6gIoj58GDB5/ynjfccAMMw8Bdd92Fp59+Go899hhmz56NDh06AAAGDBiA2bNnIyIi4oy8mzdvxj/+8Q+sXLkSsiyjvLwcAwYMwHfffYfIyMjKx82ZMwepqanIzMxETk4OWrdujRdffPG8n+v555/HsmXLkJWVhWnTpiE7Oxv16tVDbm5uldvvyJEjeO6551BaWlr5Pq+//jrsdjs6dOiAu+++G+vWrUN2djbuvPNO3HDDDfB4PHjhhReQlJSEqKgoREVFISQkpMrXf++99/D1119DURQ0atQIs2bNAgDk5OTg7rvvRkZGBiwWC/7973+jWbNm2LZtG15++WW43W7k5OSgV69emDlzJtLT03HjjTeiWbNmOHbsGD755BOsXbsWc+fOhcPhQM+ePfHxxx9j9+7dACqO0pcvXw5d15GYmIinn34acXFxOHjwIB5//HGUl5ejadOmKCsrqzJ3ZmYmnnnmGRw7dgyGYeDaa6/FnXfeicmTJyMrKwtPPPEEPB4P8vPzkZ6ejvz8fNx2221VvhbRKQwiwzCOHj1qdO7c+ZSvbdmyxejevbtx/PhxIzk52bjhhhuMsrIywzAMY82aNcaQIUMMwzCMqVOnGrfeemvl82bOnGlMmTLFUFXVcLlcxo033mhs2LDBmDNnjjFr1ixD13XDMAzj3//+t/H0008bhmEY/fv3N2bNmmUYhmFkZmYaHTp0MNLS0gzDMIyWLVsaubm5hq7rxk033WQcOXKk8nFt2rQxcnNzjdWrVxuDBw82CgsLDV3XjenTpxv9+/c3DMM45/uebPbs2cb9999vuN1uQ9M0Y9q0acaMGTMqP+P7779/zu12tuefK/eGDRuMNm3aGLt37zYMwzA++OAD48YbbzQMwzBuueUWY9myZYZhGMaePXuMZ555pso/u7+2z1/b8Y8//qj83l+/PznnG2+8YTz77LOGYRjGqFGjjFWrVhmGYRhffvmlMWXKlDNe/4033jCuuuoqIycnx9A0zXj44Ycrt+e5Ptfw4cMNwzCMe++913jttdcMwzCMlJQUo3PnzsZXX311xvvMmjXLWLJkiWEYhuF2u40RI0YYP/74Y+Vn/OSTTwzDMIwdO3YY7du3N5xOp/Hf//7XuOWWWwyXy2WUlpYaY8aMMaZOnXrGa//yyy/GoEGDjIKCAsMwKn5G3377beOrr74yunXrZqSkpBiGYRjPP/+8MX36dMMwDGPKlCnGhg0bDMMwjJKSEqNHjx7Gjh07jKNHjxotW7Y0Nm7caBiGYRw4cMC44oorjIyMDMMwKn7eWrZsaRiGYXz99dfG5MmTDY/HYxiGYXzxxRfGnXfeaRiGYYwePdpYuHChYRiGsWnTJqNVq1aV73eyG2+80fjwww8NwzCMoqIiY+TIkZU/Fyf/ed90003GDz/8cMbzic6GZwCoktPprDx9qGkaIiIi8PLLLyMhIQGffPIJUlNTMXHixMrHFxUVoaCgAADQtWvXyq8nJSVh+vTpsFgssFgs+PTTTwEAL7/8MoqLi5GUlASg4og5Kiqq8nlXX301gIozD1FRUSgsLESDBg0qvy9JEt59912sWrUKy5Ytw6FDh2AYBsrLy/Hbb79hyJAhCA0NBQDceOON2LBhAwBg1apV53zfv6xevRpTpkyB1WoFANx888247777qr39zvb8c+UGgHr16qFNmzYAgLZt2+Lrr78GAAwdOhTPPfccVq5ciV69euHhhx+udpbquvHGG7Fw4UL07dsXCxYswGOPPVbl44YMGYLo6GgAwHXXXYeZM2di6tSp5/xcf0lKSqo8a9KoUSP06NGjyvd49NFHsW7dOsybNw8pKSnIzs4+5aj4r5+Pdu3awe12o6ysDOvXr8eIESNgs9lgs9kwcuRI7Nu374zXXr9+PYYMGYKwsDAAqDyztHjxYnTs2BGNGjUCALRp0wY///wzAGDWrFlYvXo13n33XRw+fBgulwtlZWUIDw+Hoijo3LkzgIrxIVdeeWXlJZibbroJc+bMAQD8+uuv2LFjB8aNGwcA0HUd5eXlyM/Px759+3DttdcCqPj706JFizNyl5WVYcuWLfjwww8BACEhIRg7dixWr16N4cOHV7kdiaqLBYAqnT4G4GS6rmP06NF49NFHK3+fnZ1d+Q9qYGBg5WMVRYEkSZW/z8jIgMPhgK7rePzxx9G3b18AQGlpKVwuV+Xj7HZ75f9LkgTjtGUqysrKMGbMGAwcOBDdunXDuHHj8Msvv8AwDCiKcsrjLRbLKdnP9b4nP+7k3Lquw+PxnG1zVfv558oNVGz3qj73xIkT0b9/f6xbtw5r1qzBm2++iR9//PGU7VSVk7eD2+0+52NHjhyJV199FRs2bEBZWRm6d+9e5eNO356yLJ/3c1X1mYCKn4+qPPzww9A0DUOHDkW/fv2QkZFxyvP++tx/bePT3+f0nKd//eQ/m6KiIhQVFZ2R5+SsN910E1q1aoU+ffpg6NCh2L59e+X3bDZb5fMsFss5f/b+ulwBVPx5FBYWVn7/fNtF1/UzPqeu61BVtcrPSXQheBcAVUvv3r3x3XffITs7GwAwf/583HrrrVU+9oorrsDXX38NXdfhdrvx4IMPYuPGjejduzc+++wzuN1u6LqOGTNm4NVXXz3ve1ssFqiqitTUVJSUlGDy5MkYMGAAkpOTK1+rb9++WL58OYqLiwHglLsXqvu+ffr0wfz58+HxeKDrOj777DNceeWV1d5GZ3v+uXKfy8SJE7Fnzx6MHTsWzz//PIqKipCTk3PO50RGRmLnzp0AgOTk5PM+PiAgAKNGjcLjjz9+ytmd061YsQLFxcXQdR0LFy5E//79q/25+vTpgwULFgAAjh8/ftaR7mvXrsV9992HYcOGAQC2b98OTdPOmb9Pnz5YsmQJXC4XXC4Xvv/++yof16tXL/z8888oKSkBUDGu4b///e9ZX7eoqAg7duzAI488gkGDBiEzMxNpaWlV/pn17t0b69evR1ZWFgDgyy+/POV7ixYtqnzf2bNn47HHHkNERATatWtX+dhdu3Zh//79Z7x2cHAwOnXqhM8++wwAUFxcjCVLlqBXr17n3C5E1cEzAFQtvXv3xl133YXbb78dkiQhODgYb7755ilHVX+5//778eKLL2L06NHQNA3Dhg3DoEGDcNVVV+Gll17CmDFjoGka2rRpU61btoYMGYKbb74Zs2fPRr9+/TB06FDYbDa0bNkSzZs3R2pqKvr06YPx48djwoQJcDgcaNGiBQICAgAA9957b7Xe9+9//zteeuklXHvttVBVFR07dsSMGTOqvY3O9vzg4OCz5rbZbGd9vUceeQQzZ87E66+/DkmScP/996N+/frnzPDII4/gmWeewYIFC9CuXTu0a9fuvLnHjh2LhQsXVp6Orkp0dDTuuusu5Ofno3v37rjnnntgs9mq9bmefvppTJ8+HUOHDkV8fPxZ7yiZMmUK7rvvPgQGBiI4OBjdu3dHWlraObNPnDgRaWlpGDFiBMLDwytP5Z+ub9++OHjwICZNmgQAaN68OZ5//nksX768yseHhobi7rvvxpgxYxAYGIi4uDhcdtllSE1NPeWyFAA0adIE06dPxx133AGbzYY2bdpU/uxdf/31yMrKwvjx4yFJEhISEioHH7766quVg0wbNmyIpk2bVpnllVdewXPPPYfFixfD7XZj5MiRGDt27Dm3C1F1SEZV59GIfMyOHTuwdetW3HLLLQCA//znP9i+fTtef/11scG8nGEYmDdvHo4dO4Znn322ysfMmTMH+fn5eOqpp+o4nW84evQoli5dinvvvReyLGP58uWYN2/eKWcCiLwRzwCQX2jSpAnmzZuHhQsXVh5pPf/886Jjeb2rr74asbGxePvtt0VH8Vnx8fHIzs7GyJEjYbFYEBISgpkzZ4qORXRePANARERkQhwES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iugARHRhNF2Hx6NDNwwYRsXX/vwPJPzvf2QAkiRBkiXIEiBLEmRZgmEAumFAliTohgFV06HrBvQ/X0T687GKRYJikSFJEojI/7AAEHkJwzDg8mhQNR2yJMFmtQAASso8KCxxIbfQiZz8MmTll6GwxAWXR4dH1eBRdaiaDo9a8UtVdXi0k/5frXicqhnwqFrljh4A7DYLghxWBDoUBDqsCPrrvwH/+31okB0hQTaEBFoRFGBDoENBgF1BkMMKWQbcHh2SBDhsCmSZZYHIV0iGYRjnfxgR1QRdN1DuViFDgs0mo9ylIa+wHBm5ZUjPKkZGbimy88qQU1COvCInypyq6MjnFBJoRb3oYCREByExNhhNEkKRGBuCmHAHZFliOSDyYiwARLVE03U4XRoURYam6UjNLMbOQydw4GgB0jKLkZ1fBo+qi45Za0ICrUiIDka96CAkxgSjSb1QJMYGIzo8AJY/y4GiyLD/eaaDiOoWCwBRDVA1HS63Bqsiw63qSDleiF2Hc7H/aAEOpRcgt9ApOqJXCQ6won5cMFo0iECnFtFo1TACQQFWuD06HHYLLDLHJxPVNhYAogukaTrK3Rrs1opT+EeOF2Ln4Vwc/HNnn1/sEh3RJ4UG2dCyYQTaNI5ExxbRaJIQCt0AZAmw2zhciaimsQAQVUO5S4VFlpBb6ETSjuP448AJHDpWgMISt+hofkuSgEbxoWjXNArd28ahTeNIyH/ekeCwsxAQXSoWAKIqaJoOl0eDRZax89AJrP3jOLbszUZeEU/li1Q/Nhjtm0aha5s4tG8WDVkCbFYLFAsvGRBdKBYAoj/9dZSfV+RE0h8ZSN6VgX2p+dB0/hXxRpIENK8fjj6dE3FVl/oIciiwWCRYFQ4qJKoOFgAyLU2vGLhnkWXsOnwCa7bzKN+XNYwLwZWd6qF/1waIDHUAEniHAdE5sACQqahaxaQ5hSUurPsjA7/vysTelDwe5fuZuMhA9OpYDwO6NUC96CDousFxA0SnYQEgUyhzegAAKzcdxY/rU5CaWSw4EdWVyFAHerSLx9XdG6JpYihUzUAAywARCwD5L5dbhSRJ2JOSh2VrD2Pj7iwe6ZtcSKAV3dvGY0C3BmjTOBKGYfAWQzItFgDyK5qmw63qKC51Y9m6I/h101EUlPC+fDpTaJANg3s2wuirmsGqyAh0WEVHIqpTLADkF8qcHsiyhLXbjuP7pCM4cLRAdCTyEbIEdG0dh3EDmqN5gwjIEngnAZkCCwD5LLdHAwAcPlaIb9cexoYdGXD78dz6VPviowIxsndTXNOjEQADAXaeFSD/xQJAPqfcpcKjavh2zRGs2JiGnIJy0ZHIz9gUGX26JGJc/xaICQ+A1SpzfQLyOywA5DPKXR4Ulbjx2U97sXrrMQ7oozrRokE4xvRthsvbJwAcNEh+hAWAvJquG3B7NBzNLsZnP+7F5r3ZoiORSYUEWnFNj0a4tm8zOKwWBHDQIPk4FgDySpqmQ9UM7Dx8Ap//tA/70/JFRyICUDEFcY928bhjVHuEBds5pwD5LBYA8iqqpkPTDWzanYlPftiLYzkloiMRVUmSgN6dEnHHqHYIdFhZBMjnsACQV/hrx//7rkx88sMeZJwoFR2JqFpkWcLV3Rrg1uFtYbNaWATIZ7AAkFCqpkPXDWzYmYFPftiDzNwy0ZGILopikTHkika4cXBrKBaZaw+Q12MBICF03YBH1St3/Fl53PGTf7BbLRjRuwnGD2wJiyzxrgHyWiwAVOfKXSrSs4vxxoJtSMkoEh2HqFYE2BWM6dcMY/o2hyRJsNs4uyB5FxYAqjMutwqXR8M7X/2BtduPi45DVCeCA6wYP7AlhvVqDEmSYLOyCJB3YAGgWvfXLX3frj2EL37eD5dbEx2JqM6FB9sxaVArXN29IayKBJkzC5JgLABUq5xuFXuO5OGtRdt5nZ8IQIO4EEyZ1AX1Y0N4xwAJxQJAtcLpUlFc7sGcBVuxdX+O6DhEXqd/1/r4vzEdoSgy7LwsQAKwAFCN8qgaVM3AF8v34ps1h6Fq/PEiOpugACtuH9kOfbvUh80qQ5Ik0ZHIRFgAqEYYhgGXR8PvuzIxb+lOFBS7REci8hnN64fj4RsuQ0x4AOcPoDrDAkCXrNylIie/DLMXbOOc/UQXSZaAUVc1w41DWsNqkWGxcJAg1S4WALpoFZP5aPjsp71Y8tsh8CeJ6NLFRQbikRu7olFCKAcJUq1iAaCL4nSrKCh24YUPk5GaWSw6DpHfGdSjIe4c3QFWiwxF4dkAqnksAHTBnG4VKzcexfvf7IRH1UXHIfJbkaEOTJ7YBW0aR3JsANU4FgCqNo9Hg9Ot4eVPN/HWPqI61LtzPTw4vgtsVhkWTiBENYQFgKrF6VKx60guXv18C4pK3aLjEJlOXGQgnr6zJ2IiAuDgAkNUA1gA6Jw0XYfHo2Pukh34+fc00XGITE2xyLhnTAf07VqfJYAuGQsAnZXTpSIzrwwz//M7MnJLRcchoj/17lQPD07oArtV5poCdNFYAKhKLreKpWsO4/Mf90LT+SNC5G0SooLw9F09ER3mgJ1nA+gisADQKdweDaXlHsz86HfsTeGkPkTezKrIuHdcJ/TuXI+XBOiCsQBQJadLxZZ92Xj9i60od6mi4xBRNfXtkoj7r+8Mm9UCWeZ6AlQ9LAAEoOKU/5crDmDBL/tFRyGii5AYE4yn7+yJyFA7LwlQtbAAmNxfi/i89vkWJO3IEB2HiC6BTZFx//jOuKJ9AicOovNiATAxVdNR5lTx1HtJOHSsUHQcIqohA7rWx9+v6wSbwksCdHYsACblcmvIzi/Dk+8mIa/IKToOEdWwBnEhePHvvRASaIPClQWpCiwAJuR0qdhxOBcvfbQRLo8mOg4R1ZKIEDv+eV9vxIQHwGa1iI5DXoYFwGScbhXfrT2Cj77fzeV7iUwgwK7gubuvQON6obxVkE7BAmAiTreKtxdtx6+b00VHIaI6pFgkPHpTN1zWKpaDA6kSC4AJaLoOp0vDM++v5+Q+RCYlScBdozvgmh4NeSaAALAA+D23R0NekRNPvLMO2fnlouMQkWBj+jXHjYNbca4AYgHwZ063iv2p+XjhP79zZj8iqnRVl0Q8ML4zzwSYHAuAn3K6VCTvysSrn28G1/IhotN1bB6NJ2/vAYfNAkniXAFmxALgh5wuFWu3H8MbC7dxpD8RnVXjhFDM/PuVCAxQYOGywqbDAuBnnC4VKzel4Z3FO0RHISIfEBsRgFn39UZ4iB1WhXMFmAkLgB9xulT8sD4FH367S3QUIvIhIYFWvPj3K1EvOhh2G0uAWbAA+AmnW8XS1Yfw6Q97RUchIh9kt1rwwt97oWm9MM4aaBIsAH7A6VaxiEv5EtElctgsePmBPkiMDeblABPgqA8f53Sr+PKX/dz5E9Elc7o1THt7HXIKyuFRuU6Iv2MB8GFOl4qvVx3CwhUHREchIj9RWu7B1DlrUVjihqbpouNQLWIB8FFOl4pl6w7j8594zZ+IalZBiQuPzVmD4nIPdE4k4rdYAHyQ06Xipw2p+Oi7PaKjEJGfyikox2Nz1qDM6QGHivknFgAf89d9/u9/s1N0FCLycxknSjHtrbWcStxPsQD4EKdLxZptxzjJDxHVmdTMYsx4bz1LgB9iAfARbo+GfWn5ePPLbaKjEJHJ7E/Lx3MfbIDTzRLgT1gAfICm6ThRUI4XPkzmwj5EJMTOQ7l46eNNcLEE+A0WAB9Q5lTxxLvr4HTzvlwiEmfTnizMXrCVJcBPsAB4OadbxVNz1+NEgVN0FCIirNl2HHOX7OTlAD/AAuDFnG4Vr36+BQfTC0RHISKqtDw5FV+tPAAnBwb6NBYAL+V0VUzxu35HhugoRERn+OLn/dh2IAcuDy9N+ioWAC/kdKtI3pXJKX6JyKu98ulm5OSVccpgH8UC4GU8qoa0zGK8/sUW0VGIiM7J5dEwY24S5wjwUSwAXkTXdRSWuPH03PVQNd7vR0Te70SBE8+8zzkCfBELgBdxujU8/s46lJR7REchIqq2fan5mPv1DpYAH8MC4CVcbhXPf5CMjBOloqMQEV2wn39Pw8qNaSwBPoQFwAs43SreXfwHdh7OFR2FiOiizV2yE8eyS6ByUKBPYAEQzOlW8eumo/hl41HRUYiILommG3jug2TOD+AjWAAE0nUD+UUuzFvKpX2JyD/kFTnx4n9+h4tTl3s9FgCB3KqGF/6TDI/K02VE5D92Hs7FFz/v45kAL8cCIIjTpeLj73YjLbNYdBQiohq3aOUB7D6SCzdnCvRaLAACeFQdB44W4Nu1R0RHISKqNS99sgnFZW4YBuc18UYsAAK4PBr+9ckm0TGIiGpVmVPF8x8m8yyAl2IBqGNOt4pXPt2EghKX6ChERLXuUHohlq09wvkBvBALQB1yulWs2pyOzXuzRUchIqozn/64FwXFLl4K8DIsAHVE1w0UFLswd8kO0VGIiOqUqumY9fFGXgrwMiwAdcSjanjhQ97yR0TmxEsB3ocFoA44XSo++WEPUnnLHxGZGC8FeBcWgFqmqjoOphdg6erDoqMQEQn1v0sBPBPqDVgAapnLo+El3vJHRASg4lLAt2sP8VKAF2ABqEVOl4pX529BQTFv+SMi+stnP+7jpQAvwAJQSzRNx56UPPy+K1N0FCIir8JLAd6BBaCWqJqBtxZtFx2DiMgrVV4K4IJBwrAA1AKnS8WS1YeQlVcmOgoRkdf67Me9yC/hpQBRWABqgdOtYeHP+0THICLyaqpm4KWPeClAFBaAGlbuUvHWom1wc8IfIqLzOnSsEN+uPcxLAQKwANQgTddx+FghNuzkwD8iour6Yvk+eDQeNNU1FoAapKoG5izcJjoGEZFPcXk0fPjtLpTzLECdYgGoIS63hh/Xp+BYTonoKEREPmflxjQuk17HJKOawy/T09MxZMgQNGvW7JSvv/vuu0hISKjyOXPmzAEAPPDAA2jVqhX27avewLgBAwbA4XDAarXCMAwoioLHHnsMPXv2POtz5s+fDwCYNGnSKV9fvHgxfv/9d8yaNata732xisvcuOOFn9lgiYguUpeWMXj8tsvhsCuio5jCBW3l2NhYLF26tLaynGLu3LmoX78+AGDlypV45JFHsHbt2rM+/vQdf10qd6l4d/Ef3PkTEV2CrftzcPh4IVo3ioQsS6Lj+L0auQQwbdo0LF68uPL3rVq1qvJxuq5jwIABOHLkCACgrKwMffv2hct17tM+PXr0QE5ODvLz87F//37cfPPNGDduHPr371955D9nzpzKMw5LlizB4MGDMW7cOKxataoGPuHZ6bqBY9klWL31WK2+DxGRGbzz1R9cNr2OXFAByM7OxujRoyt/vf/++xf2ZrKMa6+9Ft988w0AYPny5ejXrx/sdvs5n7ds2TI0btwYERER+PLLL3Hvvffiq6++wscff4x//etfpzw2KysLr7zyCj777DMsWLAApaWlF5TxQnlUHbMXbK3V9yAiMouUjCJs2JXBElAH6vwSwNixY/G3v/0NDz30EL7++ms8/PDDVT7u7rvvhtVqhcfjQUJCAl5//XUAFWcb1qxZg/feew/79+9HWdmps+1t3boVXbp0QXR0NABg5MiR2LBhwyVlPhuXR8PKTWlIySiqldcnIjKjD7/ZhZ7t4sFx6rWrRkZaSJJUOZWjx+M552Pr16+PevXqYfny5cjNzUWnTp2qfNzJYwBONnnyZISGhqJ///4YNmwYli1bdtYsAKAotTeYRNN0fPTd7lp7fSIiM8orcuLbtUcwsncT2G0cEFhbaqRehYeH4+DBgwCAX3755byPHzduHF544QWMGjXqgt9r3bp1ePDBBzFw4ECsXr0aAKBpWuX3u3btim3btiErKwu6ruP777+/4PeoDqdbxcJf9qPUyYF/REQ1beEv+6FqXCOgNtVIAZg0aRKSk5MxcuRIbNmyBTExMed8/KBBg1BYWIjRo0df8Hs98MADuOGGGzBs2DBs3rwZiYmJSE9Pr/x+dHQ0nnzySdx222247rrrEBwcfMHvUR2aZmDZuiO18tpERGZX7lLx8fe7eXdVLar2PAA1xTAMrF69GvPnz8e7775bl29dY5wuFfN/3ofFvx4UHYWIyG9ZZAnznrgGMeEBoqP4pTofYTFz5kw8//zzmDp1al2/dY3RdAPf8eifiKhWabrBOVZqUZ2fAfB1TpeKz5fvxderDomOQkRkCq9N7otm9cMgSZwcqCbxHosLpOkGvl+XIjoGEZFpfPDNTjjd2vkfSBeEBeACOF0qvvh5H1we/iASEdWVnYdzkVfoFB3D77AAXADdMPBDUoroGEREpjN/+V6UOc89zwxdGBaAanK5VSxdfYhH/0REAqzdfpzzAtQwFoAL8M3qw6IjEBGZkqYbWPzrATjdvCOgprAAVIPHo+Hn39NQUs7TT0REovy4PgW8D6DmsABUgwFg0coDomMQEZlaqVPFik1HuVJgDWEBOA9N07FhZwZyOQKViEi4xb8ehM7pa2oEC8B5qJqB+cv3iY5BREQAsvLKsOPgCeg6S8ClYgE4j72peUjPLhEdg4iI/sT5WGoGC8A5lDk9WLqaU/4SEXmTfan5yM4rEx3D57EAnINuGNi8N1t0DCIiOs3nnBjokrEAnIVH1fBLchqvMxEReaENOzPh9vBugEvBAnAWug78sD5FdAwiIqqCrhtYtPIAnFwq+KKxAJzFsZwSHD9RKjoGERGdxfLkVHBmoIvHAlCFcpeKb9Zw8B8RkTcrd6lYvSUdmsZLAReDBaAKsiRh3fbjomMQEdF5/JScBjdnBrwoLACn0XQdSTuOw+nmPaZERN5uf1o+7wa4SCwAp3F7dHy37ojoGEREVE0/rk+BmxMDXTAWgNOUlLmxLzVfdAwiIqqmlZuOio7gk1gATuJyq1jGo38iIp+SnV+Oo1nFomP4HBaAk0iShJUb2SSJiHzNd+uOoJxzAlwQFoCT7Dqci4ISl+gYRER0gdb9cRwWmZMCXAgWgD+VOT34du1h0TGIiOgilDlV7DqcKzqGT2EB+JNhgAv/EBH5sJ9/T+MtgReABQAVc0pv2JnBhX+IiHzYxt2ZUCzcrVUXtxQqppNM2pEhOgYREV0Cp1vDzkO8DFBdLAAAbFYZfxzIER2DiIgu0S8beRmgulgAABxKL+TUv0REfoCXAarP9FvJ5VaxZtsx0TGIiKgG8DJA9Zm+AADAxt1ZoiMQEVENWbGJlwGqw/QFoLRcRUZuqegYRERUQ7YfyIFVMf3u7bwU0QFE0nQd63ceFx3DqxVn7ETu/uWQJAmyNRBxHa+DLSgKBSlJKEz7HYauwh6WiLiO10O2KChI3YD8Q6sgWwNQr+vNsAZGAgDSkz9ATNsRsIfECf5EROTvCkvcyCtyIi4ySHQUr2bqiuR0a9iwM1N0DK+lax5kbpuPet1uQaOrpiA4rg1ydi1FccYOFKQkoX7Pu9Go78MwNA8KjqwBAOQd/BWN+v4DEU37oiAlCQBQfPwP2EPiuPMnojqzeU8253Y5D1MXAKtF5mCRczF0wAB0jxMAoKtuSLKCovQtiGjaBxZbICRJRmyHsQhJvAwAIMkWGJoHuuqEJFuga27kH/4NUS0HivwkRGQym/dlc3Gg8zD1JYA9KXlQNV10DK8lK3bEdRyLo0lvQbYGAoaBBlfei+Mb/wvV1QDpye9DdRYhILIJYtoMBwBEtx6Ko+vfheIIRXznCcg7sBLhjXtBVhyCPw0RmcmuQydgs1pEx/Bqpi0A5S4Vq7fy9r9zcRVlIHf/L2jU9xHYgqKQf2Qtjm/6BIauoezEftTrdhtki4LMbQtwYt+PiG03CiEJHRCS0AEA4C7NRXl+GqJaDUL2rm/gLslBUEwLRDS9SvAnIyJ/V+pUkZVXivqxIaKjeC3TXgKwyBI27+Xtf+dSmrMfAZGNYQuKAgCEN+4Fd3EmJFlBcHwHWKwOSLKCkMTL4MxPPeP5Obu/RUzb4Sg7cRC66kLi5bejNHsf3KUn6vqjEJEJbdydBY3jAM7KtAUgr8iJ3EKn6BhezRGWiLLcw1BdxQCAksxdsAZGIqxRT5RkbIeueWAYBkoyd8Ee1uCU55Zk7YbiCIMjLBGGrkKSZEhSxVrdhsb7c4mo9m3dlw0nxwGclSkvAaiajnXbefvf+QRGN0dks75IX/8eIFlgsQWgXvdbYQuOhe4pQ9qa2TAMHY6wRMS0HVH5PF1TkXdgBRIvv+PP12mJgpQkHFn5EgKjm8MemiDqIxGRiexOyeM4gHOQDMMw3fmR0nIPnv8wGbsO8w4AIiJ/9sY/+qFJvTDRMbySKS8B2G0WHDxaIDoGERHVsuRdmbzb6yxMWQDyCp1webj6HxGRv9u2PwcurvZaJVMWgH1p+aIjEBFRHdiXmg+b1ZS7uvMy3VZxuVVe+yciMglV03H4WKHoGF7JdAVA1Qxe/yciMpHkXZnwqLwMcDrTFQC7zYIjx9kGiYjMYsehE3B7OBDwdKYrACcKyuFW+YNARGQWqRnFsNs4H8DpTFcAOACQiMhcyl0qypycgfR0pioATreKXVz+l4jIdI5mlYiO4HVMVQA0zcDB9ALRMYiIqI4dOFoAnQsDncJUBaBiAGCR6BhERFTHDh8rhNPNhYFOZqoCkJNfzikhiYhMKC2rCDz+P5WpCsDe1DzREYiISID0rBLYuTLgKUxTAJwuzgBIRGRWLo+G4jK36BhexTQFQDc4AyARkZkdzSwWHcGrmKYA2KwWpGZyACARkVntTyuArnMc2F9MUwCKy9xQNQ4BISIyqyMZhXByaeBKpikAOfnloiMQEZFAabwEcArTFID0bM4CRURkZunZJbDxToBKpigAqqbjaBabHxGRmamajoJil+gYXsMUBcDt0ZCZVyo6BhERCcbB4P9jigJgGEBWbpnoGEREJBjXBPgfUxQAqyIjK48FgIjI7HILnXCrvBMAMEkBgAQUlXIGKCIisysscUHjLeEATFIAiku48ycioooCYHBZIAAmKQD5HPVJREQACkvckCVJdAyvYIoCkFPA6/9ERAQUlLhgVUyx6zsvU2yFTN4BQEREAErLPZBlU+z6zsvvt4LboyGngNMAExFRBadLFR3BK/h9AfBoOvIKnaJjEBGRlygp48BwwAQFAAaQV8QCQEREFQp5WzgAExQAiyyxABARUaX8Yu4TABMUAFmWUFLuER2DiIi8RG4BCwBgkgLg8XDaRyIiqnCisBwa1wPw/wJgkSV4NF10DCIi8hKFJW54uB6A/xcAXTdgsOgREdGfuB5ABb8vADzNQ0REJysocXE1AJigAKg8/U9ERCcpKnHDInM9ABMUAPY8IiL6n3K3ygWBYIoCwDMARET0P7puANz/m6AAqCwARET0P5pucP8PExQADwsAERGdRNcNSLwE4P8FwM17PYmI6CQVBUB0CvH8vgDwDAAREZ1M03WeAYAJCoCL0wATEdFJdN0A7wIEFNEBapubBYAIANAgLhhXd2soOgaRV+AZABMUAJebBYAIAG4Y1BJXdkpEecougPOgkckZhg5J8vuT4Ofk9wWAZwCIKrw2fxu6No+E69g+5P82X3QcIqGaPvGV6AjC+X390bgSEBEAwK3qePTdZIRePgKBzbuKjkMkkASD+wb/LwBBDqvoCEReIzWjGG8v2YPYa6dAiYgXHYdIDEkCL4OxABCZzvLkNKzbfQIJk2ZAstpFxyGqe7LM/T9MUAACHX4/zIHogv3r0y3I8zgQM3qy6ChEda5i8B8bgN8XgAA7CwBRVSbPXgdbw/YI6zlKdBSiOiXZHDA0DhD3+wLgYAEgqlKJU8WT729CxFUT4WjYTnQcojoj2wMBnQXA/wuAzSI6ApHX2pOSj49/Ooi466fCEhIpOg5RnZDtATAMThPv9wXAqrAAEJ3LV78exB8pRYifOAOw8IwZ+T/ZHgSOATBBAbBYJMic9JnonJ6a9zvKbeGIGXaP6ChEtU62BwDgfsHvC4Cm6QjgZQCi83po9no4WvZESOeBoqMQ1SrZHmj6aYABUxQAA4GcC4DovPKKnHjxk22IGnQ77AnNRMchqjWyPRCQeWDo9wVANwzeCkhUTZv3ZmPx6jTETXgCcmCo6DhEtUK2B0KysAD4fQEwDCCAkwERVdtH3+/G4Rw34q+fBvA0Kfkh2REMiWcA/L8AAEAgzwAQXZCpbyVBDUtE5MBbRUchqnGWwBDREbyCKQoAzwAQXRhVBx6esx4hnQYiqHUv0XGIapQcwAIAmKAAyLLEQYBEFyEjtwyvfbkTMSPvgzW6geg4RDVGCY0SHcEr+H0BUCwSgngGgOii/Lb1GH7eklGxcqA9UHQcohqhBHPWS8AEBcCqWBAfFSQ6BpHPevPLP5BRIiFu7CPg5Cnk+yTIAcGiQ3gFvy8AANAogbczEV2Kh+esgxzXHBF9xouOQnRJLEFhXAnwT6YoAPFRPHVJdCmcbh1T392I0J6jENCsi+g4RBdNCY2CoXlEx/AKpigAESEOSDxzSXRJDh8vxNxv9yF2zMNQwuNExyG6KJbQaPBSVgVTFABN0xEZ6hAdg8jnfZ+UguS9uYifNAOSYhMdh+iCKaHRkBQODAdMUgBUzUACBwIS1Yh/frwFBXogYkY/JDoK0QWzhsdCZnkFYJICIMsS4qNZAIhqyuTZ62Br1BGhl48QHYXoglgj64mO4DVMUQDsVgsSY3jbB1FNKS7z4KkPtyCy7w1wNGgrOg5RtSlhMaIjeA1TFABZltCYtwIS1ahdh3Px2S+HEXf9VFhCOLEK+QZLcIToCF7DFAUAAOrxEgBRjVu4Yj92ppUgfsITgIUDq8i7SbYAyDYOCP+LaQpAVHiA6AhEfump95PhtEchesjdoqMQnZMtuj50j0t0DK9hmgIgS0BIIBcFIqppug489EYSAtv0QnDHAaLjEJ2VLbYhJNkiOobXME0BcHt0rglAVEtyC52Y+el2RA++E7b4JqLjEFXJFt+UlwBOYpoCIElAAscBENWajbuzsCQpDfETZ3C9dfJK9oTmoiN4FdMUALtN4UBAolr2n293IyXHg7jrpwGSaf55IR9hjUwQHcGrmOZvqEWWuCogUR149J310MPrI3LAzaKjEFWSA0I4A+BpTFMAAKBpYpjoCER+T1V1/OOtZIRcNghBrXqKjkMEALDFNICuukXH8CqmKgCxEYGwKab6yERCHMspwexFuxAz6gFYoxJFxyGCLaYhJM5VcQpT7Q1dbg1NeBaAqE78ujkdK7ZmIn7SU5BsnIeDxLIlNINstYuO4VVMVQAURUbLhpwGkqiuvLFwO7LKLIgb+wi4BjuJ5OAdAGcwVQGwWy3o2CxadAwiU5nyRhLk+BYI7z1OdBQyK4vCOwCqYKoCAAAtG/EMAFFdcrpVTHtvI8KuGIuAJp1ExyETssc1gaF6RMfwOqYrACGBNgQHcEpgorp06Fgh3v9uH2LHPQIlLFZ0HDIZR4M2gMIBgKczXQFwezS0aBAuOgaR6SxbewQb9+cjftIMSLwfm+pQQLPOnAOgCqYrAHabBW2acO1yIhFe/O8mFCEIMSMfEB2FTMSR0EJ0BK9kugKgWGR0axMnOgaRaT00Owm2Jl0Q2m2Y6ChkAkp4HCCbbldXLabcKo0TQmGReUsSkQhFpW4885/NiBxwE+z1W4mOQ37O0aA1DMMQHcMrmbIAuFUdzeqHi45BZFo7DuVi/orDiB8/HZbgcNFxyI8FNO4Ii50TUVXFlAXAqsjo0CxKdAwiU/vi5/3YfawMcROeBGRzjNA2DAOvrE3Hol0nzvje86vS8Hby8crff78/D39bvA8PfncQmcX/m8N+xooUpBU46ySvP3A0ais6gtcyZQGwKRZ0bc1xAESiPfneBrgDohE1+A7RUWpdWoET039Owdq0wjO+9+XOHOzMKj3lawt35uC90S0wtm00vt2XCwBYk1KIhmF2NAx31ElmXyfbA6EEc+6XszFlAQCAFg3DIXEYAJFQug5MfiMJQe36ILhDP9FxatWyfXkY3DwCfRqduh7JH5kl2Hy8BMNbnnp3kiJJcKk6yjw6rLIEp6rjq90ncGMnzqNQXY6GbaF7OAHQ2Zi2ABg60DAuRHQMItPLKXBi1ud/IHrIXbDFNREdp9bc26Me+jcNP+VruWUevLsxE4/1ro/TxyXfdlkcHvvpCNalFmF0m2h8sSMHI1tFItBqqbvQPi6wVQ/Idp4tORvTFgDZIqErbwck8grJOzOxbEM64ic+AdkRLDpOnVB1A7PWHMXd3eIRGXjm7KS9G4XhnVEt8OI1jVGuatibU4b+TcPx7sYMzFiRgsW7zxxHQKcKatEdkmTa3dx5mXbL2K0W9O/aQHQMIvrTvKW7kJanI+76qYAJ/tE+kFuOzGI35m3KxH3fHsT3+/PxW0ohXk86dsZj523MxJ1d47E1owTlHg3PDWiETceKcbzIJSC5b7DGNICkcNr3c/H/v2XnUC86COEhXB+ayFv8460kGJENEdn/RtFRal2bmEB8cl1rvDWyOd4a2RzDWkagb+MwTO6VeMrjktOLEBVoRfOoAHg0AxZJgvTnACaXxvvbzyaweVdOAHQept46mm6gR7t40TGI6E+qquORt5MR0nUIAlteLjqOcG5Nx/w/cnBrl4qBf5fVC0Z2qQe3f70f8cE2NIng9e2zCW57Jef/Pw/JMPkUSbuP5GLqm2tFxyCik1zdrQEeHNcGxz54DJ684+d/AtFJJHsgGk/+kJcAzsPUZwAAoEWDcATYzTEJCZGvWLHpKFZtz65YOdDGo1y6MIFNOkHXePvf+Zi+AHhUnYsDEXmh177YhhynFbFjHhYdhXxMUJsrYLEHio7h9UxfAAIdVvTvWl90DCKqwkOzk6DUa4OwXmNFRyGfISGwaRfRIXyC6QsAAHRsEQPFwk1B5G2cbhWPz9uIiCuvQ0DjjqLjkA+wJTQFp3mtHu71UDHyuFOLaNExiKgK+9MK8OH3BxA77lEooTGi45CXC27Xh4P/qokFAECAXUHfy3gZgMhbLV1zCFsOFSB+0pOQeGsXnZWEkA59IVk4sLs6WAAAyLKEHu3iz5iLm4i8x3MfbkSJHIro4feKjkJeytGgNSQLj/6riwXgJK0bR57/QUQkzEOz18HRvBtCLhssOgp5oeBOAyBZObtrdbEA/Mlus6B3p8TzP5CIhCkocePZ/25B1NW3wl6vheg45E1kBcFtroDE6X+rjVvqTxZZRu/O9UTHIKLz2H7gBBauOoL4CU/AEhQmOg55iYCmHQFzT2x7wVgATuKwKWhSL1R0DCI6j89+2od9GeWIG/84IFtExyEvENr5Gki2ANExfAoLwElsiowRVzYRHYOIqmH6u+vhCYpH1DW3i45CgklWOwKadq5cJZGqhwXgJBaLjL6X1YfDxiMKIm+n68DkOUkI6tAPQe36iI5DAgW26A5DV0XH8DksAKfRDaAf5wQg8gnZ+eV4ef4fiBl2D2yxjUTHIUFCLxvEuf8vAgvAaQLsCsb2by46BhFVU9KODHz/+zHET3wSsiNIdByqY5bgcNgTeUfIxWABqEJ4iAOtGkaIjkFE1fTe1zuRXmAg7rqpAHgd2ExCLxsMcPD/RWEBqILdKuPavs1ExyCiC/CPN5NgRDVGRL9JoqNQXZEtCO02DLKV00NfDBaAKsiyjMvbxSMkkFNKEvkKt6rj0beTEdp9OAJbdBMdh+pAUIvunPjnEnDLnYVhGLjmcg4qIvIlaVnFeOvrPYgdPRlKRILoOFTLwnqNgczBfxeNBeAs7DYFo/s247LSRD7m59/TsGZXDhImzYBkdYiOQ7XEGl0ftpgGomP4NBaAc3DYLOjUguuPE/maVz7bilyPHbHXThYdhWpJWI+RkDgL5CVhATiHALuCMf14SyCRL5o8ex2U+u0QdsW1oqNQDZNsDgS36wPJooiO4tNYAM5BkiS0bxqFqDCeRiTyNaVOFU++vwkRvcfD0ai96DhUg4Lb9+XCPzWABaAahvVqLDoCEV2Evan5+O9PBxB33WOwhESJjkM1JPyKayHbeGB2qVgAzsNmtWBYryawyBwNSOSLvl51CNuOFCF+0pOQLLy119c5GrWHJTBEdAy/wAJQDbIsoUf7eNExiOgiPfP+7yhTwhE9/B7RUegSRfa7gXd31BAWgGoIdFhx89C2omMQ0SV4aHYSHC16IKTLNaKj0EWyxTeFLa4xl/2tISwA1RQV5kDP9pxYhMhX5Re78MLH2xA18G+w1+PdPb4osu8kXsapQSwA1RRgV3DHqHacGIjIh23Zl42v1qQibsITkANDRcehC2CNSoSjUTtO/VuDuCUvQFiwHVd2qic6BhFdgo+/34ODmS7Ej38ckPhPoK+IuGoCJJn3/dck/vRfgAC7gttHtANvCCDybdPfSYIaEo+oa/4mOgpVgxIeh8AW3SFZOPNfTWIBuEDBgTb0vay+6BhEdAlUHZg8ZwOCOg5AUJsrRceh84jsdwNP/dcCbtELFGBXcNuIdpwXgMjHZeWV4d8LdiBmxL2wclEZr6WExyGw5eWc9rcWsABchAC7gqu78x8MIl+3dvtx/LTxOBImzeCysl4qou9EHv3XEm7VixBgV3DLsLZQLNx8RL7u7cU7cKwIiB33GACe2fMmSkQ8glr1qJWj/5KSEjz77LMYMWIERo8ejZtvvhm7du0CACQnJ+Pmm2+u8fesrsWLF2PatGlVfu+bb77BqFGjMHz4cIwcORJvvfUWVFUFAGiahjvuuAODBw/GihUrMHbsWIwYMQJHjhyp8rW4B7tINqsFg3s2FB2DiGrAI28mQYptioi+E0RHoZNED76zVkb+67qOu+66C2FhYViyZAmWLl2K++67D3fddRfy8/Nr/P1qyuLFizFv3jy8+eab+O677zB//nzs2bMHTz31FAAgKysL+/btw08//YTQ0FDYbDYsW7YMTZo0qfL1JMPgkkoXq7jMjdue/QluVRcdhYguUeOEULz+YC9kf/0Kyg9uER3H9Oz1W1dcmqmFRX/Wr1+P6dOnY+XKlZBPurzw22+/oX379jh48CCee+451KtXD2lpaWjSpAneeOMN2Gw2vPbaa1i/fj0KCwsRGxuL1157DdHR0ejZsyfat2+PnJwcLFq0CG+88QZ++uknREREICYmBgMGDMDYsWOxZMkSfPTRR9B1He3atcPTTz8Nu92OJUuW4J133kFwcDASExMRGBiIWbNmnZJ7wIAB+Oc//4kePXpUfq2wsBB9+vTBDz/8gHvuuQdHjhxBXFwcZFnGiRMn0KNHD7z77rtVbgeeAbgEikXGsF5VNysi8i0pGUV495s9iLv2YSgRXPtDLAkxw+6ptRX/du/ejdatW5+y8weAvn37IiqqYtXI48eP46mnnsIPP/yAEydOICkpCampqTh8+DC++OIL/PTTT0hISMA333wDAMjPz8ddd92FpUuXYs2aNdi8eTOWLVuGuXPnYvfu3QCAAwcOYOHChfjiiy+wdOlSREVF4YMPPkBWVhZeeeUVfPbZZ1iwYAFKS0vPyJyXl4djx46hY8eOp3w9LCwMzZs3x65du/DOO+8gNjYWK1aswAsvvID27dufdecPsABckgC7gomDWsFu472pRP7gx/WpSNqdi/iJMyBZ7aLjmFZQ215QwqJr7fVlWYbdfu4/39atW6NBgwaQZRnNmjVDfn4+GjVqhKlTp+LLL7/ErFmzsG3bNpSVlVU+p1OnTgCApKQkDB06FDabDWFhYRg4cCCAirEFqampGD9+PEaPHo0VK1bg8OHD2Lp1K7p06YLo6GgoioKRI0eeNZemaWd8zePxXNT6CCwAl8hikTCyd1PRMYiohrz06WYUaA7EjH5IdBRTkixWRA+6HbItoNbeo3379ti9ezdOvwL+6quvYsOGDQAARfnf2ANJkmAYBnbu3Ik77rgDuq5j8ODBGDhw4Cmv4XBUnLGQZRm6fualYU3TMHToUCxduhRLly7Fl19+iaeeeqry9f9y8nv/JTIyEg0bNsTWrVtP+XpeXh6OHj2Ktm0vfME6FoBL5LApGH91CwQFcIEKIn/x0OvrYGvYAaE9zn4kRrUjtMfIWl/ut1u3boiKisKbb75ZeUS9Zs0aLF68GM2bn32hqI0bN+Lyyy/HpEmT0LhxY6xatarKI/JevXph+fLlcLvdKCkpwapVqyBJEnr06IGff/4Zubm5MAwDzzzzDD766CN07doV27ZtQ1ZWFnRdx/fff1/l+0+ePBkzZ87E0aNHAQClpaV48sknMWzYMCQmJl7wduDMCjXAYpFxx8h2eGPhNtFRiKgGlDhVzPhgM/559yS4Mw7BmbZbdCRTkANCEHHluFq79v8XSZLw9ttv45///CdGjBgBRVEQERGBuXPnIjo6GocOHaryecOGDcP9999feYq+ffv2SE9PP+Nx/fr1w9atWzFmzBiEhYUhNjYWdrsdrVu3xv33349bb70Vuq6jTZs2uPvuu2G32/Hkk0/itttuQ0BAwFlLyPDhw2GxWPDQQw/B7XZD0zQMHz4c99xzz8VtB94FUDNcbg1T31qDQ+mFoqMQUQ25bkBz3HR1I6TPnQKtOE90HL8XPeweBHfoC1mxiY5ySbZu3YqUlBSMGTMGHo8HEyZMwMyZM9G6dWvR0U7BSwA1xGaV8fCky7hcMJEfWbTyIHakFCN+wpMAp6KtVdbIeghuf5XP7/wBoEmTJli2bBlGjRqFsWPHYvjw4V638wd4BqBGlbtUfPDNTvy0IVV0FCKqQZ/M6A85dRNOLHtLdBS/Ve/WmbDXaw5J5l1VdYVnAGpQgF3B7SPbITTI9xssEf3PQ7PXI7DVFQjpdLXoKH4puH1f2GIbcedfx1gAapiiyLhzVHvRMYioBuUVOfHip9sQNegO2BKaiY7jV+SAEEQPubPWB/7RmVgAaphNseCKjglo1ShCdBQiqkGb9mTj67VpiJ/wBOTAUNFx/Eb0kLshWXgbtQgsALXAYVPw6E1doVg4IpDIn/z3u904nONG/PXTAIn/fF6qgMYdEdj8MkgKC4AI/AmuJWHBdky4ppXoGERUw6a+lQQtLBGRV98iOopPkxQbYkY9yFP/ArEA1BKHTcGYvs3RIC5EdBQiqkGqDjz81gaEdL4GQa17iY7jsyL6ToLsCBQdw9RYAGqRVZHx6E1dIfNKAJFfOZ5Tite+3ImYkffBGl1fdByfY4tthNCugyFzwSWhWABqkSxLSIgKwgguFkTkd37begw/b8lA/KQZkOw8kq02SUbstVN43d8LsADUModdwc3D2iAmovZWtiIiMd788g9klsqIG/sPADzVVx1hPUdBCYuBxEGUwvFPoA4olopLAZwmmMj/PPzGOsjxLRDe53rRUbyeLb4JIvqM58A/L8ECUAcUi4wmCWGYMLCl6ChEVMOcbh3T3t2IsJ7XIqBpZ9FxvJZktSP+ummQ/GCuf3/BAlBHHHYF1w1oibZNIkVHIaIaduhYIeZ+uxexY/8BJTxOdByvFD3kbsiBIZB4KtRrsADUIbvNgif+1oNrBRD5oe+TUvD73jzET3ySR7mnCWx1OYJa9+Sofy/DAlDHAuwWTL+1O8cDEPmhmR9vRqERiJiRD4iO4jUsIZGIHfkAr/t7IRaAOmZVLGhePxzXD2ghOgoR1YKHZifB1qQzQrsPEx3FC0iIG/cowDMiXokFQACHXcH4ga3QpjHHAxD5m+IyD576cAsi+90Ee/3WouMIFd5rDGwxDSFbFNFRqAosAILYbRY8cfvlCAnkZBhE/mbX4Vx8vuIw4sdPhyXYnCuD2uKbIrz3dTz178VYAAQKtCuYdgvHAxD5owW/7MeuoyWIn/AEIJvrCFh2BCF+/HQOhvRyLAACWRULWjaMwNh+zUVHIaJaMGNeMpyOaEQPuUt0lLojyYi7firkAN7y5+1YAARz2BVMGtQarRqa8zQhkT/TdeChN5IQ2LY3gjv2Fx2nTkQOuBn2+GaQOde/12MB8AJ2mwVP3tEDwQH8C0Pkb3ILnZj16XZED74LtvgmouPUqqA2vSpW+eN1f5/AAuAlAh0KHrulm+gYRFQLkndn4pukNMRPeBJyQLDoOLXCFtsIMSPu42Q/PoQFwEvYFAvaNIrEdZwfgMgvffDtbqTkqoi7fhrgZyvhyQHBFcsic+fvU/zrp9DHOewKJl7TEn061xMdhYhqwaNvr4ce3gCRA24WHaXmSHLF7Y6OYA768zEsAF7GblPw4IQuaN80SnQUIqphqqrjH28lI+SyQQhs1UN0nBoRdc3fYIttDImD/nwOC4AXctgUzLijBxrGhYiOQkQ17FhOCWYv2o3YUQ/CGpUoOs4lCW53FUI6DeCgPx/FAuClHDYFM++9EpGh/ItF5G9+3XwUK7dlVlw3twWIjnNRHI3aI3r4Pdz5+zAWAC8lyxKCAqyYdV9vBDrMNYsYkRnMXrAd2eUKYsc8LDrKBbPFNUb8+Gkc8e/jWAC8mGKRERXmwLN3XwHFwsE1RP5m8uwkWOq1RviV40RHqTYlLBYJNz4Lycojf1/HAuDlbFYLGieE4tGbunHNACI/43SrmP7e7wjrNQ4BTTqKjnNecmAo6t3yAmR7AEf8+wEWAB/gsCm4rFUs7hjZXnQUIqphB9ML8cF3+xE79lEoYTGi45yVZHWg3k3PwhIUCkm2iI5DNYAFwEc47AoG92yEkX38eypRIjP6du1hbDqQj/iJM7xzBT3ZgviJT0AJj4dk4e1+/oIFwIc47ApuHdYWV3RIEB2FiGrYC//dhGIpGDEj7xMd5QyxoyfDHt8UstULywldNBYAH2O3KXj4hsvQpnGk6ChEVMMenJ0Ee9OuCOk6RHSUSpEDb0Ng88t4u58fYgHwQQ6bgmfu6okGnCiIyK8UlbrxzH+2IOrqW2BPbCU6DiL63YDQLtdw5++nWAB8lMOm4F8P9EbjhFDRUYioBv1x8AS+WHkE8ROmwxIULixHRP8bEdZ9OHf+fowFwEfJsoQghxUv3d8bLRqEi45DRDVo/vJ92HusDHETngAEjLiPHHAzwroN487fz7EA+DBJkhDosOLFv1/JxYOI/Mzj722AOzAGUYPvqNP3jbz6VoR2HcKdvwmwAPiBALuCp+/qictaxYqOQkQ1RNeByW8kIajdVQhu37dO3jNy4G0IvWwQd/4mwQLgJxw2BdNv646e7XmLIJG/yClw4l+f/4HooXfDFte4Vt8ratAdHPBnMiwAfsRhU/DIjV3R/7L6oqMQUQ1ZvzMT3yUfQ/zEJyE7gmvlPaIG38llfU2IBcDP2G0W3Hd9Jwy9orHoKERUQ+Yu2Ym0fB1x108FpJr8Z1tC9NC7EdKxP3f+JsQC4IfsNgW3j2qHMf2ai45CRDXkH28mwYhshIh+N9TMC1oUxF33GILb9+XO36RYAPyUw6bghsGtcMPg1qKjEFENUFUdj7y9AaHdhiKwZfdLei3ZHoh6N7+AgKaduPM3MRYAP+awKRjTtxnuHMVVBIn8wdGsEry5eA9iRz0Ea+TFDfi1hEQh8Y5XYItrDNlqr+GE5EtYAPzcX6sIPnB9Z3D5biLf98vGNPy2Ixvxk56CZL2wo3drTEPUv/PfUEKjIStc1c/sWABMwGFXcFWXRMy4vQfsVq7jTeTrXp2/DSdcNsSOmVLt5zgatUfibTMhBwRDsvDfAWIBMA2HXUHH5jF4/eG+iA7nNT8iXzf5jXVQEtsi7Iox531sULurED/hcci2AEg8FUh/YgEwEbvNgoSoIMz5R3+0ahghOg4RXYIyp4rH521ERO/r4Wh09nE+4b3GIWb4PbzeT2eQDMMwRIeguud0q3hn0Xas3JwuOgoRXYLRVzXD3wY3Qfq8h6EVnaj8umSxImbkfQhs0Z0j/alKLAAm5nSr+HF9Cv7z7S7o/Ckg8llP394dHWM1HPvgURiaB5aQSCRMmgElPI5H/nRWLAAm53Sr2J+aj5n//R2lTlV0HCK6SB890R/W49tRtPkHxI9/HJLNAdmiiI5FXowFgOBWNZSUevD0vPVIySgSHYeILkJ4sA3/ebwfZNkC2WoTHYd8AAcBEmyKBRGhdrz8YB8M6MqFhIh8jd1mwd/HdYIKK3f+VG08A0CncLpVrN56DO98tR2qxh8NIm9XPzYYz9x1BcJDbLBbecqfqo8FgM7gdKvIPFGKZ97fgNxCp+g4RHQWV3VJxAPXd4bNaoEs8/5+ujAsAFQlVdPhdGv492ebsWlPlug4RHQSxSLjnrEd0Pey+nDYeNRPF4cFgM7J6VaRvCsTby/ajjLeJUAkXGJMMB6/rTtiIwO586dLwgJA5+X2aHC6Vbzy6WZs3Z8jOg6RKckSMLZ/C0y8piWsigxZ5hhuujQsAFRtTreKdduP472vd6DcxbMBRHWlQVwIpt7SDXERgXDYedRPNYMFgC6Iy62h3KXiX59swo5DJ87/BCK6aLIsYfzVLXDdgBawKhzoRzWLBYAuisutYtXmdMz7Zidcbk10HCK/0zghFFNv6YbosAAe9VOtYAGgi+Zyaygt9+ClTzZi95E80XGI/IJikTDhmlYY07f5n9f6edRPtYMFgC6Zy63il9/T8OG3u+BWddFxiHxW08QwTLulOyJC7Dzqp1rHAkA1wuVWUVTmwayPNmJ/Wr7oOEQ+RbHIuGlIa4zo3RQ2qwxJ4lE/1T4WAKpRLreGHzek4LMf9/JOAaJqaNEgHFNv6YawYDvv66c6xQJANc7l1qBqOj7+fjd+3JAKXeePGNHpghwKbhjcGoN7NuZRPwnBAkC1ptylorjUjbe/2o7Ne7NFxyHyCopFxojeTTBpUCtYZAl2HvWTICwAVOvKXSpSMorw9qLtSMkoEh2HSAhJAvp0TsSdo9vDYVMQwEF+JBgLANUJXTfgUXVs2JmBD7/dhbwirjJI5tGhWTTuHdcRUeEB3PGT12ABoDrlUTXouoGvfzuERSsPcBIh8muN4kPwf2M6okWDcN7WR16HBYCEcLpVqKqOD7/dhRUb08BxguRPosIc+NvIdujZLgFWReLCPeSVWABIqHKXioJiF95atB3bD3ClQfJtgQ4FEwa2xPArm0KWJVgV7vjJe7EAkFdwulUcPFqA/yzbzYmEyOcoFgnDr2yCGwa35sh+8hksAOQ1dN2A26PhWE4JPl++Dxt3Z4I/neTN7FYLBnRvgEnXtILDzpH95FtYAMgrlTk9KHeq+OKXfVi58SjXGCCvEhnqwOirmmJoryYAwB0/+SQWAPJq5S4VhmHgmzWH8e2awygqdYuORCbWLDEM4we2RLc2cQAAm9UiOBHRxWMBIJ/gcmuABKzZegxfrtiP4ydKRUcik5Al4PJ28Zh4TSskxgbDpsgc1U9+gQWAfIqq6dB0A7sP52L+8n3Yk5InOhL5qQC7gmsub4jrBrSA3WZBoMMqOhJRjWIBIJ/014DBrLwyfP7TXmzYmcG5BKhGxEQEYEzf5rimR0PAACfwIb/FAkA+r9ypwulR8d3aI1ixKQ0nCjjNMF24Vo0iMGFgS3RqEQNJAqwKr++Tf2MBIL/h8miQAKRkFGHZ2sNI2pHBqYbpnGLCA9Cva30M6dkYoUE22KwWyDKX5SVzYAEgv1Tm9MAiy/h9Vwa+X5+CXYdzOacAAQCCHAqu7FQPw3o1QYO4EBiouJ+fyGxYAMiv6bpRue7Ar1vS8evmoziUXig6FtUxqyKja+tYDOnZGB2aR0PTDd67T6bHAkCmoWo6PKoOp0vFr5uP4tfN6UjJKBIdi2qJ3WrBZa1jMaBbA3RpFQtN0zmSn+gkLABkSqqqQ9V0lJR7sHLTUazZdgypmUW8TODj7DYLurWOw9XdG6BTixh4NB1B3OkTVYkFgEzPo2pQVQMGDOw8nIvknRnYfuAEsvLKREej85AkoGFcCDo2j0GP9vFo0zgSKo/0iaqFBYDoNOUuFbIkodylYuv+bPy+OxN/HDjBaYi9RMO4ELRvHo0ebePRpkkkYACyDK7AR3SBWACIzsEwDJS7VFgVGbmFTmzak4VNe7Kw63AunLzFsE7Ujw1G+2bRuLxtHNo1jYIkSZAkwMEdPtElYQEgugC6rqPcpcFmteBYTjGSd2Zi6/4c7EvNh6pxxcKakBAdhI7No9G9TRzaNYuGIksAd/hENY4FgOgSqJoOl0eD3WpBfpETRzKKsD81H0cyipCaUYTs/DIOLDwLiywhIToIDeJC0Cg+BC0bRqB140hYFZlT8BLVARYAohqmajpcbg0WWYJskZCVW4bDxwqwL60AqRlFSM0sQmGJecYTKBYJ9aKD0SAuBA0TQtCqQQQaxocgItQBj0eHbhhw2CywWLjCHlFdYgEgqiNujwaPqsNqlaGqOo5ll+DA0QIcTC9AenYJ8oudKCh2+ezYAsUiIzEmCA3jQ9E4IQTNG0SgYVwIIkLscHk0GKg4jW/hVLtEXoEFgEiwcpcKXTcgyxKsigzDAEqdHhSXulFQ7ERuoRPZ+WXIL3ah4K9fJRX/LSn31FquALuC0CAbwoLtf/7XhtAgG8KD7YgOD0BEiANhwTYEB9oQ5FCgKBa43CqAih0959Qn8m4sAEQ+wDAMuP+cvAgG/lytToYsyyh3elBc5oFb1aBpBlRNh6bpUHUDmqbDoxpQNQ2GAVgsEmRJgiRJFZcoJAmyLEGSK2bOCw2yIchhRYBdgW5UXM7Q/1xnWZYARbFUXKMnIp/HAkBERGRCrPJ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9P9m1BjoL7Vbm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iVBORw0KGgoAAAANSUhEUgAAAzYAAAIvCAYAAACm4U6mAAAAOXRFWHRTb2Z0d2FyZQBNYXRwbG90bGliIHZlcnNpb24zLjMuMiwgaHR0cHM6Ly9tYXRwbG90bGliLm9yZy8vihELAAAACXBIWXMAAAxOAAAMTgF/d4wjAABVx0lEQVR4nO3deXhMZ//H8U8WkwhVQlBqqzZRSyMiYq2lVNGUtNRWtLQPrfBQVVqltqhdi/5QRUssLUUstdVSS8WSKmptU0tiJ/ZIJpH5/eHKPKZZTNIk4+j7dV29au5z5sz3nDkzmc/c97nHyWKxWAQAAAAABubs6AIAAAAA4J8i2AAAAAAwPIINAAAAAMMj2AAAAAAwPIINAAAAAMMj2AAAAAAwPIINAAAAAMMj2AC5bMqUKfLx8bHrv0aNGmVq2ydOnNCaNWuyXJuPj49atmz5wPWSkpI0ZswY1alTR1WqVFFQUFCWH/OfCA0NlY+Pj3bt2pWt2/3pp5/k4+OjKVOmZOt2HyWrVq1SdHT0A9d7WM6V3NSpUyf5+Pjoxo0bWbp/TEyMfHx89N5772VzZY534MABbd++Pcv3v3v3rsLCwhQXF5eNVTne9u3bdeDAAUeXARieq6MLAP5tatSooZCQEJu2ZcuW6cyZM+rcubMKFChgbX/sscfs3u7Ro0fVunVrtW/fXs2aNcu2etOyZMkSzZ49W+XKlVNwcLAKFy6co4+Hh8u4ceP09ddfa/ny5Q9cl3MFKbZs2aJ3331XAwYMUN26dbO0jX79+mnNmjV65ZVXsrk6x1mwYIGGDRumL7/80tGlAIZHsAFyWWBgoAIDA23adu/erTNnzqhLly568skns7Td69evKzExMTtKfKDDhw9LkoYMGaLatWvnymPi4XHlyhW71+VcQYrY2FglJyf/o21k5twzikdxnwBHYSgagEwzm82SpEKFCjm4EjzsOFcAALmFYAM85C5evKghQ4aofv36qly5surXr68hQ4bo4sWL1nWmTJmizp07S5Lmzp2b6rqT5cuXq1OnTgoICFDlypVVt25d9evXz65rJO6XMvZ/2bJlkqRWrVpZH2vp0qXy8fHRN998k+p+f7/mIGU7U6ZM0caNG9W6dWs999xzqlWrlj755BPFxsam2saSJUv0yiuvyNfXVy+++KIWLVqUbp2nTp3SBx98oNq1a6ty5cpq1qyZZsyYkWaP1t69e9WlSxf5+/urdu3aGj16tOLj4+0+JomJifr222/1+uuvy9/fX5UrV1bDhg01ZMiQVPvh4+OjQYMGaffu3erQoYN8fX1Vt25dTZw4UXfv3tWff/6pbt26yc/PT/Xq1dOIESN0584dm20kJydrwYIFatWqlZ577jn5+/vrrbfe0o4dO2zW27Vrl3x8fBQaGpqq5oEDB8rHx0dHjhyxqW3gwIH69ddf1alTJ/n5+SkgIEB9+vRRTEyMdb1GjRrZPP/pXQeW0bmSlf1YsGCB3n//fT333HOqW7euIiMjM3xeDh06pPfee0+BgYF67rnn1LJlSy1cuFAWiyXVups3b9bbb7+tmjVrqlKlSqpZs6bee+89m+Nz/34NGjRIzz//vHx9fdWiRQvNnj07zXPrwoUL+vDDDxUYGKiqVauqffv22rlzZ4Z1Z+TmzZsaO3asGjdurMqVK6t27drq16+fTpw4kWrd2NhYjRkzRs2aNZOvr6+11unTpyspKcm6XsrxXbp0qZYsWaKgoCBVqVJFzz//vMaMGZPq/EtLUlKSpk6dqqCgIPn6+qpGjRrq1q2bzb4OHDhQH330kSTps88+k4+Pj/W8svc15OPjo927d0uSAgIC1KlTJ+u2/34+33+fv183uGrVKrVr104BAQHy8/PTa6+9pgULFqR5bqTl6NGj6tu3r+rUqSM/Pz8FBwdryZIlqe5vz3nVqVMnTZ06VZLUs2dP+fj42GxjzZo1ateunfz8/FStWjV16dJFERERada1aNEi63PwwgsvaObMmVq+fHma1yHu2LFDb731lqpVq6bnnntOwcHBmj9/fqoetZT3henTp6t69eqqXr26pk6dqgoVKqh9+/Zp1tG5c2f5+vrq1q1bdh1PIDsxFA14iJ0+fVrt27fX5cuXVbt2bTVr1kzHjh3Td999p02bNmnhwoUqVaqUatSooeDgYC1btky+vr6qV6+eSpYsKUkaM2aMZs+erQoVKig4OFhOTk7as2ePVq1apcjISK1du1bu7u521VOgQAGFhITop59+0tGjR9W2bVt5eXmpZMmSOnPmTKb3b/Pmzfq///s/NWjQQIGBgdqxY4cWL16smJgYm4D0+eefa9q0aSpZsqRat26tS5cuafjw4fL09Ey1zUOHDqlLly6Kj4/Xiy++qBIlSmjv3r2aOHGi9uzZoxkzZsjFxUWStHXrVr333nsymUxq2rSpXFxctGzZMq1atcrufejXr5/WrVsnf39/vf766zKbzdq+fbu+++47HTp0SD/88IPN+vv371d4eLgaNGig9u3ba/369ZoxY4auXLmi9evXq3Llymrfvr22bt2qsLAwubi46OOPP5Z0Lwz07dtXa9euValSpfTaa68pLi5OGzduVLdu3TR48GB17Ngx08/D/ceuc+fO8vf3V/v27XXgwAGtWbNGR44c0Zo1a+Ts7KzOnTtr2bJl1uf/qaeeSnNbGZ0rWdmPL7/8Uh4eHnrjjTf0559/qmLFiunux88//6yQkBDlyZNHL774ojw9PbVt2zYNHTpUhw8f1ogRI6zrhoWFacSIESpdurRefvll5cmTRwcPHtTGjRsVERGhtWvXqmjRopKk48ePq1OnTrp+/boaNGigcuXKaffu3RozZoyOHTumMWPG2NTRpUsXFSxYUK+++qouXryoNWvWqFu3blq8eLEqVaqUqefm6tWrat++vU6cOKGqVavqhRdeUHR0tH788Udt2bJFs2fPlq+vr6R7Aej111/XuXPn1KhRIzVu3FixsbHasGGDJk2apOvXr2vAgAE22w8LC9Px48f14osvql69etqwYYNmz56tGzdupBmO7zdixAgtWrRINWrU0PPPP6+bN2/qxx9/VLdu3TRnzhwFBgaqcePGunHjhjZu3Ki6deuqatWq1usJ7X0NhYSEWK9HfOedd9I99zLy448/ql+/fipbtqyCg4Pl7OysjRs3atiwYbp69ap69uyZ4f137typHj166O7du3rhhRdUokQJbdmyRYMGDdLZs2fVu3dv6/G057wKDg6WdG84cvPmzW326YsvvtD//d//qWTJktb37rVr1+qtt97S6NGjbQLbqFGj9O2336p06dJq06aNrl69qs8//1xPPPFEqn2YN2+eRo4cqccee0xNmjSRh4eHtm3bpuHDh1vfK52cnKzrb9u2TRs2bFBwcLAuX76sOnXqaNeuXdqzZ4/OnDlj/Vsj3Qvze/bsUbNmzZQ/f/5MPz/AP2YB4HBvvPGGxdvb2xIdHW3T3rlzZ4u3t7fl+++/t2mfP3++xdvb29K5c2drW0REhMXb29sycuRIa9v58+ctFSpUsHTs2NGSlJRks4133nnH4u3tbdm2bZu1zdvb2/LKK688sN4BAwZYvL29LYcPH7a2/fDDDxZvb2/LnDlz0t2/69evWywWiyU6Otri7e1t8fb2tvz444/W9cxms6VFixYWb29vy6lTpywWi8Vy4sQJS8WKFS0tW7a03t9isVg2bdpk8fHxsXh7e1siIiIsFovFkpycbHn55ZctVapUsRw8eNCmhlGjRlm8vb0tYWFhFovFYklKSrI0atTIUrVqVcuxY8es6506dcpSu3Zti7e3t2Xy5MkZHod9+/ZZvL29Lf369bNpT0xMtLz88ssWb29vy19//WVtT9nn+49RVFSUtX306NHW9ps3b1qqVatmqVWrlrVt2bJlFm9vb0vXrl0tt2/ftrafPn3aUqdOHUvFihUtp0+ftlgsaZ8PKdJ6/lJqmDlzprUtOTnZ0rVrV4u3t7fll19+yfD+6Ulr3azsh6+vr+XixYsPfLy4uDhLzZo1LTVr1rR5Pd29e9fSq1cvi7e3t2XLli0Wi8ViSUhIsFSrVs3y4osv2tRhsVgsn376qcXb29uyaNEia1uHDh0sPj4+lnXr1qV5jH7//XeLxfK/8/2dd96xmM1m67pz5syxeHt7W0aMGJHhPqS8Pt59911r20cffWTx9va2TJo0yWbdLVu2WHx8fCwvvvii9TU+Y8aMNN83zp49a6lcubKlTp061raU4/vss89afv31V2v7jRs3LDVr1rRUqVIl1bG5382bN63vMfc7cOCAxdvb29KrVy9rW1rvEZl9Df39vcRiyfh8/Pt7WnBwsKVq1aqWmzdv2uxDnTp1LDVr1rQkJyenu68p7xlVqlSxOVbx8fGWoKAgy7PPPmu5fPlyps+ryZMnW7y9vS0bNmywtu3fv9/i4+NjeeONNyxxcXHW9tjYWEuTJk0svr6+litXrlgslnvH2sfHx/L6669bbt26ZV138+bN1td1ynvk6dOnLRUrVrQ0aNDA+hqzWCyW27dvW//eLFu2zOb4eXt7WzZu3GizH0uWLLF4e3tbZsyYYdM+c+ZMm9cYkNsYigY8pM6fP6+IiAhVr15dbdq0sVnWoUMHValSRRERETbDhP7OZDJp7NixGjRokLWXIkVAQIAkx164WqpUKZsZ3PLkyaNatWpJkk6ePClJWrt2rZKSktSjRw+bGeMaNmyYamal/fv36/jx42rdurUqV65ss+y///2v8uTJo6VLl1rXjYmJUXBwsLy9va3rlS5dWl26dLGr/uLFi2v06NH673//a9Pu6uoqf39/SamPr8lkUocOHay3n3rqKev1J127drW258+fX+XLl9eVK1esQ+NShnUNHTpUHh4e1nVLlSqld999V0lJSXbNVJYed3d365BGSXJyclK9evUk/e/5yA5Z2Q9/f395eXk9cNubNm1SbGys3n77bZuJOJydndWvXz9JsvYA3L17VyNGjFBoaKhNHdK92Qul/z1/58+f1969e1W7dm29+OKL1vWcnJz0/vvvKyQkRCaTyWYb//nPf5QnTx7r7ZRhexm9ZtNiNpu1evVqlSxZ0tojkKJ+/fp68cUXdfLkSe3du1eSVLduXQ0bNkytWrWyWfeJJ55QqVKl0hzqmTIsK8Vjjz0mPz8/JSQk6Ny5c+nWlpycLIvForNnz9qsV6VKFf3000+aMGFChvuWldfQP2GxWBQfH2+d1EK691pbsmSJNm7caNNT8Xe//fabYmJi1LJlS5tj5ebmpoEDB6pXr15KSEjI1HmVnpShbR9++KHy5s1rbS9UqJDeeecd3blzxzq1f3h4uCwWi/r06aN8+fJZ123QoIHq1Kljs90VK1YoKSlJPXv2VKlSpaztHh4e+uSTTyQpVS+zu7u76tevb9PWtGlT5c2bN1Xv9ooVK1S4cOFUjwvkFoaiAQ+plD+81atXT3N5tWrVdPDgQR09ejTdmdQKFSqkoKAgJScn6/jx44qKilJ0dLSOHTumX375RZL+8SxF/0TZsmVTtaVMcZ1y0fnRo0clKVVQkSQ/Pz9t27bNevvQoUOS7g3hS+s3aPLly6djx47JYrFkuN1q1arZVX/x4sUVHByspKQkHTp0SCdOnNDp06d15MiRdI/vE088keoDsIeHh+Li4lJ9cHdzc5N071i4u7vr6NGjKlasmM0HkhQpHwJT9isrSpQokaq2vz8f2SEr+3H/cJeM/P7775LunQtpnQMuLi7WbefNm1fNmzeXdO83oKKionT69Gn98ccf1utDUp6/Y8eOSZKqVq2aapuVKlVKc2hZmTJlbG4XLFhQknT79m279iXFiRMnFB8fr2rVqsnZOfX3kf7+/lq3bp2OHj2qwMBAVaxYURUrVtTt27e1f/9+nTp1SidPntTBgwd16tQp3b17N9U2MnotZjTbYoECBdS8eXOtXr1aTZo0kZ+fn55//nk1bNhQTz/99AP3LSuvoX+ibdu2+vTTT63X/T3//POqX7++/P390zy290s5b9I6B2rXrm0z65+951V6Ut7L1q9fry1bttgsO3/+vCRZr9U5ePCgJOm5555LtZ1q1arZXLeWsg8pX2zd75lnnlGBAgVSvfaKFy+e6oux/Pnzq3Hjxlq5cqX++OMPPfPMMzp+/LiOHTumzp07y9WVj5dwDM484CGVcuFler9lkzLu/0EXuq9fv14TJkywfuPu4eGhypUrq0KFCvrll1/svmA2J/z9Q7SkVN+Ypkw4cP83kSlSPij+fd1t27bZBJ6/u337dobbffzxxzMu/D6LFi3Sl19+aZ3MoUCBAvL19VX58uW1f//+VMf3/m9f75fWsfi7W7duqUiRImkus/d8yEhGz0d2nidZ2Y+UkPcgN2/elCStXr063XWuX79u/feePXv02WefWT9Iurm5qUKFCqpUqZLOnTtn3e+U+2TmugF7a36QzL4XJCQkaOLEifruu++sF/8XK1ZMAQEBKlSokC5dupRqG//kuR8zZowqV66spUuXavfu3dq9e7fGjx+vypUra+TIkXr22WczvH9mX0P/RLt27VS4cGHNnTtXkZGROnbsmGbOnKlixYpp4MCB1kCSlpT3DHvOAXvPq/SknMdfffVVuuuknJNXr16Vh4dHmu9lKedGCnvOpVOnTtm0pXcNZqtWrbRy5UqtWrVKffv21YoVKyTJrh95BnIKwQZ4SKX8kbp/9rP7pfyR/fuH+/vt379f//3vf1W8eHFNnDhRVapUUalSpeTk5KSvvvrK+o1odshoCIc9MyulJ2X42a1bt1JNGfz3b75Thn2EhoaqdevWdm035QPE/ez9VfM1a9bo008/lY+Pjz799FNVqlTJerHup59+qv3799u1HXvly5cv3fMh5UNOyvmQ0YfSf/J8ZIfM7EdmpZwD33zzjXVYY3pSLkJ3c3PTiBEj5O/vr7Jly8rFxUU//vijfvrpp1TbTau3JTk52dqrlhMy+14wevRoLViwQE2bNlXHjh3l4+NjXdasWbM0g80/kSdPHnXt2lVdu3bV2bNntWPHDq1du1bbt29X9+7dtXHjRpsheffLjtdQeud6eud5kyZN1KRJE924cUO7du3Spk2btHLlSvXr109PP/20zdDU+2V0DiQmJspischkMmXqvEqPh4eHXFxctH///nSPXYr8+fMrJiZGiYmJqdb9+8xk959LaU2+cv36dbtfe7Vr11axYsW0du1a9e3bV2vWrNHTTz+dZi84kFu4xgZ4SKV8y5kybv7v9uzZIycnJ+twj7SCxerVq5WcnKxPP/1ULVq0UOnSpa3r/fXXX5Ky75v4lD+of/+jb7FYMj2t9P1ShvikNb1vyrCjFClTpf69Xbr3wWP06NGaN2+epP8NQfv1118fuN30pIwvnzBhgho3bmwzA1F2H19JqlChgm7cuKHjx4+nWpZynqScDynPR1oh7Z88H1LGIdYemdmPzMroHLh27ZpCQ0MVHh4uSfrpp590584d9e7dW6+//rrKly9vHXITFRUl6X/PX8p2Dxw4kGq7+/btU9WqVTVt2rQs1fwgTz31lNzc3HTgwIE0hwTu2bNH0v+O2apVq1S4cGF98cUXCgwMtH5QjY+P19mzZyVl33kZHR2tiRMnavPmzZLuDWds06aNZs2apZo1a+rChQvWa4rSOm+y4zWU3rl++vRpm9tms1nTpk2zzrhYoEABNWnSRJ999pneffddJScna9++fek+TkrgSescWLNmjXx9fbV8+fJMnVdS2sfFx8dHd+/eTXMK63379mn8+PHW10qlSpV09+5da+/Q/f4eDCtUqCAp7b8rp06d0qVLl/TMM8+kfQD+xtnZWUFBQTp58qTWr19vvf4IcCSCDfCQKlGihAIDA3Xo0CEtXLjQZtnixYv166+/KjAwUMWLF5ck65jm+8fDpwyFuXz5ss39d+7caf1Acf9vWvwTKdOUbtu2zWYM/4IFC3Tt2rUsb7d58+Zyc3PTtGnTbL5p3rt3rzZt2mSzbkBAgJ588kktWbIk1QeUr776SnPmzLH+8a9SpYqefvpprVy50ibcXLx4UbNnz7artvSO7/Lly62/t5Fdx1eSXn31VUn3eqTu/xAXHR2tL7/8Unny5FGLFi0k3bu+w8XFRRERETbfXG/ZsiXND0CZkda5lhmZ2Y/MatKkifLnz6+vv/461e+7jBs3TnPnzrV+4E3v+Tt69Kjmzp0r6X/PX6lSpeTn56ft27fbDHNMTk7WzJkzZbFYcuyCaZPJpBYtWujixYuaPHmyzbKtW7dqzZo1KlOmjPXaMDc3NyUkJFh7cqR7EyWEhoZah6tl9bn7O3d3d82cOVNffPGFTegym826dOmSTCaT9dqxzLxHpfcaSgkx928j5b0nJVxJ956X6dOn22zTZDJp1apV+uKLL1KF+5Tp6kuUKJHuvgYEBOiJJ55QeHi4TeAwm8365ptv5OzsrFq1amXqvJL+d1zuP34p00CPGjXKptfl1q1bGjp0qGbOnGl9n015PU2aNMnmtR4REZGqd6hly5ZydXXV9OnTbY5BXFychg8fbl3HXil1jh49Wk5OTgoKCrL7vkBOYCga8BAbPny4OnbsqKFDh2r9+vXy8fHR8ePHtWPHDhUtWtTm9ziKFSsm6d43hx4eHgoODlbz5s01Z84cDRs2THv27JGXl5eOHTum7du3q1ChQrpy5co/Ch33q1ixoipVqqR9+/apQ4cOCggI0PHjx7Vz5075+vpmeVhWyZIlNWDAAA0fPlzBwcFq0qSJbt68qbVr1+qJJ56w+VbWxcVFY8aM0TvvvKM33nhDL7zwgkqVKqXff/9dERERevLJJ/X+++9Luvct6ahRo/Tmm2+qS5cuatq0qfLnz68NGzakmskoPa+88opWr16tkJAQtWjRQvnz59fBgwe1e/duFS5cOFuPr3TvA8emTZu0bt06vfLKK3r++eetv/9y8+ZNDR48WKVLl5YkeXp6qnHjxlq3bp3atGmj+vXrKzo6Wps2bZK/v/8Df+AyIynn2ujRo1W7dm2FhITk2H5kVoECBTRy5Eh98MEHCg4OVuPGjVW0aFHt3r1bBw8eVJUqVayzzzVs2FATJkzQjBkz9Ndff6l06dI6deqUNm/ebL0G4f7nb9iwYXrjjTfUvXt3NW7cWCVLllRERIQOHz6szp07p3nxdnbp37+/fv31V82cOVN79uyRn5+f9fnMly+fxo0bZ/3mPygoSLNnz9Zrr72mxo0bKykpSdu3b9eJEyfk6emp2NhYXbt2LdX1F1nh5eWlLl26aM6cOXr55ZdVv359OTs7a9u2bYqKitJ7771nvSYl5bxZuHChrl+/rk6dOmX6NZSyjY8//lh16tRR586d9fLLL+uLL77QrFmzFB0drSeffFI7duzQjRs3UgWV999/Xz179lRwcLBeeuklPf7449b3hxo1amQYTl1dXTVq1Ch1795d7dq1U5MmTVS4cGFt2bJFJ0+e1EcffaRixYpl+rxK2adp06bpyJEjCgkJUc2aNdWpUyfNmzdPLVq0UP369WUymfTTTz/p3LlzateunQIDAyXdm0SlXbt2WrRokVq1aqV69epZfxfrscce09WrV609RqVKldKAAQMUGhpqfX14eHho69atio6OVosWLVLNppeRp59+WpUqVdKhQ4cUGBiY5u/mALmJHhvgIVa2bFn98MMPev311/Xnn38qLCxMJ0+eVKdOnbR8+XKbD38lS5ZUnz595OTkpPnz5+vAgQN69tln9dVXX6lSpUr66aef9P333+vy5cvq3bu3wsPD5ezsrJ9//jnb6p0xY4aCg4N18uRJhYWFKS4uTt9++631hwOzqmPHjvryyy/1xBNPaOnSpdq7d6969+6d5o9RVq9eXYsXL9ZLL72kvXv3au7cuTp79qw6deqk7777zubDnK+vrxYuXKg6depoy5YtWr16tRo0aKBRo0bZVVeDBg00adIklS5dWitXrtSyZcuUkJCgIUOG6Ouvv5akbD2+Tk5O+vzzz/XJJ58oX758WrJkiTZv3qyqVavqm2++SXU8Ro0apU6dOunatWuaN2+ezpw5o8mTJ9tMV5wVHTp0UJ06dfT7779r3rx5mZ7lK7P7kVnNmjVTWFiYatasqW3btiksLEy3b9/We++9p2+++cZ6nUGxYsU0Z84c1axZUxEREVqwYIFOnDihTp06ac2aNSpYsKC2bdtmMxxt8eLFatasmXbv3q158+bpzp07+uijj/TRRx/9o5ofxNPTU99//726du2qS5cuKSwsTAcPHlSrVq20dOlSm9dY37591atXLzk7O2vBggX66aefVLJkSc2aNUs9evSQlL3nZf/+/TV06FDlz59fy5Yt0/fff698+fKlmsY5ICBAHTt21PXr1zV//nxFRUVl+jXUo0cP+fr6aseOHZo/f74kqUiRIpo7d65q1aqlrVu3avHixSpfvrwWLlxoM0W8JL3wwguaNWuWKleurM2bN2vu3Lk6f/68evbsqa+++uqBM6PVrl1bCxcuVK1atfTzzz9r/vz5yps3r8aMGaM333xTUubPq+bNm6tZs2aKjo7WggULrL1Hn3zyicaOHasnnnhCK1as0LJly1SkSBGNGjVKn376qU1dQ4YM0Ycffijp3mQMBw4cUP/+/fXaa69Jsp0AoHPnzpo5c6YqVaqk9evXa9myZSpYsKBGjhz5wOm505IyZT/D0PAwcLI4ckokAAAAZNmlS5eUJ0+eNC/6HzBggJYvX64dO3akOxPhP9WvXz9t3LhR27dvz9SsgUBOoMcGAADAoFasWKHAwEDrD9+mOH36tDZs2KCnn346x0LNsWPHtH79ejVr1oxQg4cCPTYAAAAGdf78eQUFBenOnTt64YUXVKZMGV26dEnr16+X2WzWzJkzVbNmzWx9zK+//lorV65UVFSUnJ2dtWLFijR/5BXIbUweAAAAYFDFixfXkiVLNGPGDEVERGjTpk0qUKCA6tSpo+7du1unzM9ORYsWVUxMjIoXL66PPvqIUIOHBj02AAAAAAyPHpt0xMbGavv27XryySetc9IDAAAAcIyEhATFxMSobt268vT0TLWcYJOO7du3q3///o4uAwAAAMB9xo0bp1deeSVVO8EmHU8++aSkeweufPnyDq4GAAAA+HeLiopS//79rZ/T/45gk46U4Wfly5fPkQvvAAAAAGReepeJ8Ds2AAAAAAyPYAMAAADA8Ag2AAAAAAyPYAMAAADA8Ag2AAAAAAyPYAMAAADA8Ag2AAAAAAyPYAMAAADA8Ag2AAAAAAyPYAMAAADA8Ag2AAAAAAyPYAMAAADA8Ag2AAAAAAyPYAMAAADA8Ag2AAAAAAyPYAMAAADA8Ag2AAAAAAyPYAMAAADA8Ag2wL/Y999/r9dff13ff/+9o0sBAAD4Rwg2wL/Y3LlzdeXKFc2dO9fRpQAAAPwjBBvgX+zOnTs2/wcAADAqgo3BJCXddXQJAJAh3qcAAI7g6ugCkDmuri6aMma1EhISHV0KHgEuLnl0926iXFzyaPzw5Y4uB48AN7c86jWghaPLAAD8CxFsDCghIVHmhCRHl4FHQLmS1XX63H6VfsKXcwoAABgawQb4FytToqrKlKjq6DIAAAD+Ma6xAQAAAGB4BBsAAAAAhkewAQAAAGB4BBsAAAAAhkewAQAAAGB4BBsAAAAAhkewAQAAAGB4BBsAAAAAhkewAQAAAGB4BBsAAAAAhkewAQAAAGB4BBsAAAAAhkewAQAAAGB4BBsAAAAAhkewAQAAAGB4BBsAAAAAhkewAQAAAGB4BBsAAAAAhkewAQAAAGB4BBsAAAAAhkewAQAAAGB4BBsAAAAAhkewAQAAAGB4ro4uIKclJCSoV69eunHjhurVq6eePXs6uiQAAAAA2eyR77HZtm2bKleurEWLFmnPnj26ceOGo0sCAAAAkM0e+WBTrlw5JSUlKTk5WXfv3pXJZHJ0SQAAAACy2SMfbEwmk9avX6+XXnpJpUuXlru7u6NLAgAAAJDNHvlgM2/ePPXs2VPr16+Xi4uLdu3a5eiSAAAAAGSzRz7YeHh4yMPDQ5JUqFAh3bx508EVAQAAAMhuj3yw6dy5sxYsWKCOHTsqJiZGDRo0cHRJAAAAALJZrk33vHTpUk2dOlVXr15V5cqVNXz4cJUrVy7L25s1a5b++usvhYaGSpIiIyM1dOhQRUdHy8/PT+PGjVORIkXk6empWbNm2bVNs9kss9ksSYqLi8tybQAAAAByV6702ERFRWn06NGaPn26IiMjVb16dQ0ZMsRmncOHDys5Odl6++DBg2luKzExUZMnT9b48eOtbfHx8erdu7d69+6t3bt3q0yZMho9enSm65wxY4b8/f3l7++vN954I9P3BwAAAOAYuRJsypcvr82bN8vb21vx8fG6deuWChUqZLPOiBEjNGzYMEnSzJkz1bdvX2vvyf1Gjhyp33//XW3btrW27dy5U8WKFVOTJk1kMpnUp08frVu3LtO9Lt27d1dkZKQiIyMVFhaWhT0FAAAA4Ai5NhQtX7582rVrl958803ly5dP8+bNs1k+depUdejQQd26ddPRo0c1f/78NH9zJiQkRF5eXpoyZYrOnz8vSTp16pTKli1rXadgwYLy8PDQ6dOnVaFCBbtrNJlM1sdMmXAAAAAAwMMvVycP8PPz0/79+9W9e3f16NHDpkemcOHC6tKli7Zv366goCCboHI/Ly+vVG1xcXFyc3OzacubN6/i4+OztX4AAAAAD6dcDTYpPSJvv/224uPjdfz4ceuynTt3atKkSQoNDVV4eLh++OEHu7ebN2/eVMPW7ty5Q68LAAAA8C+RK8Hm559/Vq9evay3k5OTlZiYqMcee8zaNmXKFI0dO1atW7fWV199pVmzZikhIcGu7ZcrV04nT5603r527Zpu376t0qVLZ9s+AAAAAHh45UqwqVixoiIiIrR161YlJiZq6tSpeuaZZ2yCx9y5c9WwYUNJUpUqVbRixYpUw8vSU7NmTZ07d05r1qyR2WzW559/rkaNGsnd3T1H9gcAAADAwyVXgo2Xl5cmT56ssWPHqnbt2jpy5IgmT54sJycn6zqurrbzGPz9dkbc3d01bdo0TZ8+XYGBgYqOjtbQoUOzq3wAAAAAD7lcmxWtVq1aWrVqVbZt7/6hbZLk6+ur8PDwbNs+AAAAAOPI1ckDAAAAACAnEG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J6rowvIaQkJCerVq5du3LihevXqqWfPno4uCQAAAEA2e+R7bLZt26bKlStr0aJF2rNnj27cuOHokgAAAABks0c+2JQrV05JSUlKTk7W3bt3ZTKZHF0SAAAAgGz2yAcbk8mk9evX66WXXlLp0qXl7u7u6JIAAAAAZLNHPtjMmzdPPXv21Pr16+Xi4qJdu3Y5uiQAAAAA2eyRDzYeHh7y8PCQJBUqVEg3b950cEUAAAAAstsjH2w6d+6sBQsWqGPHjoqJiVGDBg3SXddsNuvWrVu6deuW4uLicq9IAAAAAP9Irk33vHr1ak2ePFmXL19WhQoVNGzYMD399NNZ3t6sWbP0119/KTQ0VJIUGRmpoUOHKjo6Wn5+fho3bpyKFCkiT09PzZo1y65tzpgxQ1OnTs1yTQAAAAAcI1d6bKKiojRs2DCNHz9eu3fvVv369RUSEmKzzuHDh5WcnGy9ffDgwTS3lZiYqMmTJ2v8+PHWtvj4ePXu3Vu9e/fW7t27VaZMGY0ePTrTdXbv3l2RkZGKjIxUWFhYpu8PAAAAwDFyJdicPXtWb7zxhqpUqSIXFxd17NhRJ06csLneZcSIERo2bJgkaebMmerbt6/MZnOqbY0cOVK///672rZta23buXOnihUrpiZNmshkMqlPnz5at25dpoeTmUwm5c+fX/nz57delwMAAADg4ZcrQ9Hq1aunevXqWW///PPPKlGihB577DFr29SpU9WhQwd169ZNR48e1fz589P8zZmQkBB5eXlpypQpOn/+vCTp1KlTKlu2rHWdggULysPDQ6dPn1aFChVybscAAAAAPBRyffKAI0eOaOjQofr4449t2gsXLqwuXbpo+/btCgoKsgkq9/Py8krVFhcXJzc3N5u2vHnzKj4+PtvqBgAAAPDwytVgs3PnTnXp0kX9+/dXkyZNUi2bNGmSQkNDFR4erh9++MHu7ebNmzfVsLU7d+4wnAwAAAD4l8i1YLNu3TqFhIQoNDRUbdq0SbV8ypQpGjt2rFq3bq2vvvpKs2bNUkJCgl3bLleunE6ePGm9fe3aNd2+fVulS5fOrvIBAAAAPMRyJdicOnVKAwcO1NSpU1P11KSYO3euGjZsKEmqUqWKVqxYkWp4WXpq1qypc+fOac2aNTKbzfr888/VqFEjubu7Z9s+AAAAAHh45UqwmTVrluLj4/Xee+/Jz8/P+t+FCxes67i62s5j8PfbGXF3d9e0adM0ffp0BQYGKjo6WkOHDs2u8gEAAAA85HJlVrThw4dr+PDh2brNXr162dz29fVVeHh4tj4GAAAAAGPI9VnRAAAAACC7EWwAAAAAGB7BBgAAAIDhEWwAAAAAGB7BBgAAAIDhEWwAAAAAGB7BBgAAAIDhEWwAAAAAGB7BBgAAAIDh2RVspk2blmb7uHHjsrUYAAAAAMgK1/QWXLp0Sfv27ZMkzZgxQ08//bQsFot1+c2bN7VgwQL1798/56sEAAAAgAykG2wKFCigGTNm6OrVq0pISNBnn31ms9zNzU3vvvtujhcIAAAAAA+SbrBxc3PTDz/8IEnq0aOHpk+fnmtFAQAAAEBmpBts7jd9+nSZzWbFxsYqOTnZZlmJEiVypDAAAAAAsJddwWbVqlUaOnSobt++bXOdjZOTk44cOZJjxQEAAACAPewKNlOmTFGPHj3UsmVLubradRcAAAAAyDV2pZRLly6pa9eucnbmZ28AAAAAPHzsSip16tTRtm3bcroWAAAAAMgSu3ps3Nzc9N5776lSpUry9PS0WcZsaQAAAAAcza5gU7ZsWX6zBgAAAMBDy65gExISktN1AAAAAECW2RVsPvroo3SXffbZZ9lWDAAAAABkhV2TB3h4eNj8Zzab9dNPP+nxxx/P6foAAAAA4IHs6rEZPHhwqrbffvtNU6ZMyfaCAAAAACCzsvzDNL6+vvrtt9+ysRQAAAAAyBq7emwOHTpkczsxMVErV65UqVKlcqQoAAAAAMgMu4LNa6+9ZnPb2dlZZcuW1ZAhQ3KkKAAAAADIDLuCzdGjR3O6DgAAAADIMruCjSTFxMToxx9/1NmzZ+Xl5aXmzZurXLlyOVkbAAAAANjFrskD9u7dq6CgIP3yyy9KSkrSrl271KpVK0VEROR0fQAAAADwQHb12IwfP15DhgxRcHCwtW3p0qWaMGGCFi9enGPFAQAAAIA97OqxiYqKUsuWLW3aWrZsqaioqBwpCgAAAAAyw65g4+npqcOHD9u0HTp0SF5eXjlSFAAAAABkhl1D0Tp37qwePXrojTfeUMmSJRUTE6P58+frvffey+n6AAAAAOCB7Ao2HTt2lMlkUnh4uC5fvqwSJUpo4MCBevnll3O6PgAAAAB4ILune27Tpo3atGmTk7UAAAAAQJbYFWzOnTunWbNm6ezZs0pOTrZZNn369BwpDAAAAADsZVew6dOnj0wmkwICAuTsbNd8AwAAAACQa+wKNsePH1dERITc3Nxyuh4AAAAAyDS7ul8qV66sU6dO5XQtAAAAAJAldvXYDBw4UF26dFG9evVUoEABm2WffPJJjhQGAAAAAPayK9iMGTNGBQsWlCTdvn07J+sBAAAAgEyzK9gcPHhQO3bskIeHR07XAwAAAACZZtc1NuXKldPVq1dzuhYAAAAAyBK7emwaN26sTp06qUWLFipUqJCcnJysy956660cKw4AAAAA7GFXsNm5c6dKliyp3377zabdycmJYAMAAADA4ewKNvPmzcvpOgAAAAAgy+wKNpIUERGhCxcuyGKxSJISExN1/PhxDRo0KMeKAwAAAAB72BVshg0bpmXLlumxxx6TxWKRk5OTLl++rEaNGuV0fQAAAADwQHbNirZ27VotWrRIEydOVM2aNbVt2zaFhIQoX758OV0fAAAAADyQXT02SUlJqlChgmJjY3X48GFJUrdu3dS4ceMcLQ4AAAAA7GFXj02JEiUUFRUlT09PXb16Vbdu3VJycrLi4uJyuj4AAAAAeCC7emzat2+vDh06aMWKFWratKneeustubq6ys/PL6frAwAAAIAHsivYtGvXThUrVlShQoX08ccfa/bs2bp9+za/YQMAAADgoWD3dM/PPfec9d89evTIkWIAAAAAICvsusYGAAAAAB5mBBsAAAAAhkewAQAAAGB4GV5jc/bs2QduoESJEtlWDAAAAABkRYbBplGjRnJycrJps1gsNm1HjhzJmcoAAAAAwE4ZBpudO3dKkhYuXKgjR46of//+KlmypC5cuKAJEybomWeeyZUiAQAAACAjGQabQoUKSZLmz5+vDRs2yMPDQ9K94WcjR45UgwYNmPoZAAAAgMPZNXmAxWLR5cuXbdpiYmKUJ0+eHCkKAAAAADLDrh/obNeund5880116NBBxYsX19mzZxUWFqY333wzh8sDAAAAgAezK9j06tVLRYsW1erVq3Xx4kUVK1ZM77//vlq1apXD5QEAAADAg9kVbJycnNSuXTu1a9dOsbGx8vT0zOm6AAAAAMBudl1jk5iYqLFjx6patWpq1KiRoqOjFRwcrHPnzuV0fQAAAADwQHYFmwkTJujIkSOaPXu28uTJo6JFi+qZZ57RsGHDcro+AAAAAHggu4airVmzRsuXL1ehQoXk5OQkNzc3DR06VA0bNszp+gAAAADggezqsbl7965MJpOke1M/p/yf6Z4BAAAAPAzsCjb16tXToEGDdOnSJTk5OenOnTsaNWqU6tatm9P1AQAAAMAD2RVsPvroI8XHx6tevXq6ceOG/P39deHCBQ0cODCn6wMAAACAB7LrGpsCBQpo+vTpunLlis6cOaNixYqpWLFiOV0bAAAAANglw2CzZ8+eNNtPnz6t06dPS5ICAgKyvyoAAAAAyIQMg81//vMfSbJeV+Pi4qIiRYro6tWrMpvNeuKJJ7Rp06ZcKRQAAAAA0pNhsNm3b58kafLkybpx44Y++OADubu7y2w26/PPP1dCQkKuFAkAAAAAGbFr8oD58+drwIABcnd3lySZTCb17dtX4eHhOVocAAAAANjDrmCTN29eHTt2zKbtwIEDKlCgQI4UBQAAAACZYdesaO+8847efPNNBQUFqXjx4jpz5oxWrVqlIUOG5HR9AAAAAPBAdgWbjh07qnTp0lq9erV2796tokWLavr06apRo0ZO1wcAAAAAD2RXsJGkevXqqV69ejlZCwAAAABkiV3B5ujRoxo/frxOnTql5ORkm2UbN27MkcIAAAAAwF52BZshQ4aoWLFi6tOnj1xd7e7kAQAAAIBcYVdK+fPPPzV37lzrdM8AAAAA8DCxa7rnp556ShcuXMjpWgAAAAAgS+zqsalbt666dOmil19+WYULF7ZZ9tZbb+VIYQAAAABgL7uCTWRkpEqVKqX9+/fbtDs5ORFsAAAAADicXcFm3rx5OV0HAAAAAGSZXcFm+fLl6S5r1apVNpUCAAAAAFljV7CZNWuWze2rV68qNjZWtWvXJtgAAAAAcDi7gs3KlStTtS1atEhHjhzJ9oIAAAAAILPsmu45LW3bttXatWuzsxYAAAAAyJIsB5u1a9cqX7582VkLAAAAAGSJXUPR/Pz85OTkZL2dlJSku3fvasCAATlWGAAAAADYK8Ngc/ToUVWoUEEzZsywaXd2dlaZMmXk5eWVo8UBAAAAgD0yDDZdunTRrl27NGXKFH7LBgAAAMBDK8Ng4+TkpPHjx2v//v2aM2dOmuu89dZbOVIYAAAAANgrw2AzZMgQLVmyRElJSdq0aVOq5U5OTgQbAAAAAA6XYbBp3ry5mjdvri5duujbb7/NrZoAAAAAIFPsmu6ZUAMAAADgYZbl37EBAAAAgIcFwQYAAACA4RFsAAAAABhehpMHpDfF8/2YFQ0AAACAo2UYbNKa4vl+TPcMAAAA4GGQYbCZN29ebtUBAAAAAFmWYbC5X0REhC5cuCCLxSJJSkxM1PHjxzVo0KAcKw4AAAAA7GFXsBk2bJiWLVumxx57TBaLRU5OTrp8+bIaNWqU0/UBAAAAwAPZNSva2rVrtWjRIk2cOFE1a9bUtm3bFBISonz58uV0fQAAAADwQHb12CQlJalChQqKjY3V4cOHJUndunVT48aNc7Q4AAAAALCHXT02JUqUUFRUlDw9PXX16lXdunVLycnJiouLy+n6AAAAAOCB7Oqxad++vTp06KAVK1aoadOmeuutt+Tq6io/P7+crg8AAAAAHsiuYNOuXTtVrFhRhQoV0scff6zZs2fr9u3b6tq1a07XBwAAAAAPZNdQtMGDB+u5556TyWSSyWRSjx491K9fP40YMSKn6wMAAACAB0q3x+bs2bNat26dJCk8PFxPPfWUzfKbN29q69atOVsdAAAAANgh3WBTrFgx7du3T1evXlVSUpI2bdpks9zNzU1DhgzJ8QIBAAAA4EHSDTYuLi6aPHmyJGnEiBEaPHhwrhUFAAAAAJlh1+QBgwcPVkxMjH788UedPXtWRYoUUYsWLVSuXLmcrg8AAAAAHsiuyQP27t2roKAg/fLLL0pKStLu3bvVqlUrRURE5HR9AAAAAPBAdvXYjB8/XkOGDFFwcLC1benSpZowYYIWL16cY8UBAAAAgD3s6rGJiopSy5YtbdpatmypqKioHCkKAAAAADLDrmDj6empw4cP27QdOnRIXl5eOVIUAAAAAGSGXUPROnfurB49euiNN95QyZIlFRMTo/nz5+u9997L6foAAAAA4IEyDDZBQUFauXKlOnbsKJPJpPDwcF2+fFklSpTQwIED9fLLL+dWnQAAAACQrgyDTUxMjPXfbdq0UZs2bXK8IAAAAADIrAyvsXFycsqtOgAAAAAgyzLssTGbzfroo48y3MBnn32WrQUBAAAAQGY9cPIADw+P3KgDAAAAALIsw2BjMpk0ePDg3KoFAAAAALIkw2tsLBZLbtUBAAAAAFmWYbCpXr16btUBAAAAAFmWYbCZOXNmbtUBAAAAAFmWYbABAAAAACMg2AAAAAAwPIINAAAAAMMj2AAAAAAwPIINAAAAAMMj2AAAAAAwPIINAAAAAMMj2AAAAAAwPIINAAAAAMMj2AAAAAAwPIINAAAAAMMj2AAAAAAwPIINAAAAAMMj2AAAAAAwPIINAAAAAMMj2AAAAAAwPIINAAAAAMMj2AAAAAAwPIINAAAAAMMj2AAAAAAwPIINAAAAAMMj2AAAAAAwPIINAAAAAMMj2AAAAAAwPIINAAAAAMMj2AAAAAAwPIINAAAAAMMj2AAAAAAwPIINAAAAAMNzdXQBOSUhIUG9evXSjRs3VK9ePfXs2dPRJQEAAADIIY9sj822bdtUuXJlLVq0SHv27NGNGzccXRIAAACAHPLIBpty5copKSlJycnJunv3rkwmk6NLAgAAAJBDHtlgYzKZtH79er300ksqXbq03N3dHV0SAAAAgBzyyAabefPmqWfPnlq/fr1cXFy0a9cuR5cEAAAAIIc8ssHGw8NDHh4ekqRChQrp5s2bDq4IAAAAQE55ZINN586dtWDBAnXs2FExMTFq0KCBo0sCAAAAkEMMN93zrFmz9Ndffyk0NFSSFBkZqaFDhyo6Olp+fn4aN26cihQpIk9PT82aNeuB27t48aIuXbqUqj0qKirbawcAAACQMwwTbBITEzVt2jRNmzZNr776qiQpPj5evXv31tChQ1W/fn2NGjVKo0eP1vjx4+3e7nfffaepU6fmVNkAAAAAcoFhgs3IkSN17tw5tW3bVomJiZKknTt3qlixYmrSpIkkqU+fPqpXr56GDx9uvb7mQdq2batGjRqlao+KilL//v2zbwcAAAAA5BjDBJuQkBB5eXlpypQpOn/+vCTp1KlTKlu2rHWdggULysPDQ6dPn1aFChXs2m7RokVVtGjRnCgZAAAAQC4xzOQBXl5eqdri4uLk5uZm05Y3b17Fx8fnVlkAAAAAHgKGCTZpyZs3r8xms03bnTt37B6GBgAAAODRYOhgU65cOZ08edJ6+9q1a7p9+7ZKly7tuKIAAAAA5DpDB5uaNWvq3LlzWrNmjcxmsz7//HM1atRI7u7uji4NAAAAQC4ydLBxd3fXtGnTNH36dAUGBio6OlpDhw51dFkAAAAAcplhZkVL0atXL5vbvr6+Cg8Pd1A1AAAAAB4Ghu6xAQAAAACJYAMAAADgEUCwAQAAAGB4BBsAAAAAhkewAQAAAGB4BBsAAAAAhkewAQAAAGB4BBsAAAAAhkewAQAAAGB4BBsAAAAAhkewAQAAAGB4BBsAAAAAhkewAQAAAGB4BBsAAAAAhkewAQAAAGB4BBsAAAAAhkewAQAAAGB4ro4u4GFiNptlNpslSXFxcQ6uBgAAAIC9CDb3mTFjhqZOneroMgAAAABkEkPR7tO9e3dFRkYqMjJSYWFhji4HAAAAgJ3osbmPyWSSyWSSJHl4eDi4GgAAAAD2oscGAAAAgOERbAAAAAAYHsEGAAAAgOERbAAAAAAYHsEGAAAAgOERbAAAAAAYHsEGAAAAgOERbAAAAAAYHsEGAAAAgOERbAAAAAAYHsEGAAAAgOERbAAAAAAYHsEGAAAAgOERbAAAAAAYHsEGAAAAgOERbAAAAAAYHsEGAAAAgOERbAAAAAAYHsEGAAAAgOERbAAAAAAYHsEGAAAAgOERbAAAAAAYHsEGAAAAgOERbAAAAAAYHsEGAAAAgOERbAAAAAAYnqujC3iYmM1mmc1mSVJcXJyDqwEAAABgL4LNfWbMmKGpU6c6ugwAAAAAmcRQtPt0795dkZGRioyMVFhYmKPLAQAAAGAnemzuYzKZZDKZJEkeHh4OrgYAAACAveixAQAAAGB4BBsAAAAAhkewAQAAAGB4BBsAAAAAhkewAQAAAGB4BBsAAAAAhkewAQAAAGB4BBsAAAAAhkewAQAAAGB4BBsAAAAAhkewAQAAAGB4BBsAAAAAhkewAQAAAGB4BBsAAAAAhkewAQAAAGB4BBsAAAAAhkewAQAAAGB4BBsAAAAAhkewAQAAAGB4BBsAAAAAhkewAQAAAGB4BBsAAAAAhkewAQAAAGB4BBsAAAAAhkewAQAAAGB4BBsAAAAAhkewAQAAAGB4BBsAAAAAhkewAQAAAGB4BBsAAAAAhufq6AIeJmazWWazWZIUFxfn4GoAAAAA2Itgc58ZM2Zo6tSpji4DAAAAQCYxFO0+3bt3V2RkpCIjIxUWFubocgAAAADYiR6b+5hMJplMJkmSh4eHg6sBAAAAYC96bAAAAAAYHsEGAAAAgOERbAAAAAAYHsEGAAAAgOERbAAAAAAYHsEGAAAAgOERbAAAAAAYHsEGAAAAgOERbAAAAAAYHsEGAAAAgOERbAAAAAAYHsEGAAAAgOERbAAAAAAYHsEGAAAAgOERbAAAAAAYHsEGAADA4L7//nu9/vrr+v777x1dCuAwBBsAAACDmzt3rq5cuaK5c+c6uhTAYQg2AAAABnfnzh2b/wP/RgQbAAAAAIZHsAEAAABgeAQbAAAcIOlukqNLAIAMGe19ytXRBQAA8G/k6uKqvt8N0Z3EeEeXgkdMj7APHV0CHgF587hrUtvhji4jUwg2AAA4yJ3EeMUnJji6DDxiOKfwb8VQNAAAAACGR7ABAAAAYHgEGwAAAINzcnW2+T/wb8TZDwAAYHAFnisq57yuKvBcUUeXAjgMkwcAAAAYXIGKRVSgYhFHlwE4FD02AAAAAAzvX9Fj8/XXX+vnn3+WJB07dkwTJ05U3bp1HVwVAAAAgOzyrwg2b7/9tt5++22dPHlSo0ePJtQAAAAAj5h/1VC06dOnq0+fPo4uAwAAAEA2+9cEmzt37ujatWuqUKGCo0sBAAAAkM3+NcFmy5Ytql+/vqPLAAAAAJAD/jXBZvfu3fL19XV0GQAAAABywL8m2MTExOiJJ55wdBkAAAAAckCuBpszZ86oa9euCggIUFBQkH777bd/tL1Zs2Zp0KBB1tuRkZEKCgpS1apV9dZbb+ny5cvWZTNnzlShQoUy3J7ZbNatW7d069YtxcXF/aPaAAAAAOSeXAs2ycnJ6tatm2rXrq1du3bprbfe0vvvv2+zzuHDh5WcnGy9ffDgwTS3lZiYqMmTJ2v8+PHWtvj4ePXu3Vu9e/fW7t27VaZMGY0ePTpTNc6YMUP+/v7y9/fXG2+8kan7AgAAAHCcXAs2v/76q5ydnfX222/L2dlZwcHBmjJlik2QGTFihIYNGybpXg9L3759ZTabU21r5MiR+v3339W2bVtr286dO1WsWDE1adJEJpNJffr00bp16zLV89K9e3dFRkYqMjJSYWFh/2BvAQAAAOSmXAs2R48eVbly5fTxxx8rMDBQ7du3l6urq5yd/1fC1KlTFRERoW7duumbb77R119/LZPJlGpbISEh+uqrr1S4cGFr26lTp1S2bFnr7YIFC8rDw0OnT5+2u0aTyaT8+fMrf/788vDwyNqOAgAAAMh1uRZsbty4oc2bNysgIEDbtm1T8+bN1bNnTyUmJlrXKVy4sLp06aLt27crKCjIJqjcz8vLK1VbXFyc3NzcbNry5s2r+Pj4bN0PAAAAAA+fXAs2JpNJ5cqVU3BwsEwmkzp37qybN2/qr7/+sq6zc+dOTZo0SaGhoQoPD9cPP/xg9/bz5s2batjanTt36HkBAAAA/gVyLdiULVtWN2/etN62WCxKTk6WxWKxtk2ZMkVjx45V69at9dVXX2nWrFlKSEiwa/vlypXTyZMnrbevXbum27dvq3Tp0tm2DwAAAAAeTrkWbGrXrq2kpCR98803unv3rubMmSNPT0/5+PhY15k7d64aNmwoSapSpYpWrFiRanhZemrWrKlz585pzZo1MpvN+vzzz9WoUSO5u7vnyP4AAAAAeHjkWrDx8PDQN998o3Xr1ikgIECrV6/W5MmT5eTkZF3H1dXV5j5/v50Rd3d3TZs2TdOnT1dgYKCio6M1dOjQ7CofAAAAwEPM/uSQDby9vbVw4cJs216vXr1sbvv6+io8PDzbtg8AAADAGHI12BhJyrU9UVFRDq4ktcuxZ5RoTnJ0GQCQSh6Tqw4dOuToMgzj5rlrSkhK/XttAOBoia6mh+79POVzeXrX4DtZ7r96H1YrVqxQ//79HV0GAAAAgPuMGzdOr7zySqp2gk06YmNjtX37dj355JN2T2AAGE1UVJT69++vcePGqXz58o4uBwCQRbyf498gISFBMTExqlu3rjw9PVMtZyhaOjw9PdNMgsCjqHz58qpUqZKjywAA/EO8n+NRV61atXSX5dqsaAAAAACQUwg2AAAAAAyPYAMAAADA8Ag2AAAAAAyPYAP8i3l5eSkkJEReXl6OLgUA8A/wfg4w3TMAAACARwA9NgAAAAAMj2ADAAAAwPAINsBDysfHR1WrVpWfn5/1v1dffTXD+8TExKhixYqSpKVLl+rNN9/M1GM2atRIvr6+1serVq2a+vTpo+vXrz/wvn5+frpw4UKq9vDwcHXq1ClTdQCAUf34449q06aN/P39Va9ePQ0fPly3bt2SlLX35ZxUsWJFxcTEpLksJiZG77//vgIDA+Xv76927dpp8+bN1uXJycl69913VbVqVY0bN05Dhw5V1apV1a9fv9wqH0jF1dEFAEjf2rVrVbx48Vx9zFmzZql69eqSpFu3bqlXr14aMmSIvvjiiwzvt2/fvtwoDwAeWnPmzNE333yjsWPHqnr16rp+/bqGDRumXr16ac6cOY4uz27nz59X27Zt9corr2jNmjV6/PHHtXXrVn388cfq37+/Xn31VV26dEmbN29WRESEChYsqEqVKmnx4sXWL9cAR6DHBjCgRo0aae/evdbbTZo00a5du9JcNy4uTlWrVtWpU6esbYMHD9asWbMe+Dj58+dX48aN9eeff0qSTp48qa5du6p27dry9/fXxx9/rOTkZEn3epjOnz8vSZoyZYoCAwPVqFEj/frrr1neTwAwilu3bunzzz9XaGioAgMD5eLiIk9PT4WGhuqxxx5TbGysdb2+ffsqICBAQUFBOnr0qCTpzp07GjhwoLXnvHPnztZe8E6dOmnAgAEKDAzU5MmTdfXqVXXv3l3+/v5q3769Pv74Y02ZMsW6/YEDB6pmzZpq2rSp1q5da61x7969evnll1WtWjVNmjQp3X2ZMmWKatSooQEDBsjT01MuLi5q2LChhgwZotGjR+vy5ctq2rSpLBaLGjZsqGeffVZJSUnq0KGD1q1bl1OHGHgggg3wiPPw8NDzzz+vDRs2SJLu3r2rjRs3qmnTpg+877lz57Ry5UprD84nn3yiOnXqaMeOHVq1apW2bt2qHTt22Nxn/fr1WrZsmZYuXaqFCxdq9+7d2b9TAPCQ2bdvn5ycnFSrVi2b9vz582vy5Mny9PSUJB06dEgvvfSSdu3apWrVqmnChAmSpJkzZyouLk5r1qzRzp07lSdPHoWFhVm3c/bsWf3888/q2rWrhg0bpoIFC+qXX35R3759tXLlSut6oaGhSkhI0ObNmzV58mSFhobqzz//VHx8vHr37q23335bERERSkhI0N27d9Pcl23btumFF15I1d64cWPduXNHf/zxh1atWiUXFxft27dPR44ckXRvlIE9f1uAnMJQNOAh1qJFCzk5OVlvz5s3T88++2ymt/PSSy9p7ty5evvtt7V7926VKFFCTz75ZJrrvvPOO3JxcZHFYpGHh4fq1q2rDz74QJI0ZswYFS1aVPHx8bp06ZIef/xxXb582eb+GzZsUOvWrVWyZElJ975pXLNmTaZrBgAjuX79ugoUKCAXF5cM13v22WetH/6bNGmi0NBQSffeK11cXOTi4qKYmJhU768NGzaUu7u7zGazNm7cqPXr18vNzU01atTQiy++KOnedS+rVq3S2rVrlTdvXvn4+CgoKEjh4eGqXbu28uXLp1atWkmSevXqpW+//TbNGq9cuWINYvfLkyePHn/8cV25ckWlSpXK9DECchrBBniIrV69OluusWnYsKEGDRqkixcvav369WrWrFm6686cOdPaQ/N3x48f19tvv624uDhVrFhR8fHx+vtPYV2+fFmBgYHW2yVKlPjH9QPAw65w4cK6du2akpKS5Opq+/EqNjbWGhQKFChgbc+TJ4+SkpIkSdeuXdOQIUP0xx9/6JlnnlFSUpLKlCljXTfl/teuXZPZbFbRokWty1LeZ2NjY2U2m9WyZUvrsrt376pJkya6dOmSzX3y5cunxx9/PM198fT0tA4tvp/ZbNaVK1dUuHBh+w4KkMsYigYYkJOTk80Qghs3bmS4ft68efX8889r8+bN2rx5c5aGCpjNZvXt21fDhw/Xzz//rGnTpqX5R9HLy8vmD+KlS5cy/VgAYDR+fn5ycXFJNTz39u3baty4sc11kWkZNmyYatWqpZ07d2revHmqWrWqzfKU3vvChQsrT548Nu+zKf8uVKiQ8uTJo40bN2rv3r3au3ev1q5dq4EDB6Z6bzabzbp582aatTRs2DDNnva1a9cqf/78qlatWob7AjgKwQYwoNKlS2v9+vVKTEzU/Pnz7ZqOuVmzZgoLC1ORIkXSHYaWEbPZLLPZLDc3NyUnJ2v58uU6fPiw9dvGFC1atNDixYt16tQpXblyRfPmzcv0YwGA0bi7uyskJERDhgzRrl27ZLFYdP78eb3//vuqUqVKuj3hKW7duiWTySQnJycdOHBA4eHhSkxMTLWei4uLXnrpJU2ZMkUJCQn67bffrNdQuri46MUXX9TEiROVkJCgCxcuqEuXLtqwYYP8/f2VlJSk7777TomJifryyy9TvX+n6NWrl44cOaJRo0bpypUrSkhI0Pr16xUaGqoPP/xQbm5u//yAATmAYAMYUP/+/RUZGanAwEAdOnRIAQEBD7xPgwYNFBMTk+EwtIzkz59fgwYNUvfu3VWrVi2tWrVKzZs314kTJ2zWq1+/vjp16qS2bduqVatWqlGjRpYeDwCMplu3burRo4dGjBghf39/tWnTRk8++aS+/PLLB953wIABWrx4sapVq6YhQ4YoODg41ftrio8//liXLl1SzZo1NX78eAUEBChPnjySpCFDhuj27duqX7++goOD1bRpU73++usymUz68ssvtWDBAtWoUUPXrl1Ld0iZl5eXFi9erGvXrikoKEi1atXS7NmzFRoaqjZt2mT9AAE5zMny9wHyAB5JKdNyzp8/33phPwDAePbs2SNfX1+ZTCZJUt++fVWjRg21b9/ewZUBjkWPDfAvcObMGYWFhalUqVKEGgAwuMmTJyssLEwWi0VHjhzRjh07bCZtAf6t6LEB/gUGDx6sLVu2aMaMGfwqNAAYXFRUlD755BMdO3ZMhQsXVq9evfTKK684uizA4Qg2AAAAAAyPoWgAAAAADI9gAwAAAMDwCDYAAAAADI9gAwD41zt16pTd654/f15mszkHqwEAZAXBBgCQI3x8fHTw4EFHl6G1a9fqtddek5+fn/z9/dW5c2ft2rXLunzjxo0KCQmxa1uXL19Ws2bNdOvWrZwqFwCQRQQbAMAja+/evRo8eLAGDBigyMhI7dy5U82bN9c777yjqKgoSdL169dl7wSh8fHxiouLy8mSAQBZRLABAOS6uLg4jRw5UnXr1lVgYKBCQkJ09uxZ6/JFixbplVdeUfXq1RUYGKihQ4daw0enTp00adIkay9M69atdeTIkTQfZ9++fSpdurRq1KghZ2dnmUwmtWvXTl26dFFsbKz27dunTz/9VFFRUfLz89Pdu3d1/PhxdevWTfXq1dNzzz2n9u3b66+//pIktWzZUpL0wgsvaNeuXRo4cKCGDx9ufbyDBw/Kx8dHkpScnKyRI0eqTp06qlWrlrp27aoTJ07kyPEEABBsAAAO8Omnn+r333/XDz/8oC1btsjT01Pdu3dXYmKi9u/fr4kTJ2rChAnau3evvv32Wy1btkwRERHW+y9btkzjxo3Tjh07VLx4cY0fPz7Nx6lfv76ioqL05ptvat68eTp06JCSkpLUr18/BQQEyM/PT8OGDVP58uW1b98+ubi46L///a8CAwP1888/65dfflG+fPk0bdo0SVJ4eLike8PXHvRL7xs2bNCuXbu0du1abd26VcWKFdPkyZOz6QgCAP6OYAMAyFUJCQlas2aNPvjgAxUrVkx58+bVoEGDFB0dbe3xCA8P1zPPPKPY2FjdvHlTjz32mC5cuGDdxssvv6ynnnpKHh4eeumll3Ty5Mk0H8vb21vLli1T+fLlFRYWpldffVW1atXS2LFjlZiYmOZ9vvrqK3Xt2lVms1lnz55VwYIFbR7bXgUKFNDZs2f1ww8/6MyZMwoNDdWkSZMyvR0AgH1cHV0AAODf5fr160pMTNSTTz5pbXNzc5OXl5fOnTunypUra8aMGVq7dq0KFiyoSpUqKTk5WcnJydb1CxcubP23q6trhtfIlCtXToMHD5YkxcbGauvWrRozZoxMJpP69OmTav2DBw+qe/fuunHjhp555hklJSVlaT9r1aqloUOHauHChRo/frxKliypDz/8UC+88EKWtgcAyBjBBgCQq4oUKSKTyaSYmBgVL15c0r2L8i9evKgiRYpo9uzZOnjwoNatW6fHH39cklS3bt0sPVaHDh1Us2ZN9e7dW5Lk6empVq1a6fTp0/r9999TrX/+/Hl98MEH+vbbbxUQECBJmjhxovbt25fm9p2dnW16fq5du2b9d3R0tLy9vbVgwQLdunVLCxYsUJ8+fRQZGSmTyZSl/QEApI+haACAHBMbG6vz589b/7t48aKcnZ3VqlUrjR8/XhcuXNCdO3c0atQoFS1aVNWqVdOtW7eUJ08eubq6Kj4+Xl9++aUuXbqU7tCxjLRo0UJhYWFat26dbty4ocTERB08eFCrVq1SkyZNJN3rLYqLi1NycrJu376t5ORkubu7S7o3q9qSJUusj+3m5iZJ1umey5Ytq23btik2NlbXr1/Xt99+a33snTt3qmfPnjpz5ozy5cunAgUKKH/+/HJ15TtFAMgJvLsCAHLMf/7zH5vbRYoU0Y4dOzRw4EBNmjRJrVu3VlxcnAICAjR79mzlyZNHXbt21ZEjR1S3bl15eHioVq1aatSokf74449MP37Hjh3l4eGhr7/+WgMHDpTFYlGZMmX0zjvvqE2bNpKkgIAAubm5qXr16vrpp5/Up08f/ec//1FSUpLKlCmjDh06aN68eUpMTFSRIkXUsGFDBQUFacKECWrXrp0OHDigpk2bqkCBAnrnnXe0bds2SVLr1q118uRJtW3bVrdv31a5cuU0ZcoUOTvznSIA5AQni72T9wMAAADAQ4qvjQAAAAAYHsEGAAAAgOERbAAAAAAYHsEGAAAAgOERbAAAAAAYHsEGAAAAgOERbAAAAAAYHsEGAAAAgOERbAAAAAAY3v8D6P+NVbXfkXY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9077" y="1668040"/>
            <a:ext cx="2939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pie chart shows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that 14% of the total loans have been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charged-off.</a:t>
            </a: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AutoShape 2" descr="data:image/png;base64,iVBORw0KGgoAAAANSUhEUgAAAjwAAAIFCAYAAADWeif/AAAAOXRFWHRTb2Z0d2FyZQBNYXRwbG90bGliIHZlcnNpb24zLjMuMiwgaHR0cHM6Ly9tYXRwbG90bGliLm9yZy8vihELAAAACXBIWXMAAAsTAAALEwEAmpwYAABntElEQVR4nO3dd3xV5eEG8OeMu7IXhATCXoGA7BUQQRFRFMFZEbW1zmrrqANntdYfVltbxVmtVmvVOlEcoCJ7hT3CzCB77+Suc877+yOQAhkESHLuvXm+fvgkJOfe+9ybYJ68533PKwkhBIiIiIgCmGx2ACIiIqL2xsJDREREAY+Fh4iIiAIeCw8REREFPBYeIiIiCngsPERERBTwWHio1XJycpCYmIg5c+Y0/Lnsssvw6aefmh0Nv/rVr1BWVmZqhrVr12LatGm48sor4XK5Gj6ek5ODkSNHmpgMePLJJzF9+nS8+OKLpuY45uWXX8bTTz/dZsd1Vi29PrfccgsOHz7cro+/a9cuPPHEE+36GERtRTU7APkXu92OJUuWNPy9sLAQs2fPRlJSEgYPHmxarnXr1pn22Md88803uOqqq3DnnXeaHaWRjz/+GCtXrkS3bt3MjkId5B//+Ee7P8bhw4dRWFjY7o9D1BZYeOisxMbGolevXsjMzMTgwYPxySef4MMPP4RhGIiIiMDjjz+Ofv364eGHH0ZFRQWys7Nx3nnn4c4778QzzzyDbdu2QVEUXHDBBbj33nvh9XrxwgsvICUlBbquY8iQIXjssccQEhKC6dOnY+7cudiwYQPy8/MxZ84c3HPPPVi4cCEA4MYbb8Sbb76J/fv344033oDH40FZWRkuv/xy3HPPPQCAN998E59++imCg4MxZswY/PTTT1ixYgU8Hk+zj3s8r9eLRYsWYcOGDVAUBcOHD8fChQvx0Ucf4aeffoLNZkN1dTUeeuihJl+v5m4fEhKCn3/+ucncmzZtwosvvoiEhAQcOnQImqbhqaeewujRo7FlyxYsWrQIhmEAAG677TbMnDnzhMe87rrrIITALbfcgieffBLh4eF4+umnUVFRAUmS8Ktf/QqXX345Nm3ahD/96U8ICgpCbW0tPvvsM1it1ob7KSwsxNNPP438/Hx4vV5ccskluP322wEAr7/+On766Se4XC44nU489NBDmDFjBjRNw/PPP4+VK1dCURSMHDkSTz75JAAgPT0dCxYsQHFxMWJiYvDXv/4VXbt2bfSaNXfcoUOHmn0ef/3rXxEXF4eMjAw4HA7ceuuteP/995GRkYELL7wQjzzyCABgxYoVeO211+D1emG32/HQQw81ORr3448/YvHixTAMA8HBwVi4cCESEhIwffp0rFu3DkFBQXjiiSeQnp6Of//73wCACy+8EK+99hpuueWWJr9vW3r8l19+GTt27EBRUREGDRqEO+64A48++ig8Hg+EELjyyisxf/78Fl+f6dOn4+9//zvq6urwwgsvID4+Hunp6bDb7Vi0aBH69evX6Hl++umneOeddyDLMiIjI/Hcc88hNjYWzz77LHbu3Ina2loIIfDMM88gPj4eL730Eqqrq7Fw4UL83//9X7PPx+l04sknn8TOnTsRGhqK/v37AwAWLVrU4tfx+O/HpKQkdO3aFffeey8AYMmSJVi+fDleeeWVJv+tETUiiFopOztbjBgx4oSPbdu2TYwdO1bk5eWJTZs2ieuuu07U1dUJIYRYs2aNuOiii4QQQjz00EPixhtvbLjds88+K+69916haZpwu91i/vz5YuPGjeLll18WixYtEoZhCCGE+Mtf/iKefPJJIYQQ06ZNE4sWLRJCCFFQUCCGDRsmsrKyhBBCDBw4UJSWlgrDMMT1118vMjIyGo5LTEwUpaWlYvXq1WLmzJmisrJSGIYhFi5cKKZNmyaEEC0+7vH+/ve/i7vuukt4PB6h67p4+OGHxeOPP97wHN96660WX7fmbt9S7o0bN4rExESRmpoqhBDi7bffFvPnzxdCCHHDDTeIpUuXCiGE2Ldvn/jDH/7Q5Nfu2Ovj9XrF+eefL5YtW9bwOFOmTBHbtm0TGzduFIMHDxY5OTlN3seCBQvETz/9JIQQwuVyiQULFohvvvlG5OTkiAULFgin0ymEEGLp0qVi9uzZQggh/vWvf4n58+cLp9MpdF0Xv/vd78QXX3whXnrpJTF9+nRRWloqhBDijjvuEIsXL270mM0dd6rnkZiYKPbu3SuEEOLmm28W11xzjXC73aK0tFQMHTpUFBQUiIyMDDF79mxRVlYmhBDi4MGDIjk5WdTW1p6Q4fDhw2LSpEkN32vr168XycnJorq6WixYsECsWLFCCCHEhRdeKCZNmiRqamrEoUOHxKxZs4QQzX/ftvT4L730kpg5c6bwer1CCCEWLlwo3njjDSGEEEVFReKee+4Ruq63+DpOmzZN7Nq1q+HrmpKSIoQQ4j//+Y+YO3duo9d63759Yvz48SIvL08IIcQ777wjHn/8cbFt2zZx9913C13XhRBCvPHGG+K2224TQgjx2WefiVtvvVUIIVp8Pi+88IK47777hK7rorq6Wlx66aXioYceOq3vx9TUVJGcnNzwmlx33XVi9erVjZ4HUXM4wkOnxeVyYc6cOQAAXdcRGRmJ559/HnFxcXj//fdx5MgRXHvttQ3HV1VVoaKiAgAwevToho+vX78eCxcuhKIoUBSl4bfi559/HtXV1Vi/fj2A+hGR6Ojohtudf/75AOpHlqKjo1FZWYmEhISGz0uShNdffx0rV67E0qVLkZaWBiEEnE4nVq1ahYsuughhYWEAgPnz52Pjxo0AgJUrV7b4uMesXr0a9957LywWCwBgwYIF+M1vftPq16+527eUGwDi4+ORmJgIABgyZAi++OILAMCsWbPw9NNPY8WKFZg0aRLuu+++Fh8/MzMTbrcbF154YcPreOGFF2LNmjUYP3484uLi0L1790a3q6urQ0pKCiorK/H3v/+94WP79+/HxRdfjD//+c/4+uuvceTIkYaRAKD+6zxnzhzY7XYAwN/+9jcA9XNPkpOTERUVBQAYPHhws3OwmjruVM+jR48eGDJkCACgZ8+eCA0NhdVqRVRUFIKDg1FZWYmUlBQUFRXhpptuangsSZKQlZV1wunZjRs3YsKECQ3fZxMnTkRUVBT27NmDGTNmYPXq1ejZsydiY2MxcOBApKSk4MCBAw3ZgKa/b3fu3Nns4wPAiBEjoKr1/4ueMWMGHnroIezatQsTJ07EY489BlmWm319TjZ48GCMGTMGAHDFFVfg6aefRnl5OSIjIxuO2bBhAyZPnoy4uDgAOCFXeHg4PvroI2RnZ2PTpk0IDg5u9Bjr1q1r9vmsWrUKCxcuhCzLCAkJwdy5c3HgwIHT+n5MTExEjx49sHLlSvTp0wdFRUWYPHlyoxxEzWHhodNy8hye4xmGgTlz5uCBBx5o+HtRURHCw8MBAEFBQQ3HqqoKSZIa/p6fnw+73Q7DMPDII49g6tSpAIDa2lq43e6G42w2W8P7kiRBnLQVXF1dHebOnYsLLrgAY8aMwRVXXIEff/wRQgioqnrC8YqinJC9pcc9/rjjcxuGAa/X29zL1erbt5QbQENhOPl5X3vttZg2bRrWrVuHNWvWYPHixfj+++9PeJ2Op+v6CY8PAEIIaJoG4MSv0cm5hRD46KOP4HA4AABlZWWw2WzYu3cv7rzzTtx0001ITk7G2LFj8dRTTwFAww/sY0pKShpOvx3/uaa+lsc0ddypnsfxp+KaynHsOU2cOLGhhAH134cnn1Y7+Wt2/GPNmDED8+fPR+/evZGcnIywsDCsXbsWu3fvbngNgKa/b1t6/B9++OGEr8W0adOwbNkyrF+/Hhs2bMArr7yCzz//vNnX52THf6839zFFUU54ni6XC7m5ucjOzsaf/vQn/PKXv8T555+Pvn374quvvmp0fy09n5P/7R0ra6f7/Th//nx89tln6N27N66++upGtyVqCVdpUZuZPHkyvvnmGxQVFQEAPvzwQ9x4441NHjtx4kR88cUXMAwDHo8Hv/3tb5GSkoLJkyfjgw8+gMfjgWEYePzxx/HXv/71lI+tKAo0TcORI0dQU1ODe+65B9OnT8emTZsa7mvq1KlYvnw5qqurAeCE1WWtfdwpU6bgww8/hNfrhWEY+OCDD5CcnNzq16i527eUuyXXXnst9u3bh3nz5uGPf/wjqqqqUFxc3Ozxffv2haqqWL58OYD6eTnLli3DpEmTWnyckJAQjBgxAu+88w6A+pG7X/ziF/jpp5+QkpKCpKQk/PKXv8S4cePw008/Qdd1APVf56VLlzY8lz/84Q/45ptvWv16tfXzON7EiROxbt06pKWlAQBWrVqFyy677IQVdseOW7t2LbKzswGgYS7OOeecg27duiEyMhIfffQRkpOTMXnyZCxfvhwVFRWnnMTf2scHgPvvvx/ffvstLrnkEjz55JMICQlpGAlqjf3792P//v0A6iewjxw5smGk85jx48djw4YNDf9+P/roIzz//PNYt24dpk2bhuuuuw5JSUn48ccfG76+x/7dner5TJ06FZ999hkMw4DT6cTSpUshSdJpfx1nzpyJffv2YdmyZbjiiita/fyJAI7wUBuaPHkybrnlFvzqV7+CJEkICQnB4sWLm/wt7K677sKf/vQnzJkzB7qu4+KLL8aFF16Ic889F8899xzmzp0LXdeRmJiIhx9++JSPfdFFF2HBggX4+9//jvPOOw+zZs2C1WrFwIED0b9/fxw5cgRTpkzB1VdfjWuuuQZ2ux0DBgxoGK248847W/W4d9xxB5577jlcfvnl0DQNw4cPx+OPP97q16i524eEhDSb++TRiuP9/ve/x7PPPou//e1vkCQJd911F3r06NHs8RaLBa+++iqeeeYZvPzyy9B1Hb/5zW8wYcIEbNq0qcXsL7zwAv74xz/i0ksvhcfjwezZs3HZZZehpKQEy5cvx6xZs2AYBqZNm4bKykrU1NTg2muvRW5uLubNmwchBMaNG4cFCxbgtddea/Vr1tbP45j+/fvj6aefxn333dcwAvjaa681Ol3Tv39/PPnkk7jrrrug6zrsdjtef/11hIaGAqg/3fTPf/4TQ4YMgSzLsNvtuOCCC9rs8YH6789HH30UH3/8ccMk/7Fjx7b6ucbExOBvf/sbcnNzERUVhT//+c+Njhk0aBAeeOAB/PrXvwYAdOnSBc8++yxqampw//3349JLL4WmaUhOTsby5cthGAZGjBiBV155BXfddRcWL17c7PO57bbb8PTTT+PSSy9FaGgooqOjYbfbT/vraLVaMXPmTJSUlDScxiNqLUk0N45MFGB2796N7du344YbbgAAvPPOO9i5c+cJQ/BEgWbTpk344x//iKVLl5qW4ZtvvkFISAimTp0KwzBw9913Izk5Gdddd91p3U9dXR2uv/56PPHEExgxYkT7hKWAxVNa1Gn06dMHW7ZswezZs3HppZdiw4YNDUvaiaj9DBgwAK+99hrmzJmD2bNno2vXrrjqqqtO6z7WrFmD8847D1OmTGHZoTPCER4iIiIKeBzhISIiooDHwkNEREQBj4WHiIiIAh6XpRORX8vJycFFF13UsDeUYRiora3F5Zdfjnnz5p3wuWOuvvpqzJ8/H9OnT8ell17asD8TADz88MMYN24chBB47733AABpaWno2bMnLBYLRo0a1bAfGBH5DxYeIvJ7Xbt2PeEK4IWFhZg5cyYuueSSRp872b/+9S/MmDEDSUlJJ3z8iiuuaLi43fTp0/Hmm2+2eI0jIvJtPKVFRAGnuLgYQgiUl5ef8tjbbrsNCxcuhMfj6YBkRGQWjvAQkd8rKirCnDlz4Ha7UV5ejmHDhmHx4sXo1q1bw+eO9+c//xmDBg0CAFx66aXYvXs3XnnllRNObRFRYGHhISK/d+y0lWEYWLRoEdLS0pCcnIy8vLxTntICgKeeegpz5szBjBkzOigxEXU0ntIiooAhyzIefPBBFBYW4u2332717bp06YKHH34YCxcuhNfrbceERGQWFh4iCiiqquLBBx/Eq6++ipKSklbf7rLLLkNCQgKWLVvWjumIyCw8pUVEAefcc8/FyJEj8fe//73JOTxjx47FY4891uh2Tz31FGbPnt1RMYmoA3EvLSIiIgp4PKVFREREAY+Fh4iIiAIeCw8REREFPBYeIiIiCngsPERERBTwWHiIiIgo4LHwEBERUcBj4SEiIqKAx8JDREREAY+Fh4iIiAIeCw8REREFPBYeIiIiCngsPERERBTwWHiIiIgo4LHwEBERUcBj4SEiIqKAp5odgIj8h6YZ8OoGDENAAJAAKIoEi1L/u5Pbq0PTDWi6gK4b0A1x9O/1Hzt2e103IEkSrKoMVZWhKjIsR98qigxVkaDKcv19qzIUWW64HyHqs0gSGm4nSZJprwkR+QcWHiKCEAIerw5NF5AkwKIqEEKgosaNknInisrrUFrlQmWNBzV1HlTXeY++9aDG6UVNnRdur95u+RRZQrDDgmCHBSEOC0KDrAgLrv8TEWpDdLgDMRF2dIkMQmSIDaoqw+PVIUR9IbNZFJYiok5OEuLY70tEFOhcHg2absCqKtB0A0XlThSW1iKnuAaFpXUornCiuLz+bZ1LMzvuGXPYVMREONA10oEukUGIjQpCQtcQxEYHISbcAbtVhdurQ5Yl2K0sQ0SdAQsPUQByuTXohoDVosDt1ZFfXIPDuZVIz61EdmE1sgurUVXrMTumaYLsKhJiQ9GrWyj6xIdjQEIE4ruEwG5V4fHqUGQJdhsHwIkCCQsPkZ/zeHV4NQM2q4LicidSM0qxL7MMWQXVyCqsRq3Ta3ZEvxFsV5HQLRQ9Y8PQv0c4hvaNRlxMCDxeHaoiw2ZVzI5IRGeIhYfIj+iGAZdbh0WV4XRrOJhVjp2HSnAwqxzpuZXtOo+ms1IVCX3iwzGoVySG9++Cwb0iERJkgcdrwG5ToMhc7ErkD1h4iHyYYRhwunVYLQpyi6qRsq8Q+zLKcCi7AhU1brPjdVphwVYMSIjAkD7RGDGwC/rEh7EAEfk4Fh4iHyKEgNOtwaLKKK10ISW1AFv3FyE1owxOt/9OIg50FlXG4F5RGD24K8YndUNsVBA8XgMOmwpZ5oRoIl/AwkNkMrdHAyChzu3F9gNFSEktxK7DJZ16UrG/C3ZYMLx/DMYmxmL04FgEB1lgGAIOToQmMg0LD5EJnG4NqiLhSEE1ft6SjU17C1BYVmd2LGonXSIdGDWoK6aNTsDAnhHwagaC7BazYxF1Kiw8RB1ACIE6V/2pqtSMUvy8NQdb9hVyFKcTcthUjEmMxbTRPTB8QBdougGHlae+iNobCw9ROzEMAZdHgyRJ2LKvEKu352D7gWKupKIGFlXGOQO6YOqo7hg/NA5CCNisnPhM1B5YeIjamNPlhazI2JJagO83HsGuwyUwDP4zo5bJsoQhvaMwfUwCJo/oDiEET3sRtSEWHqI24D46kpOWW4lv12Vgw558uD0cyaEzoyoyxg2JxcXJfZDYOwqGELBbOeGZ6Gyw8BCdIU03oGkGKmrc+G5DJlZuzUFZlcvsWBRgwkOsmDqyBy5O7oPocDtUuX6HeSI6PSw8RKfJ6dYghMBPKdlYvukIMvOrzI5EnUTPbqG4cFwvnD82AbIs8ZQX0Wlg4SFqBcMw4PEaKK5w4tMVh7BmRy68mmF2LOqkFFnC+KRuuOr8gejRNQQWRYaicNSHqCUsPEQtcHt0SBKwaW8Bvlh5GIeyK8yORHSCXt1CMfe8/g0TnTnXh6hpLDxETahzeeHVDHy5Kg3LNx3h9XLI5wU7LJgxrifmntcfdqvC011EJ2HhITrKMAQ8mo6sgmp89MMBbN1XCK4mJ38jScCoQV1x5fQBGJAQAVWVeV0fIrDwEEHXDWi6wL7MMvz7u304kFVudiSiNtGrWyiun5WIkYO6QpElqJznQ50YCw91WppmQBcCW/cV4oNl+5FVUG12JKJ2ERcdjF/MHITk4fGQJMCiKmZHIupwLDzU6Xi8OgSA1dty8PGPB7lpJ3Ua0eF2XH3BQJw/picgATYLiw91Hiw81Gl4vDoMIfD9hkx89vNhVFS7zY5EZIqwYCuumNYfFyf3gQQJNiuLDwU+Fh4KeJpuQNcFftx8BP9ZfoArroiOCrKruHL6AFw2pS9kWeKpLgpoLDwUsHTDgKYJbNqbj3e/SUVxudPsSEQ+KSLEhgWzBmPq6ASossSLGFJAYuGhgCOEgNurY39GGf6xZA+yCjkZmag14qKDcfOcoRgxoAssqgJZlsyORNRmWHgooDjdGnKLa/DGF7uwP5PLy4nORL8e4bh97nD0jguD3cYrN1NgYOGhgOB0a6iqdeO1z3Zh6/4is+MQBYQRA7vgtrnDEB3ugIPFh/wcCw/5Na+mQ9cF/v39PixdmwGdl0YmalOSBEwfk4Bb5gyDqspcyk5+i4WH/JIQAh6vjk17C/CPL/egooZLzInaU7DDgl/OHoLzRiXAosqc30N+h4WH/I7TraG00om/fbQdB45wng5RR+oTH4Z7fzEK3aKDeZqL/AoLD/kNj1eHpht495tULNuQyY09iUxy/GkuiyrDytNc5AdYeMgvuD0a1u7Mw9tf7UF1ndfsOEQEINiu4qbZQzFtNE9zke9j4SGf5vJoqKnz4s/vb8G+zDKz4xBRE/rEh+GhBWMRHWGH3crTXOSbWHjIZ7k9OpZtysS/lqbCoxlmxyGiFiiyhGtmDMK88/pztId8EgsP+RyXR0NljQd/fn8LDmZxUjKRP+kdF4aHbhiDmHAHL1pIPoWFh3zGsaXm36zLwPvf7Yemc1SHyB8psoSrzh+AK6cP4BYV5DNYeMgnuDwayqvdeO69FKTlVJodh4jaQM9uoXj4hrHoEsHRHjIfCw+Zzu3R8PXadHzw/X5oOr8diQKJLEu4avoAXHX+QFgtMiSJoz1kDhYeMo3Xq8Pp0fDsuynYm15qdhwiakd9u4fj8ZvHI9Rhhc3K6/ZQx2PhIVM43Rr2Z5bh+X9v4XV1iDoJh03F764ZgdGDY3mKizocCw91KMMQ8Go63v0mFUvXZpgdh4hMcP6YBNw+bzisFhmyLJsdhzoJFh7qMG6PjspaN/749iZk5leZHYeITBQfE4wnfj0B0eG8WCF1DBYe6hAut4YNe/Lxyqc74fboZschIh+gKjJuvTwJ08YksPRQu2PhoXZlGPXX1nnpv9uxZkee2XGIyAeNH9oN9103CjarAoWnuKidsPBQu/F4dVTVevDEmxuQXVhtdhwi8mGxUUH4422TEBVuh427r1M7YOGhduFya9h3pAyL/pWCOpdmdhwi8gM2q4IHF4zB8H4xXMVFbY6Fh9qcy6Phi5Vp+HD5fvC7i4hO17UzBuHK6f1h47weakMsPNRmDEPA7dXxwgdbsXlvgdlxiMiPjU2MxQMLxsBm4V5c1DZYeKhNeDUd1XVePP76emRxvg4RtYEeXUPw9K0TER5ig5XzeugssfDQWXN5NGTmV+HptzbyqslE1KaC7CoevWkcBvaK5NJ1OissPHRWXG4Nm/YW4MUPt0E3+K1ERG1PloCb5yThwvG9WHrojLHw0BlzeTR8tTod73+3z+woRNQJXH5uP1w/azAnM9MZYeGhM+L26PjHkt1YtvGI2VGIqBNJPicO91w7iiM9dNpYeOi0uTwaFv0rBVv3F5kdhYg6oaF9o/HEzeNht6pcwUWtxsJDrWYYBurcGp54YwMOZVeYHYeIOrGesaF49s5kBDssUBVuR0GnxsJDreLVDFTWuLHw1bUoKK0zOw4REaLC7Fj0m8mIDrdz2TqdEgsPnZLHqyOvpBaPvrYOVbUes+MQETUIsqt4+tZJ6B0XBpuVpYeax8JDLXJ7dWQVVOGRV9fB5dHNjkNE1IiqyHji1+OR2DuKk5mpWSw81Cy3R0N6XhUef2M93Cw7ROTDVEXCI78cj2H9oll6qEksPNQkt0fHoexyPPnmBng0w+w4RESnJMsSFt4wFiMGdWHpoUZYeKgRl0fDvswyPP3WJmg6yw4R+Q9ZlvDg9aMxenAs7DaWHvofFh46gcujYXdaKZ59ZxM0nd8aROR/ZAm477rRGJ/UjSM91ICFhxq43Bp2HCzG/72XAoP7YhGRH5Mk4HfXjETy8HiO9BAAFh46yuXWkLKvEC/8ewvYdYgoUNx15TmYOroHR3oI/A4guDwadhwqZtkhooCz+NOdAICpo3pwpKeT4/W4Ozm3R8ehrAo8914Kyw4RBaRXPtuJlNRCuDya2VHIRCw8nZjHqyO7sBpPvbWRE5SJKGAJAbzwn63YnVYKN0tPp8XC00l5NQNFZXV49PV1cHt5UUEiCmyGIfDsO5twKLuCF1LtpFh4OiFdN1BR7cJDr6xFnYu/7RBR56DpAn/4x0bkFtfAy1/0Oh0Wnk7GMASqnV48uHgNNwIlok7H7dXxyGvrUFrl4oVVOxkWnk5ECIE6lxcPvrwGJRUus+MQEZmi1unFQ4vXoqbOw2uOdSIsPJ2I21P/m01+Sa3ZUYiITFVW5cKDi9fC6eZp/c6ChaeTcHs0LHovBRl5VWZHISLyCfkltfjDWxu4XL2TYOHpBFxuDe99uw9b9xeZHYWIyKfszyzH4k92sPR0Aiw8Ac7l0bBqWw6+WpNudhQiIp+0alsuvlqdDhdPbwU0Fp4A5vHqOJRdgVc/32V2FCIin/b+d/uw42AxL0wYwFh4ApSuGyitdOGPb2/iKgQiolb487+3IK+kFprG5eqBiIUnQDndGh59bR1XIBARtZJXM/DEGxtQ4+Ry9UDEwhOAXB4NT7y5AcUVTrOjEBH5lYoaNx59fT233AlALDwBxuXRsPiTHTiUXWF2FCIiv5RVUI3n3kvhfJ4Aw8ITQFweDau25mDVtlyzoxAR+bWt+4vwxao0rtwKIKrZAaht6LqBgtI6vP4FV2SR76kp2IP87R9hwKxnkLflfXjrSho+560rhyO6D7qP/eUJt2npuIojG1GethKyxYH40QtgCYoCAORsehtdhsyGLTS2Y54YBbT/LNuPpL7RGNQrEhZVMTsOnSUWngDh8uh46q0N0HROtCPf4qkpRnHqNw1/jx+zoOF9V0U28ra+j65JcxvdrqXjyg7/jN7n/R41BXtRkbkeXYbMRnXeLthCY1l2qM0IATz77ma89tD5CA9h4fF3PKUVANweDf/3rxRuCEo+x9A9KNjxEboMmd3oc8LQULDjY3QZchksjohm76Op4yRZgdC9MDQXJFmBoXtQnr4K0QMvaKdnQp1VdZ0XT721kfN5AgALj59zuTV8tvIwdh4qNjsKUSOFuz5HeM8JsIXFNfpcZVYKVHsYQuOSWryPpo6LGTwL2RteR03BHkT0mYyyQysQ0XsSZNXe5s+B6FB2Bd79JpWX+fBzPKXlx7xa/ZWUP1p+wOwoRI1UZK6HJMkI7zkW3rqyRp8vz1iD2GFXnPJ+mjouNG4YQuOGAQA8taVwlmchetCFKNr7FTw1xQjuMgCRfc9tmydCBGDp2gwM798FowZ3gc3CH53+iCM8fkoIgRqnF8++uxmC03bIB1Vmb4WrMhtHVr+I3M3/hNC9OLL6RWiuSrgqcwFhwBHdt8X7aM1xxalfo8uQS1BXchiG5kb3cb9CbdEBeGpLmr0N0Zn463+2orKaFyX0V6ypfsrj1fHHtzehxuk1OwpRk3pNubvhfW9dGTJX/RW9zr0XAFCdtwuO6H6QJKnF+3CWprd4XE1hKlR7OOzh3VFTmApJkhuOFTr/bVDbcnl0PPmPDXjx3qmwW/nj099whMcPHZu3w4sLkr/y1JY0LCU/XsmBZSg5sOyUxwGAoWsoO/QTYgbNBAAExQyE11mOjBXPwRIU1eS8IaKzlVNUg7e/2svr8/ghSQieEPEnumEgq6Aa97y4isOqREQmeeb2SRjSJxoWleMG/oJfKT/j9Rp49t3NLDtERCZ64d9b4eF+W36FhcePuNwa3vxyNwpK68yOQkTUqVXUuPG3j7bBxevz+A0WHj/h1XTszSjFD5uzzI5CREQANu4pwKY9BRzp8RMsPH7C7dHx1/9sMzsGEREd55VPd6KWq2X9AguPH3B5NDz/762oqvWYHYWIiI7jdNdv7cOtJ3wfC4+Pc3t0rN2Rh20HisyOQkRETdiXWYZv12dwPo+PY+HxcW6vjje/3G12DCIiasF73+5DZY3b7BjUAhYeH+Zya3jp4+3csI6IyMdpusBfPtjGU1s+jIXHR2m6gb0Zpdi0t8DsKERE1Ar7MsuwdmceV235KBYeH+XVDLz08Q6zYxAR0Wn4x5I98GgsPL6IhccHOd0a3v0mFWVVLrOjEBHRaah1evHKpzs5FcEHsfD4GMMQyC+txXfrM8yOQkREZ2Dtjjyk5VRA1w2zo9BxWHh8jFcz8Jd/bwW3dCUi8l8vfrgNXhYen8LC40NcHg1fr0lDVmG12VGIiOgsFJU78dHyA3Dx1JbPYOHxIS63jg+XHzA7BhERtYEvVqWhrJpzMX0FC4+PcLo1vP75Lng0DoESEQUCwxB4+eMdvAKzj2Dh8QGGIZBXUoN1u/LMjkJERG1oT3opUtNLOYHZB7Dw+ACvpuPl/+4wOwYREbWD1z/fDU3nShSzsfCYzKsZ2LS3AGk5lWZHISKidpBfWovlm47wCswmY+ExmW4YePurvWbHICKidvTB9/ug8bSWqVh4TOTyaPh8xWFeUZmIKMDVujS8/90+XoHZRCw8JnJ7dHz28yGzYxARUQf4dn0mqus8ZsfotFh4TOJ0a3jji91chk5E1EkYhsCr3GfLNCw8JimvcmHtzlyzYxARUQfaur8ImflVMAyu2upoLDwmcLo1vPXVHu6XRUTUCb21ZA88GldsdTQWHhMUl9chJbXQ7BhERGSCg1nlOJRdwVGeDsbC08GOje4QEVHn9c7XeznK08FYeDpYQWktth8oNjsGERGZ6FB2BQ4cKecoTwdi4elALreGt5ZwdIeIiDjK09FYeDqIEALZhdXYdbjE7ChEROQD0nIrsT+jDIbBy5N0BBaeDuL26Jy7Q0REJ/jn0r3w8npsHYKFpwMIIZCRX4XUjDKzoxARkQ/JyKvCnvRSjvJ0ABaeDuDy6Hjv21SzYxARkQ96d2kqR3k6AAtPByitdGJPWqnZMYiIyAdl5lfhcE6l2TECHgtPO6tzefGfZQfMjkFERD7sw+UHuMdWO2PhaWdezcC6XXlmxyAiIh+281AxKqvdZscIaCw87cjl1vDpT4d4YSkiIjqlD384AKfLa3aMgMXC086WbTpidgQiIvIDq7fnQOcvyO2GhaedeDQd32/M5DlZIiJqFU0X+HJVGtweXn25PbDwtBcBfLEyzewURETkR75ZlwFIZqcITCw87UA3DGxOLUBZlcvsKERE5EdqnF6s2poNTed1edoaC0878HoNfLrikNkxiIjID3264jDn8rQDFp52UFrlQhovIkVERGcgv7QWaTkVZscIOCw8bczp1vDlqsNmxyAiIj+2ZFUa6rhEvU2x8LQxWZKwaluu2TGIiMiPbU4tgOBZrTbFwtOGdMPA+t15XIpORERnRdMFfkzJ4qaibYiFpw15vAa+XpNudgwiIgoA367L4JX62xALTxuqqHbjUHaF2TGIiCgA5JXUIruo2uwYAYOFp4043Rq+XM3JykRE1HY4ebntsPC0EUWWsHJrjtkxiIgogKzflQdJ4qWX2wILTxswDIHNewtQ5+JkZSIiajsezcDKbTm88nIbYOFpA06PhuXcFZ2IiNrB9xsyoXG11llj4WkDEoCdh0vMjkFERAEoPbcStZzHc9ZYeM6SbhhYuzOPSweJiKjd/JSSDa+mmx3Dr7HwnCW3R8dPKVlmxyAiogC2alsONxQ9Syw8Z0nXBfZllpkdg4iIAlhWYTWqajxmx/BrLDxnQdfrZ89zvxMiImpvP2w+Ao+Xp7XOFAvPWfBoBlZsyTY7BhERdQKrtudC8DfsM8bCcxZcbg2HcyrMjkFERJ1AfkktSitdZsfwWyw8Z8ir6fiJoztERNSBfticBTdPa50RFp4zpOkCq7dzKwkiIuo4q7fngBtNnBkWnjOk6QYy8qrMjkFERJ1IUbkTZVU8rXUmWHjOgBACW1ILzY5BRESd0Lpdedxb6wyw8JwBp1vDul15ZscgIqJOaPPeAi5PPwMsPGfAosrYeajY7BhERNQJ7T9SDlnmTJ7TxcJzBtJyKuHysF0TEVHHMwyBXYe4YfXpYuE5TW6PhtU7cs2OQUREndjanXmo4w7qp4WF5wykpBaYHYGIiDqxbQcKYVH5I/x08NU6TTVOLwpK68yOQUREnVhljQeFZfxZdDpYeE6DbhhYvyvf7BhERERYuzMPXo3L01uLhec0uNw6tu7n9XeIiMh8KamF8GpcQNNaLDynwWZRkJpRZnYMIiIiHM6pgKrwx3hr8ZU6DYXldXC6NbNjEBERwTAEMvIqzY7hN1h4WskwBLYfKDI7BhERUYMt+wo5j6eVWHhayenWeHVlIiLyKXvSSrnNRCux8LSS1SJz/g4REfmUg1nlsFkUs2P4BRaeViqvdqOq1mN2DCIiogYezUBOcY3ZMfwCC08rCCGw8yBPZxERke/Ztr8QuiHMjuHzWHhawenWsJ2Fh4iIfNCuwyVwcQXxKbHwtIKqyNibXmp2DCIiokb2Z5bBynk8p8TC0wpur46yKpfZMYiIiBqpdWkorXSaHcPnsfC0QmZ+ldkRiIiImnUou8LsCD6PhecUdMNAKk9nERGRD9uXUQY3r8fTIhaeU3C5dTZnIiLyaWm5FdB4xeUWsfCcgqpISM/lXiVEROS7MvKqYLNy4nJLWHhOwRBAcQUngxERke9yujVU8+K4LWLhOYWsgmqzIxAREZ0Sz0a0jIWnBYYhkJrBCctEROT7UjNKOY+nBSw8LXB6NBzMLjc7BhER0Sml5VZypVYLWHhaIEsS0nM4REhERL4vLbcSFpU/1pvDV6YFFlVGQWmt2TGIiIhOqaLaDa/OU1rNYeFpQVmVC9yAloiI/EVRWZ3ZEXwWC08LcopqzI5ARETUajmFXFncHBaeZhiG4PwdIiLyKxn5VdB4WqtJLDzN8Hp1DO8fgyun98fQPlHgPDAiIvJ1ecW18HClVpNUswP4KlW40d2bgWtGhsMybQRkexB0twt1bg0l1Tqyi+uQlluJ1IxSHMouh8FCTUREJsvnQptmsfA0Q1IsKFm6GHpt/WktSbVCjewGS1QcwqPi0KVrb4wf2wOWGb0hW2zQPG44XV4UVenIKq7F4ZxKpKaXIo1XviQiog6SX1ILq4V7ajWFhacZkiQ1lB0AEJoH3uIseIuzGh9rscMS1Q2WyDhERcUjNrYXkif1gDqrH2TVCs3tQq1LQ2GVhqyiWhzOrsDejFIcyefkMiIiajtOtwa3V4eqcB7GyVh4mqHVtP4Ky8LrgqcwE57CzEafk6wOWKLiYImKQ5eoeHSP7Y1zz+0Oy6UDAVmF5nGj1qkhv1JDdlENDmVXYE9aKXKLuUKMiIhOX3F5HYLjws2O4XNYeJqhVRS2yf0IjxOegnR4CtIbfU62B9eXocg4xEXHo1dsb0zr3x3q5YmAJENzu1Ht0pBf4UVWQX0Z2p1WgkJeZ4GIiJqRXViD3iw8jbDwNMNTkt3uj2G4auHOOwx33uFGn5MdoQ0jQ92ju6NP1964IDEeathQQADeo2Uor9yLI4U1OJRVjl2HS1Ba6Wr33ERE5Lsy86swaXgcFJmntY7HwtMEw+uGtzTP3AzOarhzq+HOPdjoc0pwONTI+jKUEN0D/eJ6YebQHrCEDocQBjxuD6qcGnLLvMgqqMKBrArsPlyMihqPCc+EiIg6UmmlCx6vAYeNhed4LDxN0XXoNRVmp2iWXlsJvbYS7pz9jT6nhEQ2jAz1ie6BQT174eJzekINHQFD1+Fxu1Hp1JFb5sGR/CocOFKO3WklqK7zmvBMiIiorZVXuaDzWimNsPA0QUBAr6syO8YZ0WvKodeUw5WVetJnJCihUQ1lqH9MDyT26Y1LR/eFGjwKhq7B4/agvFZHTpkbR/KrsD+zDHvSS1Hn0kx5LkREdPrKq12QIJkdw+ew8DRBkiTodYF2/RwBvboUenUpXEf2nPgpSYYaFg1LVBysUXEYFJOAYQN6Ye64gVCCwmFoHrjdXpTVasgpcSMjvxIHjpRjb3oJXB7+FkFE5EvKq91clt4EFp6mKKrfjvCcEWFAqyyGVlkMZ8auEz8nyVDDu8ASFQd7VBwSu/TEOYk9YZmUCCUoFLrHDbfbi9JaHdklLmTkVmLfkTLsyyiDV2MZIiLqaFU1bli4H1IjLDxNkGQVhpPXwQFQX4YqCqFVFMKZvuPEz8kqLBFdoEbFISgyDsO69sLo4QlQz02C4giB7nHD5fbWb8VR4kR6bgX2ZZThwJEysAsREbUPQ9RfgDDYYTE7ik9h4WmC8LoBwZ/Ip2Ro8Jblw1uWD+fJn1NUWCJiYYmKQ2hUHEZ07YWxI3s22pesuFpDdrETabkV2JdehkM53JeMiOhsVdd5WHhOwsLTBMPNzdfOmq7BW5oLb2luo0/V70tWX4YiIuPQtWtvTBibAMsFvSFb7dA8btQd3Zcsm/uSERGdtvJqN7pFB5sdw6ew8DShU83fMUH9vmTZ8BY3vrijZLHBcnST1uioeHTr2hvJE3tAvagfZAv3JSMiao3Sykbj7p0eC08Tjt80lDqW8LrhKToCT9GRRp+r35esfpPWLtHduS8ZEVEzCku5BdHJWHiaoFWXmh2BmlC/L1kGPAUZjT7HfcmIiP6nus4DTTe4PP04LDwnEcKAVsXC42+4LxkR0f84PTp0XUBVzE7iO1h4TiI0L4yAu+hg58Z9yYios3G5NRiGAYCN5xgWnpMZOvQ6ToDtLLgvGREFIpdbA6/wcSIWnpMIIeqvw0OdXlvuS3Ygsxy700u4LxkRdQinWwOE2Sl8CwtPE4TOH0rUkjPZl2wAlKAxJ+5LVupGZl4l9nNfMiJqY06Pxr5zEhaeJrDw0Bk7g33JrmzYl8wDt9uD0hodOaUuZORVYl9GGVIzuS8ZEZ0el1vnfuknYeFpAgsPtYvT2JcsqWsvjBqWAHVK0/uSZeRWIjWzDAcyS7kvGRE14nRrkGVWnuOx8DTFYOGhDnZG+5Kdw33JiKhJLo8GWWLhOR4Lz0kkSBzhId/CfcmI6DS53DpUhYXneCw8J5N4Sov8B/clI6KmeDWdp7ROwsLTCEd4KDC0fl+yeHTv2hvnntsDltkDAYX7khH5O0MAEk9pnYCF52QSCw8FvlPuSxbZDWpUHLpFxaNnbB/uS0atVlO4DyX7v4MwNNjC4hA7/CooFvsJx5RnrEPlkY2ABFiCohE7/EqothB4akuRv/U9GJoHUf2nI7znWABAVc5WeGpLEDNophlPiQIEC8/JJAkwdLNTEJnGcNXCnZ8Gd35ao89xXzJqieauQeHO/yJh0p2whnRB8b5vUbL/O8QOm9twjKsiB+Xpq9Hr3HugWBwoTl2K0gPLEDv8ClRkrkdkv/MQ0m0Yjqx6AeE9x8LQXKjI3IAeE2818Zn5J0OIdp24XFtbixdeeAFr166Fw+FASEgI7r77bkRFReHBBx8EAOTn5yMoKAjh4eGwWq345JNPMH36dLz33nvo0aNHw30tWLAAd911F8aPH49BgwZh8ODBJzzWeeedh3vvvRcLFixAQUEBgoKCAAA1NTVISEjACy+8gJiYmBbzsvCcjCM8RM1qi33J8sq99Ze9F/X/Qxbi6BXOj741hIDR8LGjHzcAAwLCEDAACENAQMAw6i8mKwxeYs0X7Nj8MywDE3HjNVMBAOUTovHSM3fjxoceOe70yhDo106Hoqjwej34rACIjO6JmZcMwTLvZkTFRGPoyD54bYsNN10yBN9++hbGXnUdho0aYdrzosaEELj99tuRmJiIb775BlarFampqbj11lvxl7/8BUuWLAEAPPzwwxg3bhzmzZt3Wvd/7PZNeeaZZzB+/HgAgGEY+O1vf4t33nkHDzzwQIv3ycJzEkmSWXiIzkCL+5KFd0XUtOsRNmAUIqNCUFZXAYfFDgkSZNSvjqz/r37egXT0kmnH/g5IqP95+b+3kI4eJUmQZLljnmQbErpe/8cw6v/oBmAYEIbe8HdhGIChN7x/7A9Oup3wkVHpHHc+hnSLxPTo+osraBHBeN5VhwlBZQg++hv5Mas2r8Nzb7wOq6risQVXome0E8PnXYg/LH4Zu9d+jQdvvB49nYeglWTgd7fNBxpfsIFOQRICaKcRns2bNyMvLw/vvfdeQ5kdMmQI7rjjDrz66qsNhaS91dXVoby8HMOHDz/lsSw8J5NkCF6Hh6hNhI64AEFjZkGNjkdRbQl+3PM11mdtQaW77VeCyZChKiqsigqLbIHluLfqsfdlFaqiwCJZoCoKVFmFKquwKAoUSa3/vKxAOfq2/v36P6p04vuyLEM59jFJhiJJUHD0fUhQJBmyJEOGBAUy5KNFTpYkyJAaip10/PuSBEk9egvpaKk7VgCPvn/8W8hy/edlub4ICVFfgoQ4Wp6OlaYTy9Hxb+sL1dGPHSthJ//RNBhH3wpNh9C1+o9pxz6mQeg66vLy4amsQHnKFgjdgK7Vb6Rbvm4D6mT56GPWP9ZAXcc7s+dg+aGDuOuRhXh5xkWQDAMP9uoLoeswdu7Bonf+ifl9++PTp57GD7m5cCgybujZG8GSfEJh5AWnmjbp8/+2233v3r0bSUlJjSZGjx07Fn/5y19Oeftbb70VFoul4e9ZWVknfH7OnDkn/P33v/89pkyZAgB47LHH4HA4UFZWhvDwcFx88cW46aabTvmYLDwnEwYkWeUoD9EZcvQfjbCJc6HE9Uatx4lvMtZjTcrbKKwtadfHNWDAo3vg0T3t+ji+SpZlWGUrrLJ6tPgdK3jHlz0LLLJSXwLl+oKnyCossgJVUaFI9SVPVVUoVgWqpEJVjhU7C1TZBvnoMYokQz5W9mQFCiREi1rsX7kWyuXnQ4aM4oIihL4TithfXQsZ9UUvJycX5aVlGDlyJCQANxsG3kw+F7G/uQ2RERENhW75Dz9ieNcoXPz732P25Zfj0++/xY8rVmBXZiZ+99vfnlgAjxa++vIjIMRJRe/44ndsdOz4t/rRUbOjfwxdB46+PVb4xHGFz9A1QNNgeP9X9v73xzih2NU/zol/bxi1a/I2Td9Hk8X0aH6IZk7ptuP8HUmSoOuNRxa9Xm+rVoe9+eabjebwHK81p7S2bduG3/72t5gxYwasVuspH5OF5yTCMCBZrBBeTrIkai1rXD9ETLkGcsIgGLKE1Zmb8POKz5FZkWN2tE7DMAy4DBfM/D+X1+PBwe1b8dv/PgFbdBDyf0iD2j8Yd/3wdMMxNZkVyPp0LwbeMRZqsBVlO/Jh7RKE321Y1HCM4dFx+J1t6HfjSMz/+n7kVRXil988hMp9xXDmVWPD54dPeFwZMlRZhqpYG0b4VEWFVf7f+xZZgXrc+xblWNlrPKqnWutH/I6N8NUXPCsU2XH0fQXK0RE+WZaPjuxJUCX56Ahf/Shf/Wie/L+3R0fxGkb4Go3y4YRRvOZG9v73VoakyP8b0TthZE9A6Hq7ne4955xz8P7778Pr9Z4wUrNjxw4kJSW1y2OebNSoUViwYAHuv/9+fPHFF1DVlisNC8/JhAFZtYEDpEQtUyNiETnlasj9R0Kx2rE5Zwd+3vAPpBYfqv8fL3U6lhArEuYmIvOjPRC6AWuUAz3nDUFdbhWyl+zHoDvHIaR3BLqe2wtp72wHZAmWUBt6XzfshPspXJ2JmHE9oNjrf0R1Se6JA4s3QbFb0Ovaxj9MDRjwGAY8hoY6b4c8VZ9y8ulcq2KBw+LAogsfbrfHHDNmDPr3749nn30WjzzyCCwWC/bs2YPXXnutVae02sovf/lLfPzxx/j4448xf/78Fo9l4TmZqB/hIaLGZHswIiZfBUviRFiCw7G38AB+3PYhtufvhca5bwQgbGAMwgaeuDxYDbJg0J3jGv4eM64HYsb1OPmmDeIu6HfC3091fGfX1Olcm2o7uiy9/R538eLFePHFFzF79mwoioLw8HA8//zzbTJh+eQ5PL169cJLL73U6Dir1Yp77rkHzz77LC677DKEhoY2e5+S4K9iJ9Bdtcj/4MkmL8hG1CnJKsInXAb7OdNgCe+CzPJs/JC2BptzdsCp8dQvkS8KtgbhzcsWwaJYTn1wJ8ERniZIqs3sCESmCxk+HcHjLoYaHY/i2jJ8nb4W67K2oNJVZXY0IjoFVVJgcDzjBCw8TZB5Sos6KUe/kQibNBdyt75wai58l74eq7e8g4KaYrOjEdFpsCgWCLDwHI+FpwmShSM8rfFjWjm+SC1t+HutV0dJrRfvXzkYkQ71lMc4NR1/WpkNl2bg6qQumDkgEgDwU1o5cqs8uGFkbMc+oU7K2q0vIqZcDblnIoQsY82Rzfh55VfIKM869Y2JyCcFWRwwBJffHI+F52SSBEnlCE9rXNAvEhf0qy8pmiHwwPfpuDqpS0PZOdUxn6QU46qkGEzqGYbblhzCzAGRqPPq+PpAGRZd2MeU59RZqOFdEHnuNZD7jYRqcyAldxd+2vAWUosPcoUVUQAIsjj4b/kkLDwnkSQZMkd4Ttsne4oRYVdx8cCoVh9jUSQ4vQbcmtGwwd0HO4twxdAY2FX/2yrA18n2YEQkXwHLkEmwBEcgteggftz+Mbbn74GXK6yIAkqw1WF2BJ/DwnMyjvCctkqXhs9TS/DSJf1P65g5g6Px/NocfH2gDDeP7oasCheOVLhxy5i4jojdOcgqwsfPhn3EdFjCu+JIRQ5+2P8dNufsQJ2XexMRBaogiwOyxF8cj8fCcxJJVjiH5zR9d6gMExLCEBfafFFs6pioIAv+77hTV4//mIlbxnTD5pxqLD1QiiCLgt+Mj0Oojd+mpytk2FQEj5sNNaY7SurKsTR9LdYdSUEFV1gRdQpBFgcUFp4T8CfJyWSFFx48Taszq3D72JZHZU51zJrMSiSE29Arwo4/rszC4tn9sT6rCl+klnLycis5+pyDsOQrIMf1hUt34/v0DVi99V/IrykyOxoRdbAgiwOqzB/xx+OrcRJJkqAER5gdw29Uu3XkVbsxpGvQGR/j0gx8urcEz87oDQDQjfqrg0oA3DpXGbTEGtsbEZOvhtR7KCDLWHskBStXfY20siNmRyMiE4XagiG30z5a/oqFpwlqWMypDyIAQF61G1EOC9Tjrl9+sMSJv2/IxSuX9m/2mON9vLsYswdHIdiqAACuGBKD25YcQohVwaNTe7b/k/Azcmg0oqdeC6n/SFhswdiatws/bXwbe4oOcFUGEQEAwmzNb7HQWXFriSa489OQ+88HzY5B1EC2BiE8eR6sSZNhCY7AvuJD+DFtLbbl74FX74S7JRJRix6e8huMiu+YXcv9BUd4miAHhZkdgQiQVYSNvRiOkefDEhGLrIpc/LD/e2zO2YFab53Z6YjIh0U4+HPsZO1aeGpra/HCCy9g7dq1cDgcCAkJwd133w2r1Yqnn34aS5YsAQBUV1dj/PjxuPvuu3HHHXcAAD766CPs2LEDc+fOxc0334wvvvgCAwYMaLjvQYMG4cCBA+2SW7GHtMv9ErVGcNJUhIy/BGpMD5TVVeDb9LVYty4F5c5Ks6MRkZ+IsLPwnKzdCo8QArfffjsSExPxzTffwGq1IjU1Fbfeeiuee+455OTkoKamBiEhIVi/fj0mTpyItWvXNhSeLVu24Nxzz224v4cffhj//e9/oShKe0VuIFlsgCQDvCw3dRB77+EIS74CSnxfuHQvlmVswOpt7yOvutDsaETkh0KtwWZH8DntNoV78+bNyMvLw8KFC2G11i/zHjJkCO644w68+eabGDVqFHbs2AEAWLt2LW644Qbk5eWhpqYGALBt2zYkJycDAEaOHInw8HD84x//aK+4JxC6BiWY7Zjal6VLT3S54gHE3v8uIq56EBu0Mjy96iXc9tXD+Gj3EpYdIjojDtUOSWp6kUhn1m6FZ/fu3UhKSmr0oo8dOxa7d+/GhAkTsG3bNgD15WjcuHEYN24cNm7ciLy8PISGhiI6Orrhds888wzeffddHDp0qL0iNxC6F0pI81skEJ0pOTQaMRffgdh73kLXXz2HPUEWvLjxHfzqy9/jH1s/5HJyIjprkY5wLmZoQrud0pIkCbquN/q41+uFJEmYOHEi/vznPyMtLQ3dunWDw+HApEmTsGnTJtTW1jaM7hwTHx+Pe++9t+HUVntTw6LhKUhv98ehTsBqR2TyFbAOnQxrSCT2Fx/GDzs+xdb83fyfEhG1uShHBAwuwG6k3QrPOeecg/fffx9erxcWi6Xh4zt27EBSUhISExORlZWFNWvWNJSb5ORkfPjhh3C73Zg5c2aj+7zmmmuwbNmydj+1JSkq1NDoUx9I1BxZRdiYi+AYNQOW8K7IqcrHDweXY2P2dq6wIqJ2FekI5z5aTWi3wjNmzBj0798fzz77LB555BFYLBbs2bMHr732Gv7yl79AkiQkJSXhk08+wfPPPw8AiImJga7r2L59Ox599NEm7/eZZ57BvHnz2is2AEBSrVDDurTrY1BgCh46GSHjL4XaJQFlzgp8n74Oa9eloMxZYXY0IuokohwRsCqWUx/YybTrsvTFixfjxRdfxOzZs6EoCsLDw/H8889j/PjxAIAJEyZgy5YtSExMbLjNmDFjcODAAdhsTW/gGR8fj/vuuw+PP/54u+WWJAmWqG7tdv8UWOw9hyJs8pVQuveHW/fih8wNWLX9A+RWF5gdjYg6odiQLlDk9l/R7G94peVmuPPTkfvPB8yOQT7K0iUBkVOugdR7KCTVgvVZW/FzxnocKs0wOxoRdXJPnHcPkmIHmR3D5/BKy81Qw7mfFp1IDolC1JSroAwcC4s9GNvy9+Cnzf/C7sL9MHjNJiLyEd1COSWjKSw8zZBtQZAsNgiv2+woZCbVhsjJV9TvYRUShYMlafhh12fYmrcLHq6wIiIfI0kSIuzhZsfwSSw8zRCaB5boeHgKeIqi85ERNnZW/QqriFjkVhdg+cEfsSlnO2o8tWaHIyJqVowjEpqhQeUcnkZYeJohIMEa3YOFpxMJTpyEkAmXQemSgEpXNZakr8Wa9SkodZabHY2IqFXiQmOhG42vgUcsPM2SrTZYuvQ0Owa1M1vPIYhIvhJy9wHwCA0/ZmzEqp0fIqcq3+xoRESnLS60Kywyf7Q3ha9KMyRJhi2+n9kxqB2o0d0Ree41kPsMg6xasT5rC35e8woOlvLK2kTk33pGdIdVtZodwyex8LTAGt3D7AjURuTgCERNuQbKoDGw2EOwo2Avftz8HnYX7oPOFVZEFCB6hXc3O4LPYuFpgRIcDsgKwPOh/km1IXLSXFiHnQtraBQOlqTjx91fYEvuLrh1j9npiIjaXGwIl6Q3h4WnBULzwhLZDd7SXLOjUKvJCBs9E47RF8IS2Q151YX44fAKbMzeimqusCKiAGaRVYRYg8yO4bNYeFoghAFLTHcWHj8QPHgCQibMgdK1J6rcNViSvhZrN6agpK7M7GhERB2iR3g83LoHQbLD7Cg+iYWnBbLFBmt0Auqw2ewo1ARbj8EIn3wV5B4DoAkDKzI3YuXuj5FdmWd2NCKiDtcnMgEyuEt6c1h4WiApKmxxXKnlS9To7oiccjXkvsMhq1ZszN6GFWtfw8GSdAhwWzgi6rwGRfeF3dL0xtvEwnNKlq4JZkfo9OSgcEROuQrq4PGwOEKwM38ffkx5H7sKUrnCiojoqAHRfcyO4NNYeE7BEt4VkFXA0MyO0rmoVkRMvBy24VNhCY1GWmkmlu/+ElvydsGtcX8zIqLjSZLEFVqnwMJzCkLzwNatN9x5h82O0gnICB01A0GjZ8ISFYf86iJ8kbYS67O3otpdY3Y4IiKfFR8aC83QYFH4Y705fGVORVZg6z6IhacdBQ0cj9CJc6DE9kK1pxZfp63Dms3/QHFtqdnRiIj8Qt/IngDnMbaIhecUZIsNjj7DUZXyjdlRAoqt+yCET7kKco+B0CHwc+ZGrPzpE2RV8hIARESnq39Ub9hVu9kxfBoLTyvYuw80O0JAUCPjEDn1Gsh9hkOx2LAxZztWrH0dB0rSuMKKiOgsDIrpB0mSzI7h01h4WkGy2qGEREKvKTc7it+Rg8IQOfnoCqugUOwq2Ieftn6AHQWp0LllBxHRWZMlGT3C48yO4fNYeFpBaBrs3Qeh9sBGs6P4B9WKiAlzYBt+Hqxh0UgrO4If9n6FlNydcHGFFRFRm+oV0QOaocGqWMyO4tNYeFpBttph7zWEhecUQkfMQNDYWbBExaGgphhfpK3EhuxtqHJXmx2NiChgJXbpD1VSzI7h81h4WkGSZTh6DTM7hk9yDBiLsIlzoHTrgxpPHZamr8OazW+hqLbE7GhERJ3CyLihsKpWs2P4PBaeVrJEx/MChEdZ4wcgYvJVkHsOhg6BlZmbsHLF5zhSkWN2NCKiTmdgdF+zI/gFFp5WMjQPbN36wJ13yOwoplAjYhF57jWQ+42AYrVjc852/LTuDewvPswVVkREJokLjeXqrFZi4WklSVZg6z6wUxUe2R6CiMlXwTJkAixB4dhduB8/bv0PdhakQuNIFxGR6RK79Dc7gt9g4Wkl2WJDUN9zAv8ChLKKiIlzYDtnGixhMcgoO4IfUpdic84OrrAiIvIxI7oNgV3lDumtwcJzGuwJQwBICMTLd4eOuABBY2ZBjY5HcW0JlqStwfqsLajkCisiIp/FEZ7WY+E5LQK2+H4Bs6+Wo98ohCXPg9KtN2q9Lnybvg6rU95GIVdYERH5vJigKDgsDrNj+A0WntMgqRYEDRjj14XHGtcPEZOvhtxzMAxZwurMTfh5xefI5AorIiK/MiJuCAxhmB3Db7DwnAZJsSB48ESUr/rI7CinRY2IReSUqyH3HwHF6sDmnB34ecM/kFp8CEIE3uk5IqLOYGLCaM7fOQ0sPKfJEhELOSgMRl2V2VFaJNuD61dYJU6EJTgcewsP4MdtH2F7/l6usCIi8nOKrGBQTD+zY/gVFp7TJHQNQX1HoGbParOjNCarCB9/KewjpsMS3gWZ5dn4Yd832JyzA07NZXY6IiJqI4Nj+nP/rNPEwnOaZJsDwYMn+lThCRk+HcHjZkGN7o7i2jJ8nb4W67O2oMLl26NQRER0ZsZ2Hw67wtNZp4OF5ww4+gwHJBkwcbKYo99IhE2aC7lbXzg1F75LX4/VW95FQU2xaZmIiKhjjO0+ArIsmx3Dr7DwnAlhwBbXr8Ovumzt1hcRU66G3DMRQpax5shm/LzyK2SUZ3VoDiIiMk+0IxLh9hCzY/gdFp4zIKlWBA0c2yGFRw2LQeS510LuPxKqzYGU3F1YseEt7C0+yBVWRESd0Ii4oTD4///TxsJzBiRFRfDgCShf+Z92uX/ZGoSIKVfCMmQSLMERSC06iB+3f4zt+Xvg5QorIqJObXLPMVyOfgZYeM6QJbwrlOBw6LWVbXOHsorwcZfAPvJ8WMK74khFDn7Y/x025+xAndfZNo9BRER+zWGxY0BMX7Nj+CUWnjMkDA2OfqNQs+vns7qfkGFTETxuNtSY7iipK8fS9LVYf2QLyl1tVKSIiChgjIkfDt3QAS5HP20sPGdItjoQes75Z1R4HH3OQVjyFZDj+sCle/B9+gas3vYe8qsL2yEpEREFivP6TITDYjc7hl9i4TkL9vj+kB2hMJyn3lHc2rUXIqZcA6n3EEBWsPZIClau+hppZUc6ICkREfk7h2rn1ZXPAgvPWRCGhuDBE1C9/YcmPy+HRiPq3GugDBgN1RaErXm78NPGf2JP0QGusCIiotMyuvsw6IbG01lniIXnLMhWB0JHXHBC4ZGtQQhPngdr0mRYgyOQWnwIP+74L7bl74FX95qYloiI/Nm03pPgsDjMjuG3WHjOkq1rLyhh0QhOTIZj5PmwRMQiqyIXP+z/HptzdqDWW2d2RCIi8nMO1Y5BXXg662yw8JwlIQS63bEYZXXl+DZ9LdatS0G5kyusiIio7YyKH8bVWWeJhecsyRYrSqsKcc93fzA7ChERBagL+iVzddZZ4s5jbSA6KBJxIV3NjkFERAEowh6GAdG82ODZYuFpA7IkY2qfCWbHICKiAHRe7wlc2dsGWHjagEVRMb1vstkxiIgoAM0ccB5sqtXsGH6PhaeN2BQrErsMMDsGEREFkAHRfRDEpehtgoWnjdhUK2YPPN/sGEREFEBm9p8Kq8LRnbbAwtNGZEnGOXFDEGoNNjsKEREFAJtixfgeI6HI/FHdFvgqtiEhBKb1nWR2DCIiCgDjE0bCEIbZMQIGC08bsqlWXDxwOiRIZkchIiI/N2vANF57pw2x8LQxh2rH0K4DzY5BRER+rHtoN/QIizM7RkBh4WljdtWG2YM4eZmIiM7cZYNnQJUVs2MEFBaeNiZJEpJiByPcFmp2FCIi8kNBFgcm9RwDhYWnTbHwtAMhBM7vN9nsGERE5Icu6DsZAryycltj4WkHNtWKSwZOhyLx5SUiotaTJAmXDp4Bu2ozO0rA4U/kdqLKKib1HGN2DCIi8iNj4ofDqljMjhGQWHjaicNix1VDZ5sdg4iI/MjcIRdxKXo7YeFpR+H2UAyLHWx2DCIi8gMJ4fFICIs3O0bAYuFpRw6LHVcncZSHiIhO7fLBM7kUvR2x8LSz3hEJ6BXR3ewYRETkw6IcERifMIJL0dsRC087U2UVVwy52OwYRETkw+YNmcVtidoZC087U2QZo+KHIdoRaXYUIiLyQeG2UEztPQEWrs5qVyw8HUCChMsSZ5gdg4iIfNCcxAshSRzdaW8sPB3AoqiY3ieZ200QEdEJgq1BmNFvCq+90wFYeDqILEm4cuglZscgIiIfMnvQBQDn7nQIFp4OYlEsmNZnIiLt4WZHISIiH+BQ7bh4wDTYVKvZUToFFp4OJEkSrk661OwYRETkAy4acB7n7nQgFp4OZFEsmNxrLKKDuGKLiKgzc6h2zEm8kJuEdiAWng6mSDKuSbrM7BhERGSiyxNnQpF4kcGOxMLTwVRFxaSeo9AlONrsKEREZIJwexguHjidc3c6GAuPCWRJwS+GzTE7BhERmeC6YXMgc+5Oh2PhMYEqKxjX/Rz0CIszOwoREXWgbiFdkNxzDK+qbAIWHpOosopbRv/C7BhERNSBbhxxJTcINQkLj0lkWUafqJ44p9sQs6MQEVEH6BfVC0mxg1l4TMLCYyK7asOtY66DLPHLQEQU6G4edS0simp2jE6LP2lNFmoNwYx+U8yOQURE7WhEt6HoER7HX3BNxFfeZHaLDb8YPgcOi93sKERE1A5UWcXtY6/nRQZNxsLjAxRJwdVDueUEEVEgmjN4BoKsDrNjdHosPD7Aploxo99kdA2OMTsKERG1oWhHJC5PnMnRHR/AwuMjFFnBLWO4TJ2IKJDcMuYXUGVOVPYFLDw+QpEVDIrphzHxw82OQkREbSCp6yAM6TqQy9B9BAuPD7GrNtw+bgFsHPokIvJriqzgjnE38FSWD2Hh8TF2xYr5wy83OwYREZ2FSwaej1BbsNkx6DgsPD7Gqloxrc8k9I7oYXYUIiI6A5GOcFw59GKO7vgYFh4fZFFU/HbCryBxN10iIr9z9/hfwsKJyj6HhccHyZKMmOAozOp/ntlRiIjoNEzpNQ79o3tzorIPYuHxUXbVhmuHz0GkI9zsKERE1ArhtlD8evQveCrLR7Hw+DBVVvGbcTeaHYOIiFrhjnELeCrLh7Hw+DBVVjAwui+m9p5gdhQiImrB+B4jMaTrQKjcDd1nsfD4OLvFhptHX4vooEizoxARURNCrcHcHNQPsPD4AYus4r6Jt0ACV20REfmaW8fOh1WxmB2DToGFxw8osoKE8HjMGjjN7ChERHScMfHDcU63IbCw8Pg8Fh4/YbfY8IthcxAfGmt2FCIiAhBpD8ddE27iqSw/wcLjRyyyivuTb4Us8ctGga1yXzF2P7Oq0cczP9yNnKUHmryN7tKQ+dFuHFi8Cftf3oiiNUcaPleakot9L67HwddT4C53Nnw8/f2dcBXXtv0ToIAnQcL9ybfCqljNjkKtxJ+cfkSWZXQJjsaVQy82OwpRu3GX1iFv2eFGHy9acwQ1RyqavV3BT+mwhNkw6K7xGHDbWJSk5KI2q7LhtoPuGo8uyT1RuikHAFCxpwj2LkGwd+F+R3T6Lk+8ED0jukPlBQb9BguPn7GrNlw6aAYGRvc1OwpRmzM8OrI+TUX8Rf1P+HhNRjmqD5ciemz3Zm8bf/EAxM+sv51W7YbQDCj2o0uEFQmG14Dh0iApMgyPjuJ1WYid1qfdngsFrn5RvTBvCPfK8jcsPH7Iplrx4OTbEWLlb6YUWHK+3o+osfFwxIY0fMxb5Ubut4fQ88qhaGl7OUmSICkyjny6Fwde2YyQPhGwxQQBAOIu6Ie0d7ahIrUYMRMTULg6E9Hju0Ox8ZopdHrsqg0PTL6dq7L8EAuPn3JY7LhvEpeqU+Ao2ZwDyBKiR8U3fEzoBo58shfxs/rDEtq636Z7XTkUQx+aDK1OQ+HKDABAxNCuGPSb8eh34wgYHg112VWIHN4Nud8eRPr7O1G8LqtdnhMFntvHXo8QSxA3d/ZD/PXGT1kUC/pH98acwRfiy/3LzI5DdNbKtudDeA0ceHUzhG7A8OrY/cwqCAHkfV8/p0er8UAYAkIzkHB54gm3rzpUCkdsCCxhNig2FZHDY1G5t6jR4+R9fxhxF/VHTXoZDI+OPtcPR/q/diBscAxs0UEd8lzJPyX3HItR8cNgVTlR2R+x8Pgxu2rDFUMvRmrxIRwsTTc7DtFZGXjb2Ib3PeVOHHhlM4Y9NvWEYwpWpEOr86LH7EGNbl+5twiV+4rR49JBELpAxZ4ihPY78QrlVQdKYAm1ISguFJX7SwBZqv9NXQIMzWifJ0YBIS6kK24bcx3n7fgxntLyczbVigen3IFQzuehTqjgp3QU/FRf9uNn9ofh0nDwlc049HoKHPGhiJmQ0HCsoRkoXJmJbufXT/gP7R8Fb4UL+/62AdZIxwnzhoiOZ1NtePS833IJup+ThBDC7BB0dry6FwdLM/D0z3+DAL+cRERt6aHJd2JY7CCeyvJzHOEJABbFcnSZ5EVmRyEiCihzBl+IobEDWXYCAAtPgLCrNlyeeBFGxg01OwoRUUAY2nUQrhx6CeftBAgWngBiU624Z+Kv0T20m9lRiIj8WnRQJB6YfBtsHNkJGCw8AcamWvH4tN8h2MrltUREZ8Iiq3j03Lth4yTlgMLCE2BkSUaoNRgPT7mTm4wSEZ2BO8YtQJfgaCjcJyug8CdiALIoFvSK6IGbR11jdhQiIr8yZ/CFGNP9HJ7KCkAsPAHKrtpwbu/xOL/vZLOjEBH5hbHdz+Ek5QDGwhPAbKoNN428CoNj+p/6YCKiTqxPZE/cPeGXHNkJYCw8Ac6mWvHwuXciPjTW7ChERD4p2hGJx6b+liM7AY6FpxOwqzY8Nf1+RNrDzY5CRORTgiwO/GH6fQiy2M2OQu2MhacTkCUZwdYgPDX9Pjj4j5qICACgyAoeOfcuRDrCuSKrE2Dh6SRUWUFUUCQen/o7qLJqdhwiItP9dsIv0SuiB6yKxewo1AFYeDoRq2JBQng87p90CyRIZschIjLNr0Zdg5FxSZyk3Imw8HQyNtWKobGD8OvR15odhYjIFNcmXYbz+kzkJOVOhoWnE7KrNkzpPR5zE7m7OhF1LpcOmoFLBk1n2emEWHg6Kbtqw7whF+Gi/lPNjkJE1CHO75uMq5MugY1lp1Ni4enEbKoN88+Ziwv68WrMRBTYJiaMxk0jr2bZ6cRYeDo5m2rDjSOuwnl9JpodhYioXYyMG4o7x93ACcqdHAsPwaZacfOoazGl13izoxARtakhXQbgvkm3suwQCw/Vs6lW3DrmOkxKGGN2FCKiNjG06yA8fO5vWHYIAAsPHcemWnHHuAUY132E2VGIiM7KOd0S8fCUO7kaixpIQghhdgjyLW7Ng79veBtb8naZHYWI6LSNjh+Geyb+miM7dAIWHmqSW/PgzS0fYM2RzWZHISJqtfE9RuKu8Tex7FAjLDzULLfmwQc7P8f3h1eZHYWI6JQm9xyL28Zez7JDTWLhoRa5NTe+3Lccn6V+a3YUIqJmnddnIm4edS3LDjWLhYdOyaW58WPaWry341OzoxARNTKz/1Rcf848lh1qEQsPtYpLc2Nj9ja8lvI++C1DRL5i/vC5uGjAVF5BmU6JhYdazaW5satgH15c/w/owjA7DhF1Yook4+4Jv8So+GFcek6twsJDp8WtuZFeno1Fq1+BU3OZHYeIOiG7asPCKb9B36ieHNmhVmPhodPm1b0odVbgqZ9fRGldudlxiKgTCbeH4Q/T7kWXoChYOWeHTgMLD50R3dDh1Fx4ZuVLSC/PMjsOEXUCcSFd8dT0+xBiDYaqqGbHIT/DwkNnxa258dLGd5CSu9PsKEQUwAZE98Ej594Nh2qDLHNXJDp9LDx01tyaB//dsxRfH/jB7ChEFICm9p6AX4/+BZed01lh4aE24dLcWJ+1BW9u+Q8MruAiojYgSzJuGnkVzuszkSux6Kyx8FCbcWluZJRn4/m1r6PGU2t2HCLyY8GWIDw45Q70iUxg2aE2wcJDbcqre1HrdeLZVS8jsyLH7DhE5Ie6h3XD4+f9DqHWEFg4OZnaCAsPtTkhBNy6B29v/QirMjeaHYeI/Mjo+GH43YRfwapaIUucnExth4WH2o1Lc2ND1la8ufU/0A3d7DhE5MMkSJg3dBYuHzyTk5OpXbDwULtyax4U1BTh2dWLUe6sNDsOEfmgUGsw7ku+Ff2ienG+DrUbFh5qd5qhw6258ee1r2Nf8SGz4xCRDxkc0x8PTL4NdtXO+TrUrlh4qMO4NQ+W7F+Oz1K/5Y7rRJ2cBAlXDL0YcwZfyFNY1CFYeKhDuTQ3cqsK8MK6N7gPF1EnFW4Lxf3Jt6F3ZA+ewqIOw8JDHU4zdHh1L17b/D425mwzOw4RdaChXQfh/uRbYFdtUGWewqKOw8JDpnFpbmzJ3Yk3tvwHbs1tdhwiakeKrOCapEsxa8A0nsIiU7DwkKncmgc1nlo8v/Z17rpOFKASwuPx++RbEemI4CksMg0LD5lOCAGP7sXnqd/hy/3LOKGZKEDIkoy5iTNxeeJFsCgqLyRIpmLhIZ/h0twori3F3za8jezKPLPjENFZiAuNxf2TbkHXkBiO6pBPYOEhn2IYBryGhq8P/IjPUr/lFZqJ/IwECRcPnI5rh10Gi6xCljmqQ76BhYd8kktzo8JZhRc3vIUMzu0h8gtdg2Nwz8Sb0SM8jqM65HNYeMhnHZvb80PaGny4ewm8utfsSETUBEVWcHniTFw+eCZUWYEiK2ZHImqEhYd8nltzo8ZTh79teBsHStLMjkNEx0nsMgB3jb8JobZgjuqQT2PhIb/h1jxIyd2Jd7d/gip3tdlxiDq1UFsIbh51DUbHD+d1dcgvsPCQX/HqXmiGjv/s+hLL01ZzCTtRB5MgYXrfSbhhxJVQZQUWxWJ2JKJWYeEhv+TyulHmrMBrKe/hQEm62XGIOoVeEd1x57gbERfSFXYLT1+Rf2HhIb/m1tzYWbAP/9z2McqcFWbHIQpIkfZwLBgxD2O7j+BSc/JbLDzk9zRDg27oWLJvOZYc+IGruYjaiE2xYk7iTFw66ALIkgyLws0+yX+x8FDAcGluaLqGD3Z/iZ/T18MQhtmRiPySBAlTe0/ADSOugEVRYePqKwoALDwUcFxeF2q9Try7/RNsytludhwivzK06yDcOuY6RNjD4LDYzY5D1GZYeChgOb0ulNaV4+1tH2Nv0QGz4xD5tD6RPXHDiHnoF9Wb19OhgMTCQwHPpbmRWZ6Dd7Z/jIzybLPjEPmU3hE9sOCcKzAwpi8nJFNAY+GhTuHYpqSpxQfx4a4lyKzIMTsSkal6RXTH9efMw+CY/iw61Cmw8FCncqz4pJUdwYe7v+Q1fKjT6RneHdefMxeJXQaw6FCnwsJDnZIhDHh0L/KqCvGfXV9iV+E+syMRtau+kT1xddKlGNp1IIsOdUosPNTpubwulDor8J9dX2JL7i4I8J8EBQYJEkbFJ+GqobMRHxYLq2xh0aFOi4WH6Cin14UaTy0+S/0Oa49shocXMCQ/ZVEsOK/3BMwbMgtBFgeXlxOBhYeoEafXBQBYkb4O3x5cgeK6MpMTEbVOmC0UswZOw6wB50GCxKJDdBwWHqJmeHUNAgL7ig/hy33LeS0f8ll9I3vi4oHTMSFhJCAAq2o1OxKRz2HhIToFIQRcmhs1nlp8uW85VmduhFv3mB2LOjmHasfkXmNxyaDzEeWIgEVWociK2bGIfBYLD9FpcHpdkCUZG7O3YXnaahwqzTA7EnUyx0ZzxvcYCSEM2HnaiqhVWHiIzoBuGPDoHtR5nVh+eBVWZm5EubPS7FgUoI6N5swedAEiHeEczSE6Ayw8RGfJo3kASUJ62RF8d2gltuTuhNfQzI5Ffs4iqxgVPwzn903GkK4DYRg6R3OIzgILD1EbcnpdkCQJm7K3Y/WRTdhbdBCGMMyORX5ClmQkdR2E6X0nYXT8cOhCR5DFYXYsooDAwkPUDgzDgEt3Q4KErXm7sTpzE3YX7Ydu6GZHIx80ILoPzus9Eck9xwASYFdtkCVeIJCoLbHwELUzQxhwed1QZBnb8/diVeYm7CpI5WmvTswiqxjadRAmJozCmO7nQJUVWBUL5+UQtSMWHqIOJISAU3NBlRTsKTqADdnbsKtgH8pdnPAc6MJsoRgVn4TJPcdicJf+0AwNdsXGrR6IOggLD5GJnF4XFFlBhbMSm3N3YGveHhwoSYPG0R+/J0FCz4juGB2XhOReY9EtpAt0TjwmMg0LD5GP0A0dbs0DVVFxqDQDG7O3YWdBKgpqis2ORq3UIywOSbGDMCZ+OAbG9IUQAsrR01VEZC4WHiIf5dbqr+asGzoOlmZgR8Fe7C8+jMyKHK788hFxobFI6joQo+OHYXCX/pAhQZJk2Li1A5HPYeEh8hMe3QvN0GCRVRypyMXOglSkFh/CodIMuDS32fECXrA1CP2jeqF/VB8M7ToQfSITGiYZ21WbyemI6FRYeIj8lG7ocGlu2FQrKl3VyCzPxv6SNGRWZCOjPAdV7mqzI/otq2JBn8gE9I/qjaFdB6F/dG8EW4Lg0T2wqTaoXE1F5HdYeIgCiKZrcOseWBULPLoX2ZV5OFCSjrSyI8itLkBBTTG8utfsmD5DkRV0C+mChLB49IyIx4DoPkgIi0eYPRQezQNVUWBVeHqKKBCw8BAFON0w4NbrT3nZFCucXheKakuRXZmHrMpc5FcXIb+mCEU1JQF5bSCbYkVMUBRigiMRExSN7mGx6BPZE/GhsQizhcCjeyEguEScKMCx8BB1Yl5dg1f3QJJkWBULnJoLVa4alDkrUFxbiqLaUpQ5K1DurES5qxLlzkpUu2sgYP7/NlRZRag1GCG2YIRagxFmC0V0UCTiQrsiPrQrYoKjEWEPg0VW4dE9MI6umLIpVkiSZHZ8IupgLDxE1CxDGPDoXuiGDgkSVEWFKivw6F64NQ9cmhtOzYU6rxN1njpUu2tR7alFjacWHt0LQxgwhAHdMBreP/GPgEVRYZEtDW+tigUWxQK7aoVNtcGuWBFsDUaYLQQhtmAEWxywq3YosgyvrkEXOoQQkCSp4X6IiE7GwkNEbU43dBjCgICAEGgYETr2v5uGESIBSJIECRIkSYIsyVAkmaeWiKjNsfAQERFRwOOvUURERBTwWHiIiIgo4LHwEBERUcBj4SEiIqKAx8JDREREAY+Fh4iIiAIeCw8REREFPBYeIiIiCngsPERERBTwWHiIiIgo4LHwEBERUcBj4SEiIqKAx8JDREREAU81OwARka/JycnB+eefj2uuuQZPP/10w8f37duHyy+/HP/3f/+HefPm4d1338XHH38MRVGgKAquvvpqzJ8/HwDw+eefY9GiRYiLiwMA6LoOj8eDBx98EAkJCXjwwQcBAPn5+QgKCkJ4eDisVis++eQTAMB3332Ht99+G7W1tfB6vRg3bhwWLlyI0NDQhjwrVqzAHXfcgc8++wxJSUknPIeWbr9p0ybcfvvt6Nmz5wm3ueuuuzBjxoy2f0GJfAALDxFREyIiIrBmzRroug5FUQAA3377LaKiogAAL7/8MlJSUvD+++8jJiYGZWVluPPOO1FRUYHf/OY3AIDp06dj0aJFDff5448/4oknnsD69euxZMkSAMDDDz+McePGYd68eQ3Hff3111i8eDFeffVV9OvXD0IIPP/883j00Ufx0ksvNRz3+eef46KLLsLHH398QuFpze2TkpLw/vvvt9OrR+R7eEqLiKgJwcHBSExMREpKSsPH1q1bh0mTJsHpdOLtt9/Gs88+i5iYGABAVFQUnnnmGbz11ltwOp1N3mdubi7Cw8NP+diLFy/GI488gn79+gEAJEnCvffei2HDhjUcU1ZWho0bN+KBBx7Ad999h5qamtO6PVFnwxEeIqJmzJo1C8uWLcOECROwa9cuDBo0CEIIOJ1OOBwO9OjR44Tj+/fvD6vVivT0dAD1p5zmzJmDmpoauFwuJCcn49VXX23xMSsqKpCZmYkxY8ac8HGLxYJbbrml4e9fffUVkpOT0aNHDyQlJeGrr77Cdddd1+rb79mzB3PmzDnhmHfffReRkZGtf4GI/AhHeIiImjF9+nSsXr0ahmHgu+++w6xZswDUj5jout7kbTRNgyRJDbdfsmQJlixZgl69eqF3797o06dPqx772H3k5ORgzpw5mDNnDqZMmYL8/HwAwBdffIHZs2cDAC6++GJ89NFHp3X7pKSkhmzH/rDsUCBj4SEiakZwcDAGDx6MrVu3YuPGjZg0aRIAwG63w+v1NozkHHPo0CEYhtGo1ISEhOC5557Dm2++ie3bt7f4mBEREUhISMC2bdsAAD169GgoJBaLBbquY+/evTh48CD+9Kc/Yfr06XjllVdw6NAh7Nixo1W3J+qMWHiIiFowa9Ys/OUvf0FSUhJUtX4WgMPhwB133IFHH30UpaWlAIDS0lI8/vjj+PWvfw2Hw9HofhISEnD99dfjT3/6E4QQLT7mPffcg2eeeQZpaWkNH9uyZQsqKiqgKAo+//xzXH311Vi5ciVWrFiBVatWYc6cOQ2jPKe6PVFnxDk8REQtmDZtGh599FH87ne/O+Hjt956K0JDQ3HTTTdBCAFJknDttdc2LEtvym233YZPP/0UX3/9NS677LJmj5s9ezaCgoLw2GOPoba2FjU1NejXrx8WL16M6OhoLF26FO+9994Jt7nppptwzTXXYOHChS3ePi4uDllZWU3O4bnkkktw6623nsGrROT7JHGqXzWIiIiI/BxPaREREVHAY+EhIiKigMfCQ0RERAGPhYeIiIgCHgsPERERBTwWHiIiIgp4LDxEREQU8Fh4iIiIKOCx8BAREVHAY+EhIiKigMfCQ0RERAHv/wH1+eT0MuWn4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18" y="1388854"/>
            <a:ext cx="7661555" cy="48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80" y="404643"/>
            <a:ext cx="10772775" cy="86344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Lending analysis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6" descr="data:image/png;base64,iVBORw0KGgoAAAANSUhEUgAAAgAAAAIFCAYAAACktUVJAAAAOXRFWHRTb2Z0d2FyZQBNYXRwbG90bGliIHZlcnNpb24zLjMuMiwgaHR0cHM6Ly9tYXRwbG90bGliLm9yZy8vihELAAAACXBIWXMAAAsTAAALEwEAmpwYAABTXElEQVR4nO3dd3gVVcIG8Hfmzi3pvRF670VAEEGKSC8CSrGv7XOt4KqAil0WV1dFrKDuWhFEBMWGgkgJRLr0noRAGuntlinfH9EsJUCAJOfeO+/veXiU5Jb3DoF5Z+bMOZJhGAaIiIjIVGTRAYiIiKjusQAQERGZEAsAERGRCbEAEBERmRALABERkQmxABAREZkQCwABANLT09GmTRuMHj268teoUaOwaNEi0dFw++23Iy8vT2iGtWvXon///rjuuuvgdDorv56eno4uXboITAY8/fTTGDBgAF577bWzPubknHPmzMFzzz1Xq5l27NiBBx98sMrv/d///R8WL15cK+/7wQcfYNq0adV+/OLFi/F///d/tZLlQo0YMQLJyckX9Jx33nkH/fr1w/Tp07F48WL069cPd9xxRy0lJH+jiA5A3sPhcGDp0qWVv8/KysKIESPQvn17tG7dWliudevWCXvvv3z33Xe4/vrrce+994qOcoYFCxZg1apViI+PFx2lUocOHfDGG2+IjuH3Fi1ahFdeeQXdunXDLbfcgilTpmD06NGiY5GPYAGgs4qLi0OjRo2QkpKC1q1b48svv8T8+fOh6zrCw8MxY8YMNGvWDNOmTUNBQQGOHj2Kfv364d5778ULL7yALVu2wGKxYODAgZgyZQo8Hg9eeeUVbNy4EZqmoW3btnjyyScRHByMAQMGYMyYMVi/fj0yMjIwevRoTJ48GdOnTwcA3HrrrZg7dy727t2L9957D263G3l5ebj22msxefJkAMDcuXOxaNEiBAUFoVu3blixYgVWrlwJt9t91vc9mcfjwaxZs7B+/XpYLBZ07NgR06dPxxdffIEVK1bAbrejuLgYU6dOrXJ7ne35wcHB+PXXX6vMnZycjNdeew0NGjTAgQMHoKoqnn32WXTt2hWbNm3CrFmzoOs6gIoj58GDB5/ynjfccAMMw8Bdd92Fp59+Go899hhmz56NDh06AAAGDBiA2bNnIyIi4oy8mzdvxj/+8Q+sXLkSsiyjvLwcAwYMwHfffYfIyMjKx82ZMwepqanIzMxETk4OWrdujRdffPG8n+v555/HsmXLkJWVhWnTpiE7Oxv16tVDbm5uldvvyJEjeO6551BaWlr5Pq+//jrsdjs6dOiAu+++G+vWrUN2djbuvPNO3HDDDfB4PHjhhReQlJSEqKgoREVFISQkpMrXf++99/D1119DURQ0atQIs2bNAgDk5OTg7rvvRkZGBiwWC/7973+jWbNm2LZtG15++WW43W7k5OSgV69emDlzJtLT03HjjTeiWbNmOHbsGD755BOsXbsWc+fOhcPhQM+ePfHxxx9j9+7dACqO0pcvXw5d15GYmIinn34acXFxOHjwIB5//HGUl5ejadOmKCsrqzJ3ZmYmnnnmGRw7dgyGYeDaa6/FnXfeicmTJyMrKwtPPPEEPB4P8vPzkZ6ejvz8fNx2221VvhbRKQwiwzCOHj1qdO7c+ZSvbdmyxejevbtx/PhxIzk52bjhhhuMsrIywzAMY82aNcaQIUMMwzCMqVOnGrfeemvl82bOnGlMmTLFUFXVcLlcxo033mhs2LDBmDNnjjFr1ixD13XDMAzj3//+t/H0008bhmEY/fv3N2bNmmUYhmFkZmYaHTp0MNLS0gzDMIyWLVsaubm5hq7rxk033WQcOXKk8nFt2rQxcnNzjdWrVxuDBw82CgsLDV3XjenTpxv9+/c3DMM45/uebPbs2cb9999vuN1uQ9M0Y9q0acaMGTMqP+P7779/zu12tuefK/eGDRuMNm3aGLt37zYMwzA++OAD48YbbzQMwzBuueUWY9myZYZhGMaePXuMZ555pso/u7+2z1/b8Y8//qj83l+/PznnG2+8YTz77LOGYRjGqFGjjFWrVhmGYRhffvmlMWXKlDNe/4033jCuuuoqIycnx9A0zXj44Ycrt+e5Ptfw4cMNwzCMe++913jttdcMwzCMlJQUo3PnzsZXX311xvvMmjXLWLJkiWEYhuF2u40RI0YYP/74Y+Vn/OSTTwzDMIwdO3YY7du3N5xOp/Hf//7XuOWWWwyXy2WUlpYaY8aMMaZOnXrGa//yyy/GoEGDjIKCAsMwKn5G3377beOrr74yunXrZqSkpBiGYRjPP/+8MX36dMMwDGPKlCnGhg0bDMMwjJKSEqNHjx7Gjh07jKNHjxotW7Y0Nm7caBiGYRw4cMC44oorjIyMDMMwKn7eWrZsaRiGYXz99dfG5MmTDY/HYxiGYXzxxRfGnXfeaRiGYYwePdpYuHChYRiGsWnTJqNVq1aV73eyG2+80fjwww8NwzCMoqIiY+TIkZU/Fyf/ed90003GDz/8cMbzic6GZwCoktPprDx9qGkaIiIi8PLLLyMhIQGffPIJUlNTMXHixMrHFxUVoaCgAADQtWvXyq8nJSVh+vTpsFgssFgs+PTTTwEAL7/8MoqLi5GUlASg4og5Kiqq8nlXX301gIozD1FRUSgsLESDBg0qvy9JEt59912sWrUKy5Ytw6FDh2AYBsrLy/Hbb79hyJAhCA0NBQDceOON2LBhAwBg1apV53zfv6xevRpTpkyB1WoFANx888247777qr39zvb8c+UGgHr16qFNmzYAgLZt2+Lrr78GAAwdOhTPPfccVq5ciV69euHhhx+udpbquvHGG7Fw4UL07dsXCxYswGOPPVbl44YMGYLo6GgAwHXXXYeZM2di6tSp5/xcf0lKSqo8a9KoUSP06NGjyvd49NFHsW7dOsybNw8pKSnIzs4+5aj4r5+Pdu3awe12o6ysDOvXr8eIESNgs9lgs9kwcuRI7Nu374zXXr9+PYYMGYKwsDAAqDyztHjxYnTs2BGNGjUCALRp0wY///wzAGDWrFlYvXo13n33XRw+fBgulwtlZWUIDw+Hoijo3LkzgIrxIVdeeWXlJZibbroJc+bMAQD8+uuv2LFjB8aNGwcA0HUd5eXlyM/Px759+3DttdcCqPj706JFizNyl5WVYcuWLfjwww8BACEhIRg7dixWr16N4cOHV7kdiaqLBYAqnT4G4GS6rmP06NF49NFHK3+fnZ1d+Q9qYGBg5WMVRYEkSZW/z8jIgMPhgK7rePzxx9G3b18AQGlpKVwuV+Xj7HZ75f9LkgTjtGUqysrKMGbMGAwcOBDdunXDuHHj8Msvv8AwDCiKcsrjLRbLKdnP9b4nP+7k3Lquw+PxnG1zVfv558oNVGz3qj73xIkT0b9/f6xbtw5r1qzBm2++iR9//PGU7VSVk7eD2+0+52NHjhyJV199FRs2bEBZWRm6d+9e5eNO356yLJ/3c1X1mYCKn4+qPPzww9A0DUOHDkW/fv2QkZFxyvP++tx/bePT3+f0nKd//eQ/m6KiIhQVFZ2R5+SsN910E1q1aoU+ffpg6NCh2L59e+X3bDZb5fMsFss5f/b+ulwBVPx5FBYWVn7/fNtF1/UzPqeu61BVtcrPSXQheBcAVUvv3r3x3XffITs7GwAwf/583HrrrVU+9oorrsDXX38NXdfhdrvx4IMPYuPGjejduzc+++wzuN1u6LqOGTNm4NVXXz3ve1ssFqiqitTUVJSUlGDy5MkYMGAAkpOTK1+rb9++WL58OYqLiwHglLsXqvu+ffr0wfz58+HxeKDrOj777DNceeWV1d5GZ3v+uXKfy8SJE7Fnzx6MHTsWzz//PIqKipCTk3PO50RGRmLnzp0AgOTk5PM+PiAgAKNGjcLjjz9+ytmd061YsQLFxcXQdR0LFy5E//79q/25+vTpgwULFgAAjh8/ftaR7mvXrsV9992HYcOGAQC2b98OTdPOmb9Pnz5YsmQJXC4XXC4Xvv/++yof16tXL/z8888oKSkBUDGu4b///e9ZX7eoqAg7duzAI488gkGDBiEzMxNpaWlV/pn17t0b69evR1ZWFgDgyy+/POV7ixYtqnzf2bNn47HHHkNERATatWtX+dhdu3Zh//79Z7x2cHAwOnXqhM8++wwAUFxcjCVLlqBXr17n3C5E1cEzAFQtvXv3xl133YXbb78dkiQhODgYb7755ilHVX+5//778eKLL2L06NHQNA3Dhg3DoEGDcNVVV+Gll17CmDFjoGka2rRpU61btoYMGYKbb74Zs2fPRr9+/TB06FDYbDa0bNkSzZs3R2pqKvr06YPx48djwoQJcDgcaNGiBQICAgAA9957b7Xe9+9//zteeuklXHvttVBVFR07dsSMGTOqvY3O9vzg4OCz5rbZbGd9vUceeQQzZ87E66+/DkmScP/996N+/frnzPDII4/gmWeewYIFC9CuXTu0a9fuvLnHjh2LhQsXVp6Orkp0dDTuuusu5Ofno3v37rjnnntgs9mq9bmefvppTJ8+HUOHDkV8fPxZ7yiZMmUK7rvvPgQGBiI4OBjdu3dHWlraObNPnDgRaWlpGDFiBMLDwytP5Z+ub9++OHjwICZNmgQAaN68OZ5//nksX768yseHhobi7rvvxpgxYxAYGIi4uDhcdtllSE1NPeWyFAA0adIE06dPxx133AGbzYY2bdpU/uxdf/31yMrKwvjx4yFJEhISEioHH7766quVg0wbNmyIpk2bVpnllVdewXPPPYfFixfD7XZj5MiRGDt27Dm3C1F1SEZV59GIfMyOHTuwdetW3HLLLQCA//znP9i+fTtef/11scG8nGEYmDdvHo4dO4Znn322ysfMmTMH+fn5eOqpp+o4nW84evQoli5dinvvvReyLGP58uWYN2/eKWcCiLwRzwCQX2jSpAnmzZuHhQsXVh5pPf/886Jjeb2rr74asbGxePvtt0VH8Vnx8fHIzs7GyJEjYbFYEBISgpkzZ4qORXRePANARERkQhwES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iugARHRhNF2Hx6NDNwwYRsXX/vwPJPzvf2QAkiRBkiXIEiBLEmRZgmEAumFAliTohgFV06HrBvQ/X0T687GKRYJikSFJEojI/7AAEHkJwzDg8mhQNR2yJMFmtQAASso8KCxxIbfQiZz8MmTll6GwxAWXR4dH1eBRdaiaDo9a8UtVdXi0k/5frXicqhnwqFrljh4A7DYLghxWBDoUBDqsCPrrvwH/+31okB0hQTaEBFoRFGBDoENBgF1BkMMKWQbcHh2SBDhsCmSZZYHIV0iGYRjnfxgR1QRdN1DuViFDgs0mo9ylIa+wHBm5ZUjPKkZGbimy88qQU1COvCInypyq6MjnFBJoRb3oYCREByExNhhNEkKRGBuCmHAHZFliOSDyYiwARLVE03U4XRoURYam6UjNLMbOQydw4GgB0jKLkZ1fBo+qi45Za0ICrUiIDka96CAkxgSjSb1QJMYGIzo8AJY/y4GiyLD/eaaDiOoWCwBRDVA1HS63Bqsiw63qSDleiF2Hc7H/aAEOpRcgt9ApOqJXCQ6won5cMFo0iECnFtFo1TACQQFWuD06HHYLLDLHJxPVNhYAogukaTrK3Rrs1opT+EeOF2Ln4Vwc/HNnn1/sEh3RJ4UG2dCyYQTaNI5ExxbRaJIQCt0AZAmw2zhciaimsQAQVUO5S4VFlpBb6ETSjuP448AJHDpWgMISt+hofkuSgEbxoWjXNArd28ahTeNIyH/ekeCwsxAQXSoWAKIqaJoOl0eDRZax89AJrP3jOLbszUZeEU/li1Q/Nhjtm0aha5s4tG8WDVkCbFYLFAsvGRBdKBYAoj/9dZSfV+RE0h8ZSN6VgX2p+dB0/hXxRpIENK8fjj6dE3FVl/oIciiwWCRYFQ4qJKoOFgAyLU2vGLhnkWXsOnwCa7bzKN+XNYwLwZWd6qF/1waIDHUAEniHAdE5sACQqahaxaQ5hSUurPsjA7/vysTelDwe5fuZuMhA9OpYDwO6NUC96CDousFxA0SnYQEgUyhzegAAKzcdxY/rU5CaWSw4EdWVyFAHerSLx9XdG6JpYihUzUAAywARCwD5L5dbhSRJ2JOSh2VrD2Pj7iwe6ZtcSKAV3dvGY0C3BmjTOBKGYfAWQzItFgDyK5qmw63qKC51Y9m6I/h101EUlPC+fDpTaJANg3s2wuirmsGqyAh0WEVHIqpTLADkF8qcHsiyhLXbjuP7pCM4cLRAdCTyEbIEdG0dh3EDmqN5gwjIEngnAZkCCwD5LLdHAwAcPlaIb9cexoYdGXD78dz6VPviowIxsndTXNOjEQADAXaeFSD/xQJAPqfcpcKjavh2zRGs2JiGnIJy0ZHIz9gUGX26JGJc/xaICQ+A1SpzfQLyOywA5DPKXR4Ulbjx2U97sXrrMQ7oozrRokE4xvRthsvbJwAcNEh+hAWAvJquG3B7NBzNLsZnP+7F5r3ZoiORSYUEWnFNj0a4tm8zOKwWBHDQIPk4FgDySpqmQ9UM7Dx8Ap//tA/70/JFRyICUDEFcY928bhjVHuEBds5pwD5LBYA8iqqpkPTDWzanYlPftiLYzkloiMRVUmSgN6dEnHHqHYIdFhZBMjnsACQV/hrx//7rkx88sMeZJwoFR2JqFpkWcLV3Rrg1uFtYbNaWATIZ7AAkFCqpkPXDWzYmYFPftiDzNwy0ZGILopikTHkika4cXBrKBaZaw+Q12MBICF03YBH1St3/Fl53PGTf7BbLRjRuwnGD2wJiyzxrgHyWiwAVOfKXSrSs4vxxoJtSMkoEh2HqFYE2BWM6dcMY/o2hyRJsNs4uyB5FxYAqjMutwqXR8M7X/2BtduPi45DVCeCA6wYP7AlhvVqDEmSYLOyCJB3YAGgWvfXLX3frj2EL37eD5dbEx2JqM6FB9sxaVArXN29IayKBJkzC5JgLABUq5xuFXuO5OGtRdt5nZ8IQIO4EEyZ1AX1Y0N4xwAJxQJAtcLpUlFc7sGcBVuxdX+O6DhEXqd/1/r4vzEdoSgy7LwsQAKwAFCN8qgaVM3AF8v34ps1h6Fq/PEiOpugACtuH9kOfbvUh80qQ5Ik0ZHIRFgAqEYYhgGXR8PvuzIxb+lOFBS7REci8hnN64fj4RsuQ0x4AOcPoDrDAkCXrNylIie/DLMXbOOc/UQXSZaAUVc1w41DWsNqkWGxcJAg1S4WALpoFZP5aPjsp71Y8tsh8CeJ6NLFRQbikRu7olFCKAcJUq1iAaCL4nSrKCh24YUPk5GaWSw6DpHfGdSjIe4c3QFWiwxF4dkAqnksAHTBnG4VKzcexfvf7IRH1UXHIfJbkaEOTJ7YBW0aR3JsANU4FgCqNo9Hg9Ot4eVPN/HWPqI61LtzPTw4vgtsVhkWTiBENYQFgKrF6VKx60guXv18C4pK3aLjEJlOXGQgnr6zJ2IiAuDgAkNUA1gA6Jw0XYfHo2Pukh34+fc00XGITE2xyLhnTAf07VqfJYAuGQsAnZXTpSIzrwwz//M7MnJLRcchoj/17lQPD07oArtV5poCdNFYAKhKLreKpWsO4/Mf90LT+SNC5G0SooLw9F09ER3mgJ1nA+gisADQKdweDaXlHsz86HfsTeGkPkTezKrIuHdcJ/TuXI+XBOiCsQBQJadLxZZ92Xj9i60od6mi4xBRNfXtkoj7r+8Mm9UCWeZ6AlQ9LAAEoOKU/5crDmDBL/tFRyGii5AYE4yn7+yJyFA7LwlQtbAAmNxfi/i89vkWJO3IEB2HiC6BTZFx//jOuKJ9AicOovNiATAxVdNR5lTx1HtJOHSsUHQcIqohA7rWx9+v6wSbwksCdHYsACblcmvIzi/Dk+8mIa/IKToOEdWwBnEhePHvvRASaIPClQWpCiwAJuR0qdhxOBcvfbQRLo8mOg4R1ZKIEDv+eV9vxIQHwGa1iI5DXoYFwGScbhXfrT2Cj77fzeV7iUwgwK7gubuvQON6obxVkE7BAmAiTreKtxdtx6+b00VHIaI6pFgkPHpTN1zWKpaDA6kSC4AJaLoOp0vDM++v5+Q+RCYlScBdozvgmh4NeSaAALAA+D23R0NekRNPvLMO2fnlouMQkWBj+jXHjYNbca4AYgHwZ063iv2p+XjhP79zZj8iqnRVl0Q8ML4zzwSYHAuAn3K6VCTvysSrn28G1/IhotN1bB6NJ2/vAYfNAkniXAFmxALgh5wuFWu3H8MbC7dxpD8RnVXjhFDM/PuVCAxQYOGywqbDAuBnnC4VKzel4Z3FO0RHISIfEBsRgFn39UZ4iB1WhXMFmAkLgB9xulT8sD4FH367S3QUIvIhIYFWvPj3K1EvOhh2G0uAWbAA+AmnW8XS1Yfw6Q97RUchIh9kt1rwwt97oWm9MM4aaBIsAH7A6VaxiEv5EtElctgsePmBPkiMDeblABPgqA8f53Sr+PKX/dz5E9Elc7o1THt7HXIKyuFRuU6Iv2MB8GFOl4qvVx3CwhUHREchIj9RWu7B1DlrUVjihqbpouNQLWIB8FFOl4pl6w7j8594zZ+IalZBiQuPzVmD4nIPdE4k4rdYAHyQ06Xipw2p+Oi7PaKjEJGfyikox2Nz1qDM6QGHivknFgAf89d9/u9/s1N0FCLycxknSjHtrbWcStxPsQD4EKdLxZptxzjJDxHVmdTMYsx4bz1LgB9iAfARbo+GfWn5ePPLbaKjEJHJ7E/Lx3MfbIDTzRLgT1gAfICm6ThRUI4XPkzmwj5EJMTOQ7l46eNNcLEE+A0WAB9Q5lTxxLvr4HTzvlwiEmfTnizMXrCVJcBPsAB4OadbxVNz1+NEgVN0FCIirNl2HHOX7OTlAD/AAuDFnG4Vr36+BQfTC0RHISKqtDw5FV+tPAAnBwb6NBYAL+V0VUzxu35HhugoRERn+OLn/dh2IAcuDy9N+ioWAC/kdKtI3pXJKX6JyKu98ulm5OSVccpgH8UC4GU8qoa0zGK8/sUW0VGIiM7J5dEwY24S5wjwUSwAXkTXdRSWuPH03PVQNd7vR0Te70SBE8+8zzkCfBELgBdxujU8/s46lJR7REchIqq2fan5mPv1DpYAH8MC4CVcbhXPf5CMjBOloqMQEV2wn39Pw8qNaSwBPoQFwAs43SreXfwHdh7OFR2FiOiizV2yE8eyS6ByUKBPYAEQzOlW8eumo/hl41HRUYiILommG3jug2TOD+AjWAAE0nUD+UUuzFvKpX2JyD/kFTnx4n9+h4tTl3s9FgCB3KqGF/6TDI/K02VE5D92Hs7FFz/v45kAL8cCIIjTpeLj73YjLbNYdBQiohq3aOUB7D6SCzdnCvRaLAACeFQdB44W4Nu1R0RHISKqNS99sgnFZW4YBuc18UYsAAK4PBr+9ckm0TGIiGpVmVPF8x8m8yyAl2IBqGNOt4pXPt2EghKX6ChERLXuUHohlq09wvkBvBALQB1yulWs2pyOzXuzRUchIqozn/64FwXFLl4K8DIsAHVE1w0UFLswd8kO0VGIiOqUqumY9fFGXgrwMiwAdcSjanjhQ97yR0TmxEsB3ocFoA44XSo++WEPUnnLHxGZGC8FeBcWgFqmqjoOphdg6erDoqMQEQn1v0sBPBPqDVgAapnLo+El3vJHRASg4lLAt2sP8VKAF2ABqEVOl4pX529BQTFv+SMi+stnP+7jpQAvwAJQSzRNx56UPPy+K1N0FCIir8JLAd6BBaCWqJqBtxZtFx2DiMgrVV4K4IJBwrAA1AKnS8WS1YeQlVcmOgoRkdf67Me9yC/hpQBRWABqgdOtYeHP+0THICLyaqpm4KWPeClAFBaAGlbuUvHWom1wc8IfIqLzOnSsEN+uPcxLAQKwANQgTddx+FghNuzkwD8iour6Yvk+eDQeNNU1FoAapKoG5izcJjoGEZFPcXk0fPjtLpTzLECdYgGoIS63hh/Xp+BYTonoKEREPmflxjQuk17HJKOawy/T09MxZMgQNGvW7JSvv/vuu0hISKjyOXPmzAEAPPDAA2jVqhX27avewLgBAwbA4XDAarXCMAwoioLHHnsMPXv2POtz5s+fDwCYNGnSKV9fvHgxfv/9d8yaNata732xisvcuOOFn9lgiYguUpeWMXj8tsvhsCuio5jCBW3l2NhYLF26tLaynGLu3LmoX78+AGDlypV45JFHsHbt2rM+/vQdf10qd6l4d/Ef3PkTEV2CrftzcPh4IVo3ioQsS6Lj+L0auQQwbdo0LF68uPL3rVq1qvJxuq5jwIABOHLkCACgrKwMffv2hct17tM+PXr0QE5ODvLz87F//37cfPPNGDduHPr371955D9nzpzKMw5LlizB4MGDMW7cOKxataoGPuHZ6bqBY9klWL31WK2+DxGRGbzz1R9cNr2OXFAByM7OxujRoyt/vf/++xf2ZrKMa6+9Ft988w0AYPny5ejXrx/sdvs5n7ds2TI0btwYERER+PLLL3Hvvffiq6++wscff4x//etfpzw2KysLr7zyCj777DMsWLAApaWlF5TxQnlUHbMXbK3V9yAiMouUjCJs2JXBElAH6vwSwNixY/G3v/0NDz30EL7++ms8/PDDVT7u7rvvhtVqhcfjQUJCAl5//XUAFWcb1qxZg/feew/79+9HWdmps+1t3boVXbp0QXR0NABg5MiR2LBhwyVlPhuXR8PKTWlIySiqldcnIjKjD7/ZhZ7t4sFx6rWrRkZaSJJUOZWjx+M552Pr16+PevXqYfny5cjNzUWnTp2qfNzJYwBONnnyZISGhqJ///4YNmwYli1bdtYsAKAotTeYRNN0fPTd7lp7fSIiM8orcuLbtUcwsncT2G0cEFhbaqRehYeH4+DBgwCAX3755byPHzduHF544QWMGjXqgt9r3bp1ePDBBzFw4ECsXr0aAKBpWuX3u3btim3btiErKwu6ruP777+/4PeoDqdbxcJf9qPUyYF/REQ1beEv+6FqXCOgNtVIAZg0aRKSk5MxcuRIbNmyBTExMed8/KBBg1BYWIjRo0df8Hs98MADuOGGGzBs2DBs3rwZiYmJSE9Pr/x+dHQ0nnzySdx222247rrrEBwcfMHvUR2aZmDZuiO18tpERGZX7lLx8fe7eXdVLar2PAA1xTAMrF69GvPnz8e7775bl29dY5wuFfN/3ofFvx4UHYWIyG9ZZAnznrgGMeEBoqP4pTofYTFz5kw8//zzmDp1al2/dY3RdAPf8eifiKhWabrBOVZqUZ2fAfB1TpeKz5fvxderDomOQkRkCq9N7otm9cMgSZwcqCbxHosLpOkGvl+XIjoGEZFpfPDNTjjd2vkfSBeEBeACOF0qvvh5H1we/iASEdWVnYdzkVfoFB3D77AAXADdMPBDUoroGEREpjN/+V6UOc89zwxdGBaAanK5VSxdfYhH/0REAqzdfpzzAtQwFoAL8M3qw6IjEBGZkqYbWPzrATjdvCOgprAAVIPHo+Hn39NQUs7TT0REovy4PgW8D6DmsABUgwFg0coDomMQEZlaqVPFik1HuVJgDWEBOA9N07FhZwZyOQKViEi4xb8ehM7pa2oEC8B5qJqB+cv3iY5BREQAsvLKsOPgCeg6S8ClYgE4j72peUjPLhEdg4iI/sT5WGoGC8A5lDk9WLqaU/4SEXmTfan5yM4rEx3D57EAnINuGNi8N1t0DCIiOs3nnBjokrEAnIVH1fBLchqvMxEReaENOzPh9vBugEvBAnAWug78sD5FdAwiIqqCrhtYtPIAnFwq+KKxAJzFsZwSHD9RKjoGERGdxfLkVHBmoIvHAlCFcpeKb9Zw8B8RkTcrd6lYvSUdmsZLAReDBaAKsiRh3fbjomMQEdF5/JScBjdnBrwoLACn0XQdSTuOw+nmPaZERN5uf1o+7wa4SCwAp3F7dHy37ojoGEREVE0/rk+BmxMDXTAWgNOUlLmxLzVfdAwiIqqmlZuOio7gk1gATuJyq1jGo38iIp+SnV+Oo1nFomP4HBaAk0iShJUb2SSJiHzNd+uOoJxzAlwQFoCT7Dqci4ISl+gYRER0gdb9cRwWmZMCXAgWgD+VOT34du1h0TGIiOgilDlV7DqcKzqGT2EB+JNhgAv/EBH5sJ9/T+MtgReABQAVc0pv2JnBhX+IiHzYxt2ZUCzcrVUXtxQqppNM2pEhOgYREV0Cp1vDzkO8DFBdLAAAbFYZfxzIER2DiIgu0S8beRmgulgAABxKL+TUv0REfoCXAarP9FvJ5VaxZtsx0TGIiKgG8DJA9Zm+AADAxt1ZoiMQEVENWbGJlwGqw/QFoLRcRUZuqegYRERUQ7YfyIFVMf3u7bwU0QFE0nQd63ceFx3DqxVn7ETu/uWQJAmyNRBxHa+DLSgKBSlJKEz7HYauwh6WiLiO10O2KChI3YD8Q6sgWwNQr+vNsAZGAgDSkz9ATNsRsIfECf5EROTvCkvcyCtyIi4ySHQUr2bqiuR0a9iwM1N0DK+lax5kbpuPet1uQaOrpiA4rg1ydi1FccYOFKQkoX7Pu9Go78MwNA8KjqwBAOQd/BWN+v4DEU37oiAlCQBQfPwP2EPiuPMnojqzeU8253Y5D1MXAKtF5mCRczF0wAB0jxMAoKtuSLKCovQtiGjaBxZbICRJRmyHsQhJvAwAIMkWGJoHuuqEJFuga27kH/4NUS0HivwkRGQym/dlc3Gg8zD1JYA9KXlQNV10DK8lK3bEdRyLo0lvQbYGAoaBBlfei+Mb/wvV1QDpye9DdRYhILIJYtoMBwBEtx6Ko+vfheIIRXznCcg7sBLhjXtBVhyCPw0RmcmuQydgs1pEx/Bqpi0A5S4Vq7fy9r9zcRVlIHf/L2jU9xHYgqKQf2Qtjm/6BIauoezEftTrdhtki4LMbQtwYt+PiG03CiEJHRCS0AEA4C7NRXl+GqJaDUL2rm/gLslBUEwLRDS9SvAnIyJ/V+pUkZVXivqxIaKjeC3TXgKwyBI27+Xtf+dSmrMfAZGNYQuKAgCEN+4Fd3EmJFlBcHwHWKwOSLKCkMTL4MxPPeP5Obu/RUzb4Sg7cRC66kLi5bejNHsf3KUn6vqjEJEJbdydBY3jAM7KtAUgr8iJ3EKn6BhezRGWiLLcw1BdxQCAksxdsAZGIqxRT5RkbIeueWAYBkoyd8Ee1uCU55Zk7YbiCIMjLBGGrkKSZEhSxVrdhsb7c4mo9m3dlw0nxwGclSkvAaiajnXbefvf+QRGN0dks75IX/8eIFlgsQWgXvdbYQuOhe4pQ9qa2TAMHY6wRMS0HVH5PF1TkXdgBRIvv+PP12mJgpQkHFn5EgKjm8MemiDqIxGRiexOyeM4gHOQDMMw3fmR0nIPnv8wGbsO8w4AIiJ/9sY/+qFJvTDRMbySKS8B2G0WHDxaIDoGERHVsuRdmbzb6yxMWQDyCp1webj6HxGRv9u2PwcurvZaJVMWgH1p+aIjEBFRHdiXmg+b1ZS7uvMy3VZxuVVe+yciMglV03H4WKHoGF7JdAVA1Qxe/yciMpHkXZnwqLwMcDrTFQC7zYIjx9kGiYjMYsehE3B7OBDwdKYrACcKyuFW+YNARGQWqRnFsNs4H8DpTFcAOACQiMhcyl0qypycgfR0pioATreKXVz+l4jIdI5mlYiO4HVMVQA0zcDB9ALRMYiIqI4dOFoAnQsDncJUBaBiAGCR6BhERFTHDh8rhNPNhYFOZqoCkJNfzikhiYhMKC2rCDz+P5WpCsDe1DzREYiISID0rBLYuTLgKUxTAJwuzgBIRGRWLo+G4jK36BhexTQFQDc4AyARkZkdzSwWHcGrmKYA2KwWpGZyACARkVntTyuArnMc2F9MUwCKy9xQNQ4BISIyqyMZhXByaeBKpikAOfnloiMQEZFAabwEcArTFID0bM4CRURkZunZJbDxToBKpigAqqbjaBabHxGRmamajoJil+gYXsMUBcDt0ZCZVyo6BhERCcbB4P9jigJgGEBWbpnoGEREJBjXBPgfUxQAqyIjK48FgIjI7HILnXCrvBMAMEkBgAQUlXIGKCIisysscUHjLeEATFIAiku48ycioooCYHBZIAAmKQD5HPVJREQACkvckCVJdAyvYIoCkFPA6/9ERAQUlLhgVUyx6zsvU2yFTN4BQEREAErLPZBlU+z6zsvvt4LboyGngNMAExFRBadLFR3BK/h9AfBoOvIKnaJjEBGRlygp48BwwAQFAAaQV8QCQEREFQp5WzgAExQAiyyxABARUaX8Yu4TABMUAFmWUFLuER2DiIi8RG4BCwBgkgLg8XDaRyIiqnCisBwa1wPw/wJgkSV4NF10DCIi8hKFJW54uB6A/xcAXTdgsOgREdGfuB5ABb8vADzNQ0REJysocXE1AJigAKg8/U9ERCcpKnHDInM9ABMUAPY8IiL6n3K3ygWBYIoCwDMARET0P7puANz/m6AAqCwARET0P5pucP8PExQADwsAERGdRNcNSLwE4P8FwM17PYmI6CQVBUB0CvH8vgDwDAAREZ1M03WeAYAJCoCL0wATEdFJdN0A7wIEFNEBapubBYAIANAgLhhXd2soOgaRV+AZABMUAJebBYAIAG4Y1BJXdkpEecougPOgkckZhg5J8vuT4Ofk9wWAZwCIKrw2fxu6No+E69g+5P82X3QcIqGaPvGV6AjC+X390bgSEBEAwK3qePTdZIRePgKBzbuKjkMkkASD+wb/LwBBDqvoCEReIzWjGG8v2YPYa6dAiYgXHYdIDEkCL4OxABCZzvLkNKzbfQIJk2ZAstpFxyGqe7LM/T9MUAACHX4/zIHogv3r0y3I8zgQM3qy6ChEda5i8B8bgN8XgAA7CwBRVSbPXgdbw/YI6zlKdBSiOiXZHDA0DhD3+wLgYAEgqlKJU8WT729CxFUT4WjYTnQcojoj2wMBnQXA/wuAzSI6ApHX2pOSj49/Ooi466fCEhIpOg5RnZDtATAMThPv9wXAqrAAEJ3LV78exB8pRYifOAOw8IwZ+T/ZHgSOATBBAbBYJMic9JnonJ6a9zvKbeGIGXaP6ChEtU62BwDgfsHvC4Cm6QjgZQCi83po9no4WvZESOeBoqMQ1SrZHmj6aYABUxQAA4GcC4DovPKKnHjxk22IGnQ77AnNRMchqjWyPRCQeWDo9wVANwzeCkhUTZv3ZmPx6jTETXgCcmCo6DhEtUK2B0KysAD4fQEwDCCAkwERVdtH3+/G4Rw34q+fBvA0Kfkh2REMiWcA/L8AAEAgzwAQXZCpbyVBDUtE5MBbRUchqnGWwBDREbyCKQoAzwAQXRhVBx6esx4hnQYiqHUv0XGIapQcwAIAmKAAyLLEQYBEFyEjtwyvfbkTMSPvgzW6geg4RDVGCY0SHcEr+H0BUCwSgngGgOii/Lb1GH7eklGxcqA9UHQcohqhBHPWS8AEBcCqWBAfFSQ6BpHPevPLP5BRIiFu7CPg5Cnk+yTIAcGiQ3gFvy8AANAogbczEV2Kh+esgxzXHBF9xouOQnRJLEFhXAnwT6YoAPFRPHVJdCmcbh1T392I0J6jENCsi+g4RBdNCY2CoXlEx/AKpigAESEOSDxzSXRJDh8vxNxv9yF2zMNQwuNExyG6KJbQaPBSVgVTFABN0xEZ6hAdg8jnfZ+UguS9uYifNAOSYhMdh+iCKaHRkBQODAdMUgBUzUACBwIS1Yh/frwFBXogYkY/JDoK0QWzhsdCZnkFYJICIMsS4qNZAIhqyuTZ62Br1BGhl48QHYXoglgj64mO4DVMUQDsVgsSY3jbB1FNKS7z4KkPtyCy7w1wNGgrOg5RtSlhMaIjeA1TFABZltCYtwIS1ahdh3Px2S+HEXf9VFhCOLEK+QZLcIToCF7DFAUAAOrxEgBRjVu4Yj92ppUgfsITgIUDq8i7SbYAyDYOCP+LaQpAVHiA6AhEfump95PhtEchesjdoqMQnZMtuj50j0t0DK9hmgIgS0BIIBcFIqppug489EYSAtv0QnDHAaLjEJ2VLbYhJNkiOobXME0BcHt0rglAVEtyC52Y+el2RA++E7b4JqLjEFXJFt+UlwBOYpoCIElAAscBENWajbuzsCQpDfETZ3C9dfJK9oTmoiN4FdMUALtN4UBAolr2n293IyXHg7jrpwGSaf55IR9hjUwQHcGrmOZvqEWWuCogUR149J310MPrI3LAzaKjEFWSA0I4A+BpTFMAAKBpYpjoCER+T1V1/OOtZIRcNghBrXqKjkMEALDFNICuukXH8CqmKgCxEYGwKab6yERCHMspwexFuxAz6gFYoxJFxyGCLaYhJM5VcQpT7Q1dbg1NeBaAqE78ujkdK7ZmIn7SU5BsnIeDxLIlNINstYuO4VVMVQAURUbLhpwGkqiuvLFwO7LKLIgb+wi4BjuJ5OAdAGcwVQGwWy3o2CxadAwiU5nyRhLk+BYI7z1OdBQyK4vCOwCqYKoCAAAtG/EMAFFdcrpVTHtvI8KuGIuAJp1ExyETssc1gaF6RMfwOqYrACGBNgQHcEpgorp06Fgh3v9uH2LHPQIlLFZ0HDIZR4M2gMIBgKczXQFwezS0aBAuOgaR6SxbewQb9+cjftIMSLwfm+pQQLPOnAOgCqYrAHabBW2acO1yIhFe/O8mFCEIMSMfEB2FTMSR0EJ0BK9kugKgWGR0axMnOgaRaT00Owm2Jl0Q2m2Y6ChkAkp4HCCbbldXLabcKo0TQmGReUsSkQhFpW4885/NiBxwE+z1W4mOQ37O0aA1DMMQHcMrmbIAuFUdzeqHi45BZFo7DuVi/orDiB8/HZbgcNFxyI8FNO4Ii50TUVXFlAXAqsjo0CxKdAwiU/vi5/3YfawMcROeBGRzjNA2DAOvrE3Hol0nzvje86vS8Hby8crff78/D39bvA8PfncQmcX/m8N+xooUpBU46ySvP3A0ais6gtcyZQGwKRZ0bc1xAESiPfneBrgDohE1+A7RUWpdWoET039Owdq0wjO+9+XOHOzMKj3lawt35uC90S0wtm00vt2XCwBYk1KIhmF2NAx31ElmXyfbA6EEc+6XszFlAQCAFg3DIXEYAJFQug5MfiMJQe36ILhDP9FxatWyfXkY3DwCfRqduh7JH5kl2Hy8BMNbnnp3kiJJcKk6yjw6rLIEp6rjq90ncGMnzqNQXY6GbaF7OAHQ2Zi2ABg60DAuRHQMItPLKXBi1ud/IHrIXbDFNREdp9bc26Me+jcNP+VruWUevLsxE4/1ro/TxyXfdlkcHvvpCNalFmF0m2h8sSMHI1tFItBqqbvQPi6wVQ/Idp4tORvTFgDZIqErbwck8grJOzOxbEM64ic+AdkRLDpOnVB1A7PWHMXd3eIRGXjm7KS9G4XhnVEt8OI1jVGuatibU4b+TcPx7sYMzFiRgsW7zxxHQKcKatEdkmTa3dx5mXbL2K0W9O/aQHQMIvrTvKW7kJanI+76qYAJ/tE+kFuOzGI35m3KxH3fHsT3+/PxW0ohXk86dsZj523MxJ1d47E1owTlHg3PDWiETceKcbzIJSC5b7DGNICkcNr3c/H/v2XnUC86COEhXB+ayFv8460kGJENEdn/RtFRal2bmEB8cl1rvDWyOd4a2RzDWkagb+MwTO6VeMrjktOLEBVoRfOoAHg0AxZJgvTnACaXxvvbzyaweVdOAHQept46mm6gR7t40TGI6E+qquORt5MR0nUIAlteLjqOcG5Nx/w/cnBrl4qBf5fVC0Z2qQe3f70f8cE2NIng9e2zCW57Jef/Pw/JMPkUSbuP5GLqm2tFxyCik1zdrQEeHNcGxz54DJ684+d/AtFJJHsgGk/+kJcAzsPUZwAAoEWDcATYzTEJCZGvWLHpKFZtz65YOdDGo1y6MIFNOkHXePvf+Zi+AHhUnYsDEXmh177YhhynFbFjHhYdhXxMUJsrYLEHio7h9UxfAAIdVvTvWl90DCKqwkOzk6DUa4OwXmNFRyGfISGwaRfRIXyC6QsAAHRsEQPFwk1B5G2cbhWPz9uIiCuvQ0DjjqLjkA+wJTQFp3mtHu71UDHyuFOLaNExiKgK+9MK8OH3BxA77lEooTGi45CXC27Xh4P/qokFAECAXUHfy3gZgMhbLV1zCFsOFSB+0pOQeGsXnZWEkA59IVk4sLs6WAAAyLKEHu3iz5iLm4i8x3MfbkSJHIro4feKjkJeytGgNSQLj/6riwXgJK0bR57/QUQkzEOz18HRvBtCLhssOgp5oeBOAyBZObtrdbEA/Mlus6B3p8TzP5CIhCkocePZ/25B1NW3wl6vheg45E1kBcFtroDE6X+rjVvqTxZZRu/O9UTHIKLz2H7gBBauOoL4CU/AEhQmOg55iYCmHQFzT2x7wVgATuKwKWhSL1R0DCI6j89+2od9GeWIG/84IFtExyEvENr5Gki2ANExfAoLwElsiowRVzYRHYOIqmH6u+vhCYpH1DW3i45CgklWOwKadq5cJZGqhwXgJBaLjL6X1YfDxiMKIm+n68DkOUkI6tAPQe36iI5DAgW26A5DV0XH8DksAKfRDaAf5wQg8gnZ+eV4ef4fiBl2D2yxjUTHIUFCLxvEuf8vAgvAaQLsCsb2by46BhFVU9KODHz/+zHET3wSsiNIdByqY5bgcNgTeUfIxWABqEJ4iAOtGkaIjkFE1fTe1zuRXmAg7rqpAHgd2ExCLxsMcPD/RWEBqILdKuPavs1ExyCiC/CPN5NgRDVGRL9JoqNQXZEtCO02DLKV00NfDBaAKsiyjMvbxSMkkFNKEvkKt6rj0beTEdp9OAJbdBMdh+pAUIvunPjnEnDLnYVhGLjmcg4qIvIlaVnFeOvrPYgdPRlKRILoOFTLwnqNgczBfxeNBeAs7DYFo/s247LSRD7m59/TsGZXDhImzYBkdYiOQ7XEGl0ftpgGomP4NBaAc3DYLOjUguuPE/maVz7bilyPHbHXThYdhWpJWI+RkDgL5CVhATiHALuCMf14SyCRL5o8ex2U+u0QdsW1oqNQDZNsDgS36wPJooiO4tNYAM5BkiS0bxqFqDCeRiTyNaVOFU++vwkRvcfD0ai96DhUg4Lb9+XCPzWABaAahvVqLDoCEV2Evan5+O9PBxB33WOwhESJjkM1JPyKayHbeGB2qVgAzsNmtWBYryawyBwNSOSLvl51CNuOFCF+0pOQLLy119c5GrWHJTBEdAy/wAJQDbIsoUf7eNExiOgiPfP+7yhTwhE9/B7RUegSRfa7gXd31BAWgGoIdFhx89C2omMQ0SV4aHYSHC16IKTLNaKj0EWyxTeFLa4xl/2tISwA1RQV5kDP9pxYhMhX5Re78MLH2xA18G+w1+PdPb4osu8kXsapQSwA1RRgV3DHqHacGIjIh23Zl42v1qQibsITkANDRcehC2CNSoSjUTtO/VuDuCUvQFiwHVd2qic6BhFdgo+/34ODmS7Ej38ckPhPoK+IuGoCJJn3/dck/vRfgAC7gttHtANvCCDybdPfSYIaEo+oa/4mOgpVgxIeh8AW3SFZOPNfTWIBuEDBgTb0vay+6BhEdAlUHZg8ZwOCOg5AUJsrRceh84jsdwNP/dcCbtELFGBXcNuIdpwXgMjHZeWV4d8LdiBmxL2wclEZr6WExyGw5eWc9rcWsABchAC7gqu78x8MIl+3dvtx/LTxOBImzeCysl4qou9EHv3XEm7VixBgV3DLsLZQLNx8RL7u7cU7cKwIiB33GACe2fMmSkQ8glr1qJWj/5KSEjz77LMYMWIERo8ejZtvvhm7du0CACQnJ+Pmm2+u8fesrsWLF2PatGlVfu+bb77BqFGjMHz4cIwcORJvvfUWVFUFAGiahjvuuAODBw/GihUrMHbsWIwYMQJHjhyp8rW4B7tINqsFg3s2FB2DiGrAI28mQYptioi+E0RHoZNED76zVkb+67qOu+66C2FhYViyZAmWLl2K++67D3fddRfy8/Nr/P1qyuLFizFv3jy8+eab+O677zB//nzs2bMHTz31FAAgKysL+/btw08//YTQ0FDYbDYsW7YMTZo0qfL1JMPgkkoXq7jMjdue/QluVRcdhYguUeOEULz+YC9kf/0Kyg9uER3H9Oz1W1dcmqmFRX/Wr1+P6dOnY+XKlZBPurzw22+/oX379jh48CCee+451KtXD2lpaWjSpAneeOMN2Gw2vPbaa1i/fj0KCwsRGxuL1157DdHR0ejZsyfat2+PnJwcLFq0CG+88QZ++uknREREICYmBgMGDMDYsWOxZMkSfPTRR9B1He3atcPTTz8Nu92OJUuW4J133kFwcDASExMRGBiIWbNmnZJ7wIAB+Oc//4kePXpUfq2wsBB9+vTBDz/8gHvuuQdHjhxBXFwcZFnGiRMn0KNHD7z77rtVbgeeAbgEikXGsF5VNysi8i0pGUV495s9iLv2YSgRXPtDLAkxw+6ptRX/du/ejdatW5+y8weAvn37IiqqYtXI48eP46mnnsIPP/yAEydOICkpCampqTh8+DC++OIL/PTTT0hISMA333wDAMjPz8ddd92FpUuXYs2aNdi8eTOWLVuGuXPnYvfu3QCAAwcOYOHChfjiiy+wdOlSREVF4YMPPkBWVhZeeeUVfPbZZ1iwYAFKS0vPyJyXl4djx46hY8eOp3w9LCwMzZs3x65du/DOO+8gNjYWK1aswAsvvID27dufdecPsABckgC7gomDWsFu472pRP7gx/WpSNqdi/iJMyBZ7aLjmFZQ215QwqJr7fVlWYbdfu4/39atW6NBgwaQZRnNmjVDfn4+GjVqhKlTp+LLL7/ErFmzsG3bNpSVlVU+p1OnTgCApKQkDB06FDabDWFhYRg4cCCAirEFqampGD9+PEaPHo0VK1bg8OHD2Lp1K7p06YLo6GgoioKRI0eeNZemaWd8zePxXNT6CCwAl8hikTCyd1PRMYiohrz06WYUaA7EjH5IdBRTkixWRA+6HbItoNbeo3379ti9ezdOvwL+6quvYsOGDQAARfnf2ANJkmAYBnbu3Ik77rgDuq5j8ODBGDhw4Cmv4XBUnLGQZRm6fualYU3TMHToUCxduhRLly7Fl19+iaeeeqry9f9y8nv/JTIyEg0bNsTWrVtP+XpeXh6OHj2Ktm0vfME6FoBL5LApGH91CwQFcIEKIn/x0OvrYGvYAaE9zn4kRrUjtMfIWl/ut1u3boiKisKbb75ZeUS9Zs0aLF68GM2bn32hqI0bN+Lyyy/HpEmT0LhxY6xatarKI/JevXph+fLlcLvdKCkpwapVqyBJEnr06IGff/4Zubm5MAwDzzzzDD766CN07doV27ZtQ1ZWFnRdx/fff1/l+0+ePBkzZ87E0aNHAQClpaV48sknMWzYMCQmJl7wduDMCjXAYpFxx8h2eGPhNtFRiKgGlDhVzPhgM/559yS4Mw7BmbZbdCRTkANCEHHluFq79v8XSZLw9ttv45///CdGjBgBRVEQERGBuXPnIjo6GocOHaryecOGDcP9999feYq+ffv2SE9PP+Nx/fr1w9atWzFmzBiEhYUhNjYWdrsdrVu3xv33349bb70Vuq6jTZs2uPvuu2G32/Hkk0/itttuQ0BAwFlLyPDhw2GxWPDQQw/B7XZD0zQMHz4c99xzz8VtB94FUDNcbg1T31qDQ+mFoqMQUQ25bkBz3HR1I6TPnQKtOE90HL8XPeweBHfoC1mxiY5ySbZu3YqUlBSMGTMGHo8HEyZMwMyZM9G6dWvR0U7BSwA1xGaV8fCky7hcMJEfWbTyIHakFCN+wpMAp6KtVdbIeghuf5XP7/wBoEmTJli2bBlGjRqFsWPHYvjw4V638wd4BqBGlbtUfPDNTvy0IVV0FCKqQZ/M6A85dRNOLHtLdBS/Ve/WmbDXaw5J5l1VdYVnAGpQgF3B7SPbITTI9xssEf3PQ7PXI7DVFQjpdLXoKH4puH1f2GIbcedfx1gAapiiyLhzVHvRMYioBuUVOfHip9sQNegO2BKaiY7jV+SAEEQPubPWB/7RmVgAaphNseCKjglo1ShCdBQiqkGb9mTj67VpiJ/wBOTAUNFx/Eb0kLshWXgbtQgsALXAYVPw6E1doVg4IpDIn/z3u904nONG/PXTAIn/fF6qgMYdEdj8MkgKC4AI/AmuJWHBdky4ppXoGERUw6a+lQQtLBGRV98iOopPkxQbYkY9yFP/ArEA1BKHTcGYvs3RIC5EdBQiqkGqDjz81gaEdL4GQa17iY7jsyL6ToLsCBQdw9RYAGqRVZHx6E1dIfNKAJFfOZ5Tite+3ImYkffBGl1fdByfY4tthNCugyFzwSWhWABqkSxLSIgKwgguFkTkd37begw/b8lA/KQZkOw8kq02SUbstVN43d8LsADUModdwc3D2iAmovZWtiIiMd788g9klsqIG/sPADzVVx1hPUdBCYuBxEGUwvFPoA4olopLAZwmmMj/PPzGOsjxLRDe53rRUbyeLb4JIvqM58A/L8ECUAcUi4wmCWGYMLCl6ChEVMOcbh3T3t2IsJ7XIqBpZ9FxvJZktSP+ummQ/GCuf3/BAlBHHHYF1w1oibZNIkVHIaIaduhYIeZ+uxexY/8BJTxOdByvFD3kbsiBIZB4KtRrsADUIbvNgif+1oNrBRD5oe+TUvD73jzET3ySR7mnCWx1OYJa9+Sofy/DAlDHAuwWTL+1O8cDEPmhmR9vRqERiJiRD4iO4jUsIZGIHfkAr/t7IRaAOmZVLGhePxzXD2ghOgoR1YKHZifB1qQzQrsPEx3FC0iIG/cowDMiXokFQACHXcH4ga3QpjHHAxD5m+IyD576cAsi+90Ee/3WouMIFd5rDGwxDSFbFNFRqAosAILYbRY8cfvlCAnkZBhE/mbX4Vx8vuIw4sdPhyXYnCuD2uKbIrz3dTz178VYAAQKtCuYdgvHAxD5owW/7MeuoyWIn/AEIJvrCFh2BCF+/HQOhvRyLAACWRULWjaMwNh+zUVHIaJaMGNeMpyOaEQPuUt0lLojyYi7firkAN7y5+1YAARz2BVMGtQarRqa8zQhkT/TdeChN5IQ2LY3gjv2Fx2nTkQOuBn2+GaQOde/12MB8AJ2mwVP3tEDwQH8C0Pkb3ILnZj16XZED74LtvgmouPUqqA2vSpW+eN1f5/AAuAlAh0KHrulm+gYRFQLkndn4pukNMRPeBJyQLDoOLXCFtsIMSPu42Q/PoQFwEvYFAvaNIrEdZwfgMgvffDtbqTkqoi7fhrgZyvhyQHBFcsic+fvU/zrp9DHOewKJl7TEn061xMdhYhqwaNvr4ce3gCRA24WHaXmSHLF7Y6OYA768zEsAF7GblPw4IQuaN80SnQUIqphqqrjH28lI+SyQQhs1UN0nBoRdc3fYIttDImD/nwOC4AXctgUzLijBxrGhYiOQkQ17FhOCWYv2o3YUQ/CGpUoOs4lCW53FUI6DeCgPx/FAuClHDYFM++9EpGh/ItF5G9+3XwUK7dlVlw3twWIjnNRHI3aI3r4Pdz5+zAWAC8lyxKCAqyYdV9vBDrMNYsYkRnMXrAd2eUKYsc8LDrKBbPFNUb8+Gkc8e/jWAC8mGKRERXmwLN3XwHFwsE1RP5m8uwkWOq1RviV40RHqTYlLBYJNz4Lycojf1/HAuDlbFYLGieE4tGbunHNACI/43SrmP7e7wjrNQ4BTTqKjnNecmAo6t3yAmR7AEf8+wEWAB/gsCm4rFUs7hjZXnQUIqphB9ML8cF3+xE79lEoYTGi45yVZHWg3k3PwhIUCkm2iI5DNYAFwEc47AoG92yEkX38eypRIjP6du1hbDqQj/iJM7xzBT3ZgviJT0AJj4dk4e1+/oIFwIc47ApuHdYWV3RIEB2FiGrYC//dhGIpGDEj7xMd5QyxoyfDHt8UstULywldNBYAH2O3KXj4hsvQpnGk6ChEVMMenJ0Ee9OuCOk6RHSUSpEDb0Ng88t4u58fYgHwQQ6bgmfu6okGnCiIyK8UlbrxzH+2IOrqW2BPbCU6DiL63YDQLtdw5++nWAB8lMOm4F8P9EbjhFDRUYioBv1x8AS+WHkE8ROmwxIULixHRP8bEdZ9OHf+fowFwEfJsoQghxUv3d8bLRqEi45DRDVo/vJ92HusDHETngAEjLiPHHAzwroN487fz7EA+DBJkhDosOLFv1/JxYOI/Mzj722AOzAGUYPvqNP3jbz6VoR2HcKdvwmwAPiBALuCp+/qictaxYqOQkQ1RNeByW8kIajdVQhu37dO3jNy4G0IvWwQd/4mwQLgJxw2BdNv646e7XmLIJG/yClw4l+f/4HooXfDFte4Vt8ratAdHPBnMiwAfsRhU/DIjV3R/7L6oqMQUQ1ZvzMT3yUfQ/zEJyE7gmvlPaIG38llfU2IBcDP2G0W3Hd9Jwy9orHoKERUQ+Yu2Ym0fB1x108FpJr8Z1tC9NC7EdKxP3f+JsQC4IfsNgW3j2qHMf2ai45CRDXkH28mwYhshIh+N9TMC1oUxF33GILb9+XO36RYAPyUw6bghsGtcMPg1qKjEFENUFUdj7y9AaHdhiKwZfdLei3ZHoh6N7+AgKaduPM3MRYAP+awKRjTtxnuHMVVBIn8wdGsEry5eA9iRz0Ea+TFDfi1hEQh8Y5XYItrDNlqr+GE5EtYAPzcX6sIPnB9Z3D5biLf98vGNPy2Ixvxk56CZL2wo3drTEPUv/PfUEKjIStc1c/sWABMwGFXcFWXRMy4vQfsVq7jTeTrXp2/DSdcNsSOmVLt5zgatUfibTMhBwRDsvDfAWIBMA2HXUHH5jF4/eG+iA7nNT8iXzf5jXVQEtsi7Iox531sULurED/hcci2AEg8FUh/YgEwEbvNgoSoIMz5R3+0ahghOg4RXYIyp4rH521ERO/r4Wh09nE+4b3GIWb4PbzeT2eQDMMwRIeguud0q3hn0Xas3JwuOgoRXYLRVzXD3wY3Qfq8h6EVnaj8umSxImbkfQhs0Z0j/alKLAAm5nSr+HF9Cv7z7S7o/Ckg8llP394dHWM1HPvgURiaB5aQSCRMmgElPI5H/nRWLAAm53Sr2J+aj5n//R2lTlV0HCK6SB890R/W49tRtPkHxI9/HJLNAdmiiI5FXowFgOBWNZSUevD0vPVIySgSHYeILkJ4sA3/ebwfZNkC2WoTHYd8AAcBEmyKBRGhdrz8YB8M6MqFhIh8jd1mwd/HdYIKK3f+VG08A0CncLpVrN56DO98tR2qxh8NIm9XPzYYz9x1BcJDbLBbecqfqo8FgM7gdKvIPFGKZ97fgNxCp+g4RHQWV3VJxAPXd4bNaoEs8/5+ujAsAFQlVdPhdGv492ebsWlPlug4RHQSxSLjnrEd0Pey+nDYeNRPF4cFgM7J6VaRvCsTby/ajjLeJUAkXGJMMB6/rTtiIwO586dLwgJA5+X2aHC6Vbzy6WZs3Z8jOg6RKckSMLZ/C0y8piWsigxZ5hhuujQsAFRtTreKdduP472vd6DcxbMBRHWlQVwIpt7SDXERgXDYedRPNYMFgC6Iy62h3KXiX59swo5DJ87/BCK6aLIsYfzVLXDdgBawKhzoRzWLBYAuisutYtXmdMz7Zidcbk10HCK/0zghFFNv6YbosAAe9VOtYAGgi+Zyaygt9+ClTzZi95E80XGI/IJikTDhmlYY07f5n9f6edRPtYMFgC6Zy63il9/T8OG3u+BWddFxiHxW08QwTLulOyJC7Dzqp1rHAkA1wuVWUVTmwayPNmJ/Wr7oOEQ+RbHIuGlIa4zo3RQ2qwxJ4lE/1T4WAKpRLreGHzek4LMf9/JOAaJqaNEgHFNv6YawYDvv66c6xQJANc7l1qBqOj7+fjd+3JAKXeePGNHpghwKbhjcGoN7NuZRPwnBAkC1ptylorjUjbe/2o7Ne7NFxyHyCopFxojeTTBpUCtYZAl2HvWTICwAVOvKXSpSMorw9qLtSMkoEh2HSAhJAvp0TsSdo9vDYVMQwEF+JBgLANUJXTfgUXVs2JmBD7/dhbwirjJI5tGhWTTuHdcRUeEB3PGT12ABoDrlUTXouoGvfzuERSsPcBIh8muN4kPwf2M6okWDcN7WR16HBYCEcLpVqKqOD7/dhRUb08BxguRPosIc+NvIdujZLgFWReLCPeSVWABIqHKXioJiF95atB3bD3ClQfJtgQ4FEwa2xPArm0KWJVgV7vjJe7EAkFdwulUcPFqA/yzbzYmEyOcoFgnDr2yCGwa35sh+8hksAOQ1dN2A26PhWE4JPl++Dxt3Z4I/neTN7FYLBnRvgEnXtILDzpH95FtYAMgrlTk9KHeq+OKXfVi58SjXGCCvEhnqwOirmmJoryYAwB0/+SQWAPJq5S4VhmHgmzWH8e2awygqdYuORCbWLDEM4we2RLc2cQAAm9UiOBHRxWMBIJ/gcmuABKzZegxfrtiP4ydKRUcik5Al4PJ28Zh4TSskxgbDpsgc1U9+gQWAfIqq6dB0A7sP52L+8n3Yk5InOhL5qQC7gmsub4jrBrSA3WZBoMMqOhJRjWIBIJ/014DBrLwyfP7TXmzYmcG5BKhGxEQEYEzf5rimR0PAACfwIb/FAkA+r9ypwulR8d3aI1ixKQ0nCjjNMF24Vo0iMGFgS3RqEQNJAqwKr++Tf2MBIL/h8miQAKRkFGHZ2sNI2pHBqYbpnGLCA9Cva30M6dkYoUE22KwWyDKX5SVzYAEgv1Tm9MAiy/h9Vwa+X5+CXYdzOacAAQCCHAqu7FQPw3o1QYO4EBiouJ+fyGxYAMiv6bpRue7Ar1vS8evmoziUXig6FtUxqyKja+tYDOnZGB2aR0PTDd67T6bHAkCmoWo6PKoOp0vFr5uP4tfN6UjJKBIdi2qJ3WrBZa1jMaBbA3RpFQtN0zmSn+gkLABkSqqqQ9V0lJR7sHLTUazZdgypmUW8TODj7DYLurWOw9XdG6BTixh4NB1B3OkTVYkFgEzPo2pQVQMGDOw8nIvknRnYfuAEsvLKREej85AkoGFcCDo2j0GP9vFo0zgSKo/0iaqFBYDoNOUuFbIkodylYuv+bPy+OxN/HDjBaYi9RMO4ELRvHo0ebePRpkkkYACyDK7AR3SBWACIzsEwDJS7VFgVGbmFTmzak4VNe7Kw63AunLzFsE7Ujw1G+2bRuLxtHNo1jYIkSZAkwMEdPtElYQEgugC6rqPcpcFmteBYTjGSd2Zi6/4c7EvNh6pxxcKakBAdhI7No9G9TRzaNYuGIksAd/hENY4FgOgSqJoOl0eD3WpBfpETRzKKsD81H0cyipCaUYTs/DIOLDwLiywhIToIDeJC0Cg+BC0bRqB140hYFZlT8BLVARYAohqmajpcbg0WWYJskZCVW4bDxwqwL60AqRlFSM0sQmGJecYTKBYJ9aKD0SAuBA0TQtCqQQQaxocgItQBj0eHbhhw2CywWLjCHlFdYgEgqiNujwaPqsNqlaGqOo5ll+DA0QIcTC9AenYJ8oudKCh2+ezYAsUiIzEmCA3jQ9E4IQTNG0SgYVwIIkLscHk0GKg4jW/hVLtEXoEFgEiwcpcKXTcgyxKsigzDAEqdHhSXulFQ7ERuoRPZ+WXIL3ah4K9fJRX/LSn31FquALuC0CAbwoLtf/7XhtAgG8KD7YgOD0BEiANhwTYEB9oQ5FCgKBa43CqAih0959Qn8m4sAEQ+wDAMuP+cvAgG/lytToYsyyh3elBc5oFb1aBpBlRNh6bpUHUDmqbDoxpQNQ2GAVgsEmRJgiRJFZcoJAmyLEGSK2bOCw2yIchhRYBdgW5UXM7Q/1xnWZYARbFUXKMnIp/HAkBERGRCrPJ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xAJARERkQiwAREREJsQCQEREZEIsAERERCbEAkBERGRCLABEREQm9P9m1BjoL7Vbm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iVBORw0KGgoAAAANSUhEUgAAAzYAAAIvCAYAAACm4U6mAAAAOXRFWHRTb2Z0d2FyZQBNYXRwbG90bGliIHZlcnNpb24zLjMuMiwgaHR0cHM6Ly9tYXRwbG90bGliLm9yZy8vihELAAAACXBIWXMAAAxOAAAMTgF/d4wjAABVx0lEQVR4nO3deXhMZ//H8U8WkwhVQlBqqzZRSyMiYq2lVNGUtNRWtLQPrfBQVVqltqhdi/5QRUssLUUstdVSS8WSKmptU0tiJ/ZIJpH5/eHKPKZZTNIk4+j7dV29au5z5sz3nDkzmc/c97nHyWKxWAQAAAAABubs6AIAAAAA4J8i2AAAAAAwPIINAAAAAMMj2AAAAAAwPIINAAAAAMMj2AAAAAAwPIINAAAAAMMj2AC5bMqUKfLx8bHrv0aNGmVq2ydOnNCaNWuyXJuPj49atmz5wPWSkpI0ZswY1alTR1WqVFFQUFCWH/OfCA0NlY+Pj3bt2pWt2/3pp5/k4+OjKVOmZOt2HyWrVq1SdHT0A9d7WM6V3NSpUyf5+Pjoxo0bWbp/TEyMfHx89N5772VzZY534MABbd++Pcv3v3v3rsLCwhQXF5eNVTne9u3bdeDAAUeXARieq6MLAP5tatSooZCQEJu2ZcuW6cyZM+rcubMKFChgbX/sscfs3u7Ro0fVunVrtW/fXs2aNcu2etOyZMkSzZ49W+XKlVNwcLAKFy6co4+Hh8u4ceP09ddfa/ny5Q9cl3MFKbZs2aJ3331XAwYMUN26dbO0jX79+mnNmjV65ZVXsrk6x1mwYIGGDRumL7/80tGlAIZHsAFyWWBgoAIDA23adu/erTNnzqhLly568skns7Td69evKzExMTtKfKDDhw9LkoYMGaLatWvnymPi4XHlyhW71+VcQYrY2FglJyf/o21k5twzikdxnwBHYSgagEwzm82SpEKFCjm4EjzsOFcAALmFYAM85C5evKghQ4aofv36qly5surXr68hQ4bo4sWL1nWmTJmizp07S5Lmzp2b6rqT5cuXq1OnTgoICFDlypVVt25d9evXz65rJO6XMvZ/2bJlkqRWrVpZH2vp0qXy8fHRN998k+p+f7/mIGU7U6ZM0caNG9W6dWs999xzqlWrlj755BPFxsam2saSJUv0yiuvyNfXVy+++KIWLVqUbp2nTp3SBx98oNq1a6ty5cpq1qyZZsyYkWaP1t69e9WlSxf5+/urdu3aGj16tOLj4+0+JomJifr222/1+uuvy9/fX5UrV1bDhg01ZMiQVPvh4+OjQYMGaffu3erQoYN8fX1Vt25dTZw4UXfv3tWff/6pbt26yc/PT/Xq1dOIESN0584dm20kJydrwYIFatWqlZ577jn5+/vrrbfe0o4dO2zW27Vrl3x8fBQaGpqq5oEDB8rHx0dHjhyxqW3gwIH69ddf1alTJ/n5+SkgIEB9+vRRTEyMdb1GjRrZPP/pXQeW0bmSlf1YsGCB3n//fT333HOqW7euIiMjM3xeDh06pPfee0+BgYF67rnn1LJlSy1cuFAWiyXVups3b9bbb7+tmjVrqlKlSqpZs6bee+89m+Nz/34NGjRIzz//vHx9fdWiRQvNnj07zXPrwoUL+vDDDxUYGKiqVauqffv22rlzZ4Z1Z+TmzZsaO3asGjdurMqVK6t27drq16+fTpw4kWrd2NhYjRkzRs2aNZOvr6+11unTpyspKcm6XsrxXbp0qZYsWaKgoCBVqVJFzz//vMaMGZPq/EtLUlKSpk6dqqCgIPn6+qpGjRrq1q2bzb4OHDhQH330kSTps88+k4+Pj/W8svc15OPjo927d0uSAgIC1KlTJ+u2/34+33+fv183uGrVKrVr104BAQHy8/PTa6+9pgULFqR5bqTl6NGj6tu3r+rUqSM/Pz8FBwdryZIlqe5vz3nVqVMnTZ06VZLUs2dP+fj42GxjzZo1ateunfz8/FStWjV16dJFERERada1aNEi63PwwgsvaObMmVq+fHma1yHu2LFDb731lqpVq6bnnntOwcHBmj9/fqoetZT3henTp6t69eqqXr26pk6dqgoVKqh9+/Zp1tG5c2f5+vrq1q1bdh1PIDsxFA14iJ0+fVrt27fX5cuXVbt2bTVr1kzHjh3Td999p02bNmnhwoUqVaqUatSooeDgYC1btky+vr6qV6+eSpYsKUkaM2aMZs+erQoVKig4OFhOTk7as2ePVq1apcjISK1du1bu7u521VOgQAGFhITop59+0tGjR9W2bVt5eXmpZMmSOnPmTKb3b/Pmzfq///s/NWjQQIGBgdqxY4cWL16smJgYm4D0+eefa9q0aSpZsqRat26tS5cuafjw4fL09Ey1zUOHDqlLly6Kj4/Xiy++qBIlSmjv3r2aOHGi9uzZoxkzZsjFxUWStHXrVr333nsymUxq2rSpXFxctGzZMq1atcrufejXr5/WrVsnf39/vf766zKbzdq+fbu+++47HTp0SD/88IPN+vv371d4eLgaNGig9u3ba/369ZoxY4auXLmi9evXq3Llymrfvr22bt2qsLAwubi46OOPP5Z0Lwz07dtXa9euValSpfTaa68pLi5OGzduVLdu3TR48GB17Ngx08/D/ceuc+fO8vf3V/v27XXgwAGtWbNGR44c0Zo1a+Ts7KzOnTtr2bJl1uf/qaeeSnNbGZ0rWdmPL7/8Uh4eHnrjjTf0559/qmLFiunux88//6yQkBDlyZNHL774ojw9PbVt2zYNHTpUhw8f1ogRI6zrhoWFacSIESpdurRefvll5cmTRwcPHtTGjRsVERGhtWvXqmjRopKk48ePq1OnTrp+/boaNGigcuXKaffu3RozZoyOHTumMWPG2NTRpUsXFSxYUK+++qouXryoNWvWqFu3blq8eLEqVaqUqefm6tWrat++vU6cOKGqVavqhRdeUHR0tH788Udt2bJFs2fPlq+vr6R7Aej111/XuXPn1KhRIzVu3FixsbHasGGDJk2apOvXr2vAgAE22w8LC9Px48f14osvql69etqwYYNmz56tGzdupBmO7zdixAgtWrRINWrU0PPPP6+bN2/qxx9/VLdu3TRnzhwFBgaqcePGunHjhjZu3Ki6deuqatWq1usJ7X0NhYSEWK9HfOedd9I99zLy448/ql+/fipbtqyCg4Pl7OysjRs3atiwYbp69ap69uyZ4f137typHj166O7du3rhhRdUokQJbdmyRYMGDdLZs2fVu3dv6/G057wKDg6WdG84cvPmzW326YsvvtD//d//qWTJktb37rVr1+qtt97S6NGjbQLbqFGj9O2336p06dJq06aNrl69qs8//1xPPPFEqn2YN2+eRo4cqccee0xNmjSRh4eHtm3bpuHDh1vfK52cnKzrb9u2TRs2bFBwcLAuX76sOnXqaNeuXdqzZ4/OnDlj/Vsj3Qvze/bsUbNmzZQ/f/5MPz/AP2YB4HBvvPGGxdvb2xIdHW3T3rlzZ4u3t7fl+++/t2mfP3++xdvb29K5c2drW0REhMXb29sycuRIa9v58+ctFSpUsHTs2NGSlJRks4133nnH4u3tbdm2bZu1zdvb2/LKK688sN4BAwZYvL29LYcPH7a2/fDDDxZvb2/LnDlz0t2/69evWywWiyU6Otri7e1t8fb2tvz444/W9cxms6VFixYWb29vy6lTpywWi8Vy4sQJS8WKFS0tW7a03t9isVg2bdpk8fHxsXh7e1siIiIsFovFkpycbHn55ZctVapUsRw8eNCmhlGjRlm8vb0tYWFhFovFYklKSrI0atTIUrVqVcuxY8es6506dcpSu3Zti7e3t2Xy5MkZHod9+/ZZvL29Lf369bNpT0xMtLz88ssWb29vy19//WVtT9nn+49RVFSUtX306NHW9ps3b1qqVatmqVWrlrVt2bJlFm9vb0vXrl0tt2/ftrafPn3aUqdOHUvFihUtp0+ftlgsaZ8PKdJ6/lJqmDlzprUtOTnZ0rVrV4u3t7fll19+yfD+6Ulr3azsh6+vr+XixYsPfLy4uDhLzZo1LTVr1rR5Pd29e9fSq1cvi7e3t2XLli0Wi8ViSUhIsFSrVs3y4osv2tRhsVgsn376qcXb29uyaNEia1uHDh0sPj4+lnXr1qV5jH7//XeLxfK/8/2dd96xmM1m67pz5syxeHt7W0aMGJHhPqS8Pt59911r20cffWTx9va2TJo0yWbdLVu2WHx8fCwvvvii9TU+Y8aMNN83zp49a6lcubKlTp061raU4/vss89afv31V2v7jRs3LDVr1rRUqVIl1bG5382bN63vMfc7cOCAxdvb29KrVy9rW1rvEZl9Df39vcRiyfh8/Pt7WnBwsKVq1aqWmzdv2uxDnTp1LDVr1rQkJyenu68p7xlVqlSxOVbx8fGWoKAgy7PPPmu5fPlyps+ryZMnW7y9vS0bNmywtu3fv9/i4+NjeeONNyxxcXHW9tjYWEuTJk0svr6+litXrlgslnvH2sfHx/L6669bbt26ZV138+bN1td1ynvk6dOnLRUrVrQ0aNDA+hqzWCyW27dvW//eLFu2zOb4eXt7WzZu3GizH0uWLLF4e3tbZsyYYdM+c+ZMm9cYkNsYigY8pM6fP6+IiAhVr15dbdq0sVnWoUMHValSRRERETbDhP7OZDJp7NixGjRokLWXIkVAQIAkx164WqpUKZsZ3PLkyaNatWpJkk6ePClJWrt2rZKSktSjRw+bGeMaNmyYamal/fv36/jx42rdurUqV65ss+y///2v8uTJo6VLl1rXjYmJUXBwsLy9va3rlS5dWl26dLGr/uLFi2v06NH673//a9Pu6uoqf39/SamPr8lkUocOHay3n3rqKev1J127drW258+fX+XLl9eVK1esQ+NShnUNHTpUHh4e1nVLlSqld999V0lJSXbNVJYed3d365BGSXJyclK9evUk/e/5yA5Z2Q9/f395eXk9cNubNm1SbGys3n77bZuJOJydndWvXz9JsvYA3L17VyNGjFBoaKhNHdK92Qul/z1/58+f1969e1W7dm29+OKL1vWcnJz0/vvvKyQkRCaTyWYb//nPf5QnTx7r7ZRhexm9ZtNiNpu1evVqlSxZ0tojkKJ+/fp68cUXdfLkSe3du1eSVLduXQ0bNkytWrWyWfeJJ55QqVKl0hzqmTIsK8Vjjz0mPz8/JSQk6Ny5c+nWlpycLIvForNnz9qsV6VKFf3000+aMGFChvuWldfQP2GxWBQfH2+d1EK691pbsmSJNm7caNNT8Xe//fabYmJi1LJlS5tj5ebmpoEDB6pXr15KSEjI1HmVnpShbR9++KHy5s1rbS9UqJDeeecd3blzxzq1f3h4uCwWi/r06aN8+fJZ123QoIHq1Kljs90VK1YoKSlJPXv2VKlSpaztHh4e+uSTTyQpVS+zu7u76tevb9PWtGlT5c2bN1Xv9ooVK1S4cOFUjwvkFoaiAQ+plD+81atXT3N5tWrVdPDgQR09ejTdmdQKFSqkoKAgJScn6/jx44qKilJ0dLSOHTumX375RZL+8SxF/0TZsmVTtaVMcZ1y0fnRo0clKVVQkSQ/Pz9t27bNevvQoUOS7g3hS+s3aPLly6djx47JYrFkuN1q1arZVX/x4sUVHByspKQkHTp0SCdOnNDp06d15MiRdI/vE088keoDsIeHh+Li4lJ9cHdzc5N071i4u7vr6NGjKlasmM0HkhQpHwJT9isrSpQokaq2vz8f2SEr+3H/cJeM/P7775LunQtpnQMuLi7WbefNm1fNmzeXdO83oKKionT69Gn98ccf1utDUp6/Y8eOSZKqVq2aapuVKlVKc2hZmTJlbG4XLFhQknT79m279iXFiRMnFB8fr2rVqsnZOfX3kf7+/lq3bp2OHj2qwMBAVaxYURUrVtTt27e1f/9+nTp1SidPntTBgwd16tQp3b17N9U2MnotZjTbYoECBdS8eXOtXr1aTZo0kZ+fn55//nk1bNhQTz/99AP3LSuvoX+ibdu2+vTTT63X/T3//POqX7++/P390zy290s5b9I6B2rXrm0z65+951V6Ut7L1q9fry1bttgsO3/+vCRZr9U5ePCgJOm5555LtZ1q1arZXLeWsg8pX2zd75lnnlGBAgVSvfaKFy+e6oux/Pnzq3Hjxlq5cqX++OMPPfPMMzp+/LiOHTumzp07y9WVj5dwDM484CGVcuFler9lkzLu/0EXuq9fv14TJkywfuPu4eGhypUrq0KFCvrll1/svmA2J/z9Q7SkVN+Ypkw4cP83kSlSPij+fd1t27bZBJ6/u337dobbffzxxzMu/D6LFi3Sl19+aZ3MoUCBAvL19VX58uW1f//+VMf3/m9f75fWsfi7W7duqUiRImkus/d8yEhGz0d2nidZ2Y+UkPcgN2/elCStXr063XWuX79u/feePXv02WefWT9Iurm5qUKFCqpUqZLOnTtn3e+U+2TmugF7a36QzL4XJCQkaOLEifruu++sF/8XK1ZMAQEBKlSokC5dupRqG//kuR8zZowqV66spUuXavfu3dq9e7fGjx+vypUra+TIkXr22WczvH9mX0P/RLt27VS4cGHNnTtXkZGROnbsmGbOnKlixYpp4MCB1kCSlpT3DHvOAXvPq/SknMdfffVVuuuknJNXr16Vh4dHmu9lKedGCnvOpVOnTtm0pXcNZqtWrbRy5UqtWrVKffv21YoVKyTJrh95BnIKwQZ4SKX8kbp/9rP7pfyR/fuH+/vt379f//3vf1W8eHFNnDhRVapUUalSpeTk5KSvvvrK+o1odshoCIc9MyulJ2X42a1bt1JNGfz3b75Thn2EhoaqdevWdm035QPE/ez9VfM1a9bo008/lY+Pjz799FNVqlTJerHup59+qv3799u1HXvly5cv3fMh5UNOyvmQ0YfSf/J8ZIfM7EdmpZwD33zzjXVYY3pSLkJ3c3PTiBEj5O/vr7Jly8rFxUU//vijfvrpp1TbTau3JTk52dqrlhMy+14wevRoLViwQE2bNlXHjh3l4+NjXdasWbM0g80/kSdPHnXt2lVdu3bV2bNntWPHDq1du1bbt29X9+7dtXHjRpsheffLjtdQeud6eud5kyZN1KRJE924cUO7du3Spk2btHLlSvXr109PP/20zdDU+2V0DiQmJspischkMmXqvEqPh4eHXFxctH///nSPXYr8+fMrJiZGiYmJqdb9+8xk959LaU2+cv36dbtfe7Vr11axYsW0du1a9e3bV2vWrNHTTz+dZi84kFu4xgZ4SKV8y5kybv7v9uzZIycnJ+twj7SCxerVq5WcnKxPP/1ULVq0UOnSpa3r/fXXX5Ky75v4lD+of/+jb7FYMj2t9P1ShvikNb1vyrCjFClTpf69Xbr3wWP06NGaN2+epP8NQfv1118fuN30pIwvnzBhgho3bmwzA1F2H19JqlChgm7cuKHjx4+nWpZynqScDynPR1oh7Z88H1LGIdYemdmPzMroHLh27ZpCQ0MVHh4uSfrpp590584d9e7dW6+//rrKly9vHXITFRUl6X/PX8p2Dxw4kGq7+/btU9WqVTVt2rQs1fwgTz31lNzc3HTgwIE0hwTu2bNH0v+O2apVq1S4cGF98cUXCgwMtH5QjY+P19mzZyVl33kZHR2tiRMnavPmzZLuDWds06aNZs2apZo1a+rChQvWa4rSOm+y4zWU3rl++vRpm9tms1nTpk2zzrhYoEABNWnSRJ999pneffddJScna9++fek+TkrgSescWLNmjXx9fbV8+fJMnVdS2sfFx8dHd+/eTXMK63379mn8+PHW10qlSpV09+5da+/Q/f4eDCtUqCAp7b8rp06d0qVLl/TMM8+kfQD+xtnZWUFBQTp58qTWr19vvf4IcCSCDfCQKlGihAIDA3Xo0CEtXLjQZtnixYv166+/KjAwUMWLF5ck65jm+8fDpwyFuXz5ss39d+7caf1Acf9vWvwTKdOUbtu2zWYM/4IFC3Tt2rUsb7d58+Zyc3PTtGnTbL5p3rt3rzZt2mSzbkBAgJ588kktWbIk1QeUr776SnPmzLH+8a9SpYqefvpprVy50ibcXLx4UbNnz7artvSO7/Lly62/t5Fdx1eSXn31VUn3eqTu/xAXHR2tL7/8Unny5FGLFi0k3bu+w8XFRRERETbfXG/ZsiXND0CZkda5lhmZ2Y/MatKkifLnz6+vv/461e+7jBs3TnPnzrV+4E3v+Tt69Kjmzp0r6X/PX6lSpeTn56ft27fbDHNMTk7WzJkzZbFYcuyCaZPJpBYtWujixYuaPHmyzbKtW7dqzZo1KlOmjPXaMDc3NyUkJFh7cqR7EyWEhoZah6tl9bn7O3d3d82cOVNffPGFTegym826dOmSTCaT9dqxzLxHpfcaSgkx928j5b0nJVxJ956X6dOn22zTZDJp1apV+uKLL1KF+5Tp6kuUKJHuvgYEBOiJJ55QeHi4TeAwm8365ptv5OzsrFq1amXqvJL+d1zuP34p00CPGjXKptfl1q1bGjp0qGbOnGl9n015PU2aNMnmtR4REZGqd6hly5ZydXXV9OnTbY5BXFychg8fbl3HXil1jh49Wk5OTgoKCrL7vkBOYCga8BAbPny4OnbsqKFDh2r9+vXy8fHR8ePHtWPHDhUtWtTm9ziKFSsm6d43hx4eHgoODlbz5s01Z84cDRs2THv27JGXl5eOHTum7du3q1ChQrpy5co/Ch33q1ixoipVqqR9+/apQ4cOCggI0PHjx7Vz5075+vpmeVhWyZIlNWDAAA0fPlzBwcFq0qSJbt68qbVr1+qJJ56w+VbWxcVFY8aM0TvvvKM33nhDL7zwgkqVKqXff/9dERERevLJJ/X+++9Luvct6ahRo/Tmm2+qS5cuatq0qfLnz68NGzakmskoPa+88opWr16tkJAQtWjRQvnz59fBgwe1e/duFS5cOFuPr3TvA8emTZu0bt06vfLKK3r++eetv/9y8+ZNDR48WKVLl5YkeXp6qnHjxlq3bp3atGmj+vXrKzo6Wps2bZK/v/8Df+AyIynn2ujRo1W7dm2FhITk2H5kVoECBTRy5Eh98MEHCg4OVuPGjVW0aFHt3r1bBw8eVJUqVayzzzVs2FATJkzQjBkz9Ndff6l06dI6deqUNm/ebL0G4f7nb9iwYXrjjTfUvXt3NW7cWCVLllRERIQOHz6szp07p3nxdnbp37+/fv31V82cOVN79uyRn5+f9fnMly+fxo0bZ/3mPygoSLNnz9Zrr72mxo0bKykpSdu3b9eJEyfk6emp2NhYXbt2LdX1F1nh5eWlLl26aM6cOXr55ZdVv359OTs7a9u2bYqKitJ7771nvSYl5bxZuHChrl+/rk6dOmX6NZSyjY8//lh16tRR586d9fLLL+uLL77QrFmzFB0drSeffFI7duzQjRs3UgWV999/Xz179lRwcLBeeuklPf7449b3hxo1amQYTl1dXTVq1Ch1795d7dq1U5MmTVS4cGFt2bJFJ0+e1EcffaRixYpl+rxK2adp06bpyJEjCgkJUc2aNdWpUyfNmzdPLVq0UP369WUymfTTTz/p3LlzateunQIDAyXdm0SlXbt2WrRokVq1aqV69epZfxfrscce09WrV609RqVKldKAAQMUGhpqfX14eHho69atio6OVosWLVLNppeRp59+WpUqVdKhQ4cUGBiY5u/mALmJHhvgIVa2bFn98MMPev311/Xnn38qLCxMJ0+eVKdOnbR8+XKbD38lS5ZUnz595OTkpPnz5+vAgQN69tln9dVXX6lSpUr66aef9P333+vy5cvq3bu3wsPD5ezsrJ9//jnb6p0xY4aCg4N18uRJhYWFKS4uTt9++631hwOzqmPHjvryyy/1xBNPaOnSpdq7d6969+6d5o9RVq9eXYsXL9ZLL72kvXv3au7cuTp79qw6deqk7777zubDnK+vrxYuXKg6depoy5YtWr16tRo0aKBRo0bZVVeDBg00adIklS5dWitXrtSyZcuUkJCgIUOG6Ouvv5akbD2+Tk5O+vzzz/XJJ58oX758WrJkiTZv3qyqVavqm2++SXU8Ro0apU6dOunatWuaN2+ezpw5o8mTJ9tMV5wVHTp0UJ06dfT7779r3rx5mZ7lK7P7kVnNmjVTWFiYatasqW3btiksLEy3b9/We++9p2+++cZ6nUGxYsU0Z84c1axZUxEREVqwYIFOnDihTp06ac2aNSpYsKC2bdtmMxxt8eLFatasmXbv3q158+bpzp07+uijj/TRRx/9o5ofxNPTU99//726du2qS5cuKSwsTAcPHlSrVq20dOlSm9dY37591atXLzk7O2vBggX66aefVLJkSc2aNUs9evSQlL3nZf/+/TV06FDlz59fy5Yt0/fff698+fKlmsY5ICBAHTt21PXr1zV//nxFRUVl+jXUo0cP+fr6aseOHZo/f74kqUiRIpo7d65q1aqlrVu3avHixSpfvrwWLlxoM0W8JL3wwguaNWuWKleurM2bN2vu3Lk6f/68evbsqa+++uqBM6PVrl1bCxcuVK1atfTzzz9r/vz5yps3r8aMGaM333xTUubPq+bNm6tZs2aKjo7WggULrL1Hn3zyicaOHasnnnhCK1as0LJly1SkSBGNGjVKn376qU1dQ4YM0Ycffijp3mQMBw4cUP/+/fXaa69Jsp0AoHPnzpo5c6YqVaqk9evXa9myZSpYsKBGjhz5wOm505IyZT/D0PAwcLI4ckokAAAAZNmlS5eUJ0+eNC/6HzBggJYvX64dO3akOxPhP9WvXz9t3LhR27dvz9SsgUBOoMcGAADAoFasWKHAwEDrD9+mOH36tDZs2KCnn346x0LNsWPHtH79ejVr1oxQg4cCPTYAAAAGdf78eQUFBenOnTt64YUXVKZMGV26dEnr16+X2WzWzJkzVbNmzWx9zK+//lorV65UVFSUnJ2dtWLFijR/5BXIbUweAAAAYFDFixfXkiVLNGPGDEVERGjTpk0qUKCA6tSpo+7du1unzM9ORYsWVUxMjIoXL66PPvqIUIOHBj02AAAAAAyPHpt0xMbGavv27XryySetc9IDAAAAcIyEhATFxMSobt268vT0TLWcYJOO7du3q3///o4uAwAAAMB9xo0bp1deeSVVO8EmHU8++aSkeweufPnyDq4GAAAA+HeLiopS//79rZ/T/45gk46U4Wfly5fPkQvvAAAAAGReepeJ8Ds2AAAAAAyPYAMAAADA8Ag2AAAAAAyPYAMAAADA8Ag2AAAAAAyPYAMAAADA8Ag2AAAAAAyPYAMAAADA8Ag2AAAAAAyPYAMAAADA8Ag2AAAAAAyPYAMAAADA8Ag2AAAAAAyPYAMAAADA8Ag2AAAAAAyPYAMAAADA8Ag2AAAAAAyPYAMAAADA8Ag2wL/Y999/r9dff13ff/+9o0sBAAD4Rwg2wL/Y3LlzdeXKFc2dO9fRpQAAAPwjBBvgX+zOnTs2/wcAADAqgo3BJCXddXQJAJAh3qcAAI7g6ugCkDmuri6aMma1EhISHV0KHgEuLnl0926iXFzyaPzw5Y4uB48AN7c86jWghaPLAAD8CxFsDCghIVHmhCRHl4FHQLmS1XX63H6VfsKXcwoAABgawQb4FytToqrKlKjq6DIAAAD+Ma6xAQAAAGB4BBsAAAAAhkewAQAAAGB4BBsAAAAAhkewAQAAAGB4BBsAAAAAhkewAQAAAGB4BBsAAAAAhkewAQAAAGB4BBsAAAAAhkewAQAAAGB4BBsAAAAAhkewAQAAAGB4BBsAAAAAhkewAQAAAGB4BBsAAAAAhkewAQAAAGB4BBsAAAAAhkewAQAAAGB4BBsAAAAAhkewAQAAAGB4BBsAAAAAhkewAQAAAGB4ro4uIKclJCSoV69eunHjhurVq6eePXs6uiQAAAAA2eyR77HZtm2bKleurEWLFmnPnj26ceOGo0sCAAAAkM0e+WBTrlw5JSUlKTk5WXfv3pXJZHJ0SQAAAACy2SMfbEwmk9avX6+XXnpJpUuXlru7u6NLAgAAAJDNHvlgM2/ePPXs2VPr16+Xi4uLdu3a5eiSAAAAAGSzRz7YeHh4yMPDQ5JUqFAh3bx508EVAQAAAMhuj3yw6dy5sxYsWKCOHTsqJiZGDRo0cHRJAAAAALJZrk33vHTpUk2dOlVXr15V5cqVNXz4cJUrVy7L25s1a5b++usvhYaGSpIiIyM1dOhQRUdHy8/PT+PGjVORIkXk6empWbNm2bVNs9kss9ksSYqLi8tybQAAAAByV6702ERFRWn06NGaPn26IiMjVb16dQ0ZMsRmncOHDys5Odl6++DBg2luKzExUZMnT9b48eOtbfHx8erdu7d69+6t3bt3q0yZMho9enSm65wxY4b8/f3l7++vN954I9P3BwAAAOAYuRJsypcvr82bN8vb21vx8fG6deuWChUqZLPOiBEjNGzYMEnSzJkz1bdvX2vvyf1Gjhyp33//XW3btrW27dy5U8WKFVOTJk1kMpnUp08frVu3LtO9Lt27d1dkZKQiIyMVFhaWhT0FAAAA4Ai5NhQtX7582rVrl958803ly5dP8+bNs1k+depUdejQQd26ddPRo0c1f/78NH9zJiQkRF5eXpoyZYrOnz8vSTp16pTKli1rXadgwYLy8PDQ6dOnVaFCBbtrNJlM1sdMmXAAAAAAwMMvVycP8PPz0/79+9W9e3f16NHDpkemcOHC6tKli7Zv366goCCboHI/Ly+vVG1xcXFyc3OzacubN6/i4+OztX4AAAAAD6dcDTYpPSJvv/224uPjdfz4ceuynTt3atKkSQoNDVV4eLh++OEHu7ebN2/eVMPW7ty5Q68LAAAA8C+RK8Hm559/Vq9evay3k5OTlZiYqMcee8zaNmXKFI0dO1atW7fWV199pVmzZikhIcGu7ZcrV04nT5603r527Zpu376t0qVLZ9s+AAAAAHh45UqwqVixoiIiIrR161YlJiZq6tSpeuaZZ2yCx9y5c9WwYUNJUpUqVbRixYpUw8vSU7NmTZ07d05r1qyR2WzW559/rkaNGsnd3T1H9gcAAADAwyVXgo2Xl5cmT56ssWPHqnbt2jpy5IgmT54sJycn6zqurrbzGPz9dkbc3d01bdo0TZ8+XYGBgYqOjtbQoUOzq3wAAAAAD7lcmxWtVq1aWrVqVbZt7/6hbZLk6+ur8PDwbNs+AAAAAOPI1ckDAAAAACAnEG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B7BBgAAAIDhEWwAAAAAGJ6rowvIaQkJCerVq5du3LihevXqqWfPno4uCQAAAEA2e+R7bLZt26bKlStr0aJF2rNnj27cuOHokgAAAABks0c+2JQrV05JSUlKTk7W3bt3ZTKZHF0SAAAAgGz2yAcbk8mk9evX66WXXlLp0qXl7u7u6JIAAAAAZLNHPtjMmzdPPXv21Pr16+Xi4qJdu3Y5uiQAAAAA2eyRDzYeHh7y8PCQJBUqVEg3b950cEUAAAAAstsjH2w6d+6sBQsWqGPHjoqJiVGDBg3SXddsNuvWrVu6deuW4uLicq9IAAAAAP9Irk33vHr1ak2ePFmXL19WhQoVNGzYMD399NNZ3t6sWbP0119/KTQ0VJIUGRmpoUOHKjo6Wn5+fho3bpyKFCkiT09PzZo1y65tzpgxQ1OnTs1yTQAAAAAcI1d6bKKiojRs2DCNHz9eu3fvVv369RUSEmKzzuHDh5WcnGy9ffDgwTS3lZiYqMmTJ2v8+PHWtvj4ePXu3Vu9e/fW7t27VaZMGY0ePTrTdXbv3l2RkZGKjIxUWFhYpu8PAAAAwDFyJdicPXtWb7zxhqpUqSIXFxd17NhRJ06csLneZcSIERo2bJgkaebMmerbt6/MZnOqbY0cOVK///672rZta23buXOnihUrpiZNmshkMqlPnz5at25dpoeTmUwm5c+fX/nz57delwMAAADg4ZcrQ9Hq1aunevXqWW///PPPKlGihB577DFr29SpU9WhQwd169ZNR48e1fz589P8zZmQkBB5eXlpypQpOn/+vCTp1KlTKlu2rHWdggULysPDQ6dPn1aFChVybscAAAAAPBRyffKAI0eOaOjQofr4449t2gsXLqwuXbpo+/btCgoKsgkq9/Py8krVFhcXJzc3N5u2vHnzKj4+PtvqBgAAAPDwytVgs3PnTnXp0kX9+/dXkyZNUi2bNGmSQkNDFR4erh9++MHu7ebNmzfVsLU7d+4wnAwAAAD4l8i1YLNu3TqFhIQoNDRUbdq0SbV8ypQpGjt2rFq3bq2vvvpKs2bNUkJCgl3bLleunE6ePGm9fe3aNd2+fVulS5fOrvIBAAAAPMRyJdicOnVKAwcO1NSpU1P11KSYO3euGjZsKEmqUqWKVqxYkWp4WXpq1qypc+fOac2aNTKbzfr888/VqFEjubu7Z9s+AAAAAHh45UqwmTVrluLj4/Xee+/Jz8/P+t+FCxes67i62s5j8PfbGXF3d9e0adM0ffp0BQYGKjo6WkOHDs2u8gEAAAA85HJlVrThw4dr+PDh2brNXr162dz29fVVeHh4tj4GAAAAAGPI9VnRAAAAACC7EWwAAAAAGB7BBgAAAIDhEWwAAAAAGB7BBgAAAIDhEWwAAAAAGB7BBgAAAIDhEWwAAAAAGB7BBgAAAIDh2RVspk2blmb7uHHjsrUYAAAAAMgK1/QWXLp0Sfv27ZMkzZgxQ08//bQsFot1+c2bN7VgwQL1798/56sEAAAAgAykG2wKFCigGTNm6OrVq0pISNBnn31ms9zNzU3vvvtujhcIAAAAAA+SbrBxc3PTDz/8IEnq0aOHpk+fnmtFAQAAAEBmpBts7jd9+nSZzWbFxsYqOTnZZlmJEiVypDAAAAAAsJddwWbVqlUaOnSobt++bXOdjZOTk44cOZJjxQEAAACAPewKNlOmTFGPHj3UsmVLubradRcAAAAAyDV2pZRLly6pa9eucnbmZ28AAAAAPHzsSip16tTRtm3bcroWAAAAAMgSu3ps3Nzc9N5776lSpUry9PS0WcZsaQAAAAAcza5gU7ZsWX6zBgAAAMBDy65gExISktN1AAAAAECW2RVsPvroo3SXffbZZ9lWDAAAAABkhV2TB3h4eNj8Zzab9dNPP+nxxx/P6foAAAAA4IHs6rEZPHhwqrbffvtNU6ZMyfaCAAAAACCzsvzDNL6+vvrtt9+ysRQAAAAAyBq7emwOHTpkczsxMVErV65UqVKlcqQoAAAAAMgMu4LNa6+9ZnPb2dlZZcuW1ZAhQ3KkKAAAAADIDLuCzdGjR3O6DgAAAADIMruCjSTFxMToxx9/1NmzZ+Xl5aXmzZurXLlyOVkbAAAAANjFrskD9u7dq6CgIP3yyy9KSkrSrl271KpVK0VEROR0fQAAAADwQHb12IwfP15DhgxRcHCwtW3p0qWaMGGCFi9enGPFAQAAAIA97OqxiYqKUsuWLW3aWrZsqaioqBwpCgAAAAAyw65g4+npqcOHD9u0HTp0SF5eXjlSFAAAAABkhl1D0Tp37qwePXrojTfeUMmSJRUTE6P58+frvffey+n6AAAAAOCB7Ao2HTt2lMlkUnh4uC5fvqwSJUpo4MCBevnll3O6PgAAAAB4ILune27Tpo3atGmTk7UAAAAAQJbYFWzOnTunWbNm6ezZs0pOTrZZNn369BwpDAAAAADsZVew6dOnj0wmkwICAuTsbNd8AwAAAACQa+wKNsePH1dERITc3Nxyuh4AAAAAyDS7ul8qV66sU6dO5XQtAAAAAJAldvXYDBw4UF26dFG9evVUoEABm2WffPJJjhQGAAAAAPayK9iMGTNGBQsWlCTdvn07J+sBAAAAgEyzK9gcPHhQO3bskIeHR07XAwAAAACZZtc1NuXKldPVq1dzuhYAAAAAyBK7emwaN26sTp06qUWLFipUqJCcnJysy956660cKw4AAAAA7GFXsNm5c6dKliyp3377zabdycmJYAMAAADA4ewKNvPmzcvpOgAAAAAgy+wKNpIUERGhCxcuyGKxSJISExN1/PhxDRo0KMeKAwAAAAB72BVshg0bpmXLlumxxx6TxWKRk5OTLl++rEaNGuV0fQAAAADwQHbNirZ27VotWrRIEydOVM2aNbVt2zaFhIQoX758OV0fAAAAADyQXT02SUlJqlChgmJjY3X48GFJUrdu3dS4ceMcLQ4AAAAA7GFXj02JEiUUFRUlT09PXb16Vbdu3VJycrLi4uJyuj4AAAAAeCC7emzat2+vDh06aMWKFWratKneeustubq6ys/PL6frAwAAAIAHsivYtGvXThUrVlShQoX08ccfa/bs2bp9+za/YQMAAADgoWD3dM/PPfec9d89evTIkWIAAAAAICvsusYGAAAAAB5mBBsAAAAAhkewAQAAAGB4GV5jc/bs2QduoESJEtlWDAAAAABkRYbBplGjRnJycrJps1gsNm1HjhzJmcoAAAAAwE4ZBpudO3dKkhYuXKgjR46of//+KlmypC5cuKAJEybomWeeyZUiAQAAACAjGQabQoUKSZLmz5+vDRs2yMPDQ9K94WcjR45UgwYNmPoZAAAAgMPZNXmAxWLR5cuXbdpiYmKUJ0+eHCkKAAAAADLDrh/obNeund5880116NBBxYsX19mzZxUWFqY333wzh8sDAAAAgAezK9j06tVLRYsW1erVq3Xx4kUVK1ZM77//vlq1apXD5QEAAADAg9kVbJycnNSuXTu1a9dOsbGx8vT0zOm6AAAAAMBudl1jk5iYqLFjx6patWpq1KiRoqOjFRwcrHPnzuV0fQAAAADwQHYFmwkTJujIkSOaPXu28uTJo6JFi+qZZ57RsGHDcro+AAAAAHggu4airVmzRsuXL1ehQoXk5OQkNzc3DR06VA0bNszp+gAAAADggezqsbl7965MJpOke1M/p/yf6Z4BAAAAPAzsCjb16tXToEGDdOnSJTk5OenOnTsaNWqU6tatm9P1AQAAAMAD2RVsPvroI8XHx6tevXq6ceOG/P39deHCBQ0cODCn6wMAAACAB7LrGpsCBQpo+vTpunLlis6cOaNixYqpWLFiOV0bAAAAANglw2CzZ8+eNNtPnz6t06dPS5ICAgKyvyoAAAAAyIQMg81//vMfSbJeV+Pi4qIiRYro6tWrMpvNeuKJJ7Rp06ZcKRQAAAAA0pNhsNm3b58kafLkybpx44Y++OADubu7y2w26/PPP1dCQkKuFAkAAAAAGbFr8oD58+drwIABcnd3lySZTCb17dtX4eHhOVocAAAAANjDrmCTN29eHTt2zKbtwIEDKlCgQI4UBQAAAACZYdesaO+8847efPNNBQUFqXjx4jpz5oxWrVqlIUOG5HR9AAAAAPBAdgWbjh07qnTp0lq9erV2796tokWLavr06apRo0ZO1wcAAAAAD2RXsJGkevXqqV69ejlZCwAAAABkiV3B5ujRoxo/frxOnTql5ORkm2UbN27MkcIAAAAAwF52BZshQ4aoWLFi6tOnj1xd7e7kAQAAAIBcYVdK+fPPPzV37lzrdM8AAAAA8DCxa7rnp556ShcuXMjpWgAAAAAgS+zqsalbt666dOmil19+WYULF7ZZ9tZbb+VIYQAAAABgL7uCTWRkpEqVKqX9+/fbtDs5ORFsAAAAADicXcFm3rx5OV0HAAAAAGSZXcFm+fLl6S5r1apVNpUCAAAAAFljV7CZNWuWze2rV68qNjZWtWvXJtgAAAAAcDi7gs3KlStTtS1atEhHjhzJ9oIAAAAAILPsmu45LW3bttXatWuzsxYAAAAAyJIsB5u1a9cqX7582VkLAAAAAGSJXUPR/Pz85OTkZL2dlJSku3fvasCAATlWGAAAAADYK8Ngc/ToUVWoUEEzZsywaXd2dlaZMmXk5eWVo8UBAAAAgD0yDDZdunTRrl27NGXKFH7LBgAAAMBDK8Ng4+TkpPHjx2v//v2aM2dOmuu89dZbOVIYAAAAANgrw2AzZMgQLVmyRElJSdq0aVOq5U5OTgQbAAAAAA6XYbBp3ry5mjdvri5duujbb7/NrZoAAAAAIFPsmu6ZUAMAAADgYZbl37EBAAAAgIcFwQYAAACA4RFsAAAAABhehpMHpDfF8/2YFQ0AAACAo2UYbNKa4vl+TPcMAAAA4GGQYbCZN29ebtUBAAAAAFmWYbC5X0REhC5cuCCLxSJJSkxM1PHjxzVo0KAcKw4AAAAA7GFXsBk2bJiWLVumxx57TBaLRU5OTrp8+bIaNWqU0/UBAAAAwAPZNSva2rVrtWjRIk2cOFE1a9bUtm3bFBISonz58uV0fQAAAADwQHb12CQlJalChQqKjY3V4cOHJUndunVT48aNc7Q4AAAAALCHXT02JUqUUFRUlDw9PXX16lXdunVLycnJiouLy+n6AAAAAOCB7Oqxad++vTp06KAVK1aoadOmeuutt+Tq6io/P7+crg8AAAAAHsiuYNOuXTtVrFhRhQoV0scff6zZs2fr9u3b6tq1a07XBwAAAAAPZNdQtMGDB+u5556TyWSSyWRSjx491K9fP40YMSKn6wMAAACAB0q3x+bs2bNat26dJCk8PFxPPfWUzfKbN29q69atOVsdAAAAANgh3WBTrFgx7du3T1evXlVSUpI2bdpks9zNzU1DhgzJ8QIBAAAA4EHSDTYuLi6aPHmyJGnEiBEaPHhwrhUFAAAAAJlh1+QBgwcPVkxMjH788UedPXtWRYoUUYsWLVSuXLmcrg8AAAAAHsiuyQP27t2roKAg/fLLL0pKStLu3bvVqlUrRURE5HR9AAAAAPBAdvXYjB8/XkOGDFFwcLC1benSpZowYYIWL16cY8UBAAAAgD3s6rGJiopSy5YtbdpatmypqKioHCkKAAAAADLDrmDj6empw4cP27QdOnRIXl5eOVIUAAAAAGSGXUPROnfurB49euiNN95QyZIlFRMTo/nz5+u9997L6foAAAAA4IEyDDZBQUFauXKlOnbsKJPJpPDwcF2+fFklSpTQwIED9fLLL+dWnQAAAACQrgyDTUxMjPXfbdq0UZs2bXK8IAAAAADIrAyvsXFycsqtOgAAAAAgyzLssTGbzfroo48y3MBnn32WrQUBAAAAQGY9cPIADw+P3KgDAAAAALIsw2BjMpk0ePDg3KoFAAAAALIkw2tsLBZLbtUBAAAAAFmWYbCpXr16btUBAAAAAFmWYbCZOXNmbtUBAAAAAFmWYbABAAAAACMg2AAAAAAwPIINAAAAAMMj2AAAAAAwPIINAAAAAMMj2AAAAAAwPIINAAAAAMMj2AAAAAAwPIINAAAAAMMj2AAAAAAwPIINAAAAAMMj2AAAAAAwPIINAAAAAMMj2AAAAAAwPIINAAAAAMMj2AAAAAAwPIINAAAAAMMj2AAAAAAwPIINAAAAAMMj2AAAAAAwPIINAAAAAMMj2AAAAAAwPIINAAAAAMMj2AAAAAAwPIINAAAAAMMj2AAAAAAwPIINAAAAAMMj2AAAAAAwPIINAAAAAMNzdXQBOSUhIUG9evXSjRs3VK9ePfXs2dPRJQEAAADIIY9sj822bdtUuXJlLVq0SHv27NGNGzccXRIAAACAHPLIBpty5copKSlJycnJunv3rkwmk6NLAgAAAJBDHtlgYzKZtH79er300ksqXbq03N3dHV0SAAAAgBzyyAabefPmqWfPnlq/fr1cXFy0a9cuR5cEAAAAIIc8ssHGw8NDHh4ekqRChQrp5s2bDq4IAAAAQE55ZINN586dtWDBAnXs2FExMTFq0KCBo0sCAAAAkEMMN93zrFmz9Ndffyk0NFSSFBkZqaFDhyo6Olp+fn4aN26cihQpIk9PT82aNeuB27t48aIuXbqUqj0qKirbawcAAACQMwwTbBITEzVt2jRNmzZNr776qiQpPj5evXv31tChQ1W/fn2NGjVKo0eP1vjx4+3e7nfffaepU6fmVNkAAAAAcoFhgs3IkSN17tw5tW3bVomJiZKknTt3qlixYmrSpIkkqU+fPqpXr56GDx9uvb7mQdq2batGjRqlao+KilL//v2zbwcAAAAA5BjDBJuQkBB5eXlpypQpOn/+vCTp1KlTKlu2rHWdggULysPDQ6dPn1aFChXs2m7RokVVtGjRnCgZAAAAQC4xzOQBXl5eqdri4uLk5uZm05Y3b17Fx8fnVlkAAAAAHgKGCTZpyZs3r8xms03bnTt37B6GBgAAAODRYOhgU65cOZ08edJ6+9q1a7p9+7ZKly7tuKIAAAAA5DpDB5uaNWvq3LlzWrNmjcxmsz7//HM1atRI7u7uji4NAAAAQC4ydLBxd3fXtGnTNH36dAUGBio6OlpDhw51dFkAAAAAcplhZkVL0atXL5vbvr6+Cg8Pd1A1AAAAAB4Ghu6xAQAAAACJYAMAAADgEUCwAQAAAGB4BBsAAAAAhkewAQAAAGB4BBsAAAAAhkewAQAAAGB4BBsAAAAAhkewAQAAAGB4BBsAAAAAhkewAQAAAGB4BBsAAAAAhkewAQAAAGB4BBsAAAAAhkewAQAAAGB4BBsAAAAAhkewAQAAAGB4ro4u4GFiNptlNpslSXFxcQ6uBgAAAIC9CDb3mTFjhqZOneroMgAAAABkEkPR7tO9e3dFRkYqMjJSYWFhji4HAAAAgJ3osbmPyWSSyWSSJHl4eDi4GgAAAAD2oscGAAAAgOERbAAAAAAYHsEGAAAAgOERbAAAAAAYHsEGAAAAgOERbAAAAAAYHsEGAAAAgOERbAAAAAAYHsEGAAAAgOERbAAAAAAYHsEGAAAAgOERbAAAAAAYHsEGAAAAgOERbAAAAAAYHsEGAAAAgOERbAAAAAAYHsEGAAAAgOERbAAAAAAYHsEGAAAAgOERbAAAAAAYHsEGAAAAgOERbAAAAAAYHsEGAAAAgOERbAAAAAAYHsEGAAAAgOERbAAAAAAYnqujC3iYmM1mmc1mSVJcXJyDqwEAAABgL4LNfWbMmKGpU6c6ugwAAAAAmcRQtPt0795dkZGRioyMVFhYmKPLAQAAAGAnemzuYzKZZDKZJEkeHh4OrgYAAACAveixAQAAAGB4BBsAAAAAhkewAQAAAGB4BBsAAAAAhkewAQAAAGB4BBsAAAAAhkewAQAAAGB4BBsAAAAAhkewAQAAAGB4BBsAAAAAhkewAQAAAGB4BBsAAAAAhkewAQAAAGB4BBsAAAAAhkewAQAAAGB4BBsAAAAAhkewAQAAAGB4BBsAAAAAhkewAQAAAGB4BBsAAAAAhkewAQAAAGB4BBsAAAAAhkewAQAAAGB4BBsAAAAAhkewAQAAAGB4BBsAAAAAhkewAQAAAGB4BBsAAAAAhkewAQAAAGB4BBsAAAAAhufq6AIeJmazWWazWZIUFxfn4GoAAAAA2Itgc58ZM2Zo6tSpji4DAAAAQCYxFO0+3bt3V2RkpCIjIxUWFubocgAAAADYiR6b+5hMJplMJkmSh4eHg6sBAAAAYC96bAAAAAAYHsEGAAAAgOERbAAAAAAYHsEGAAAAgOERbAAAAAAYHsEGAAAAgOERbAAAAAAYHsEGAAAAgOERbAAAAAAYHsEGAAAAgOERbAAAAAAYHsEGAAAAgOERbAAAAAAYHsEGAAAAgOERbAAAAAAYHsEGAADA4L7//nu9/vrr+v777x1dCuAwBBsAAACDmzt3rq5cuaK5c+c6uhTAYQg2AAAABnfnzh2b/wP/RgQbAAAAAIZHsAEAAABgeAQbAAAcIOlukqNLAIAMGe19ytXRBQAA8G/k6uKqvt8N0Z3EeEeXgkdMj7APHV0CHgF587hrUtvhji4jUwg2AAA4yJ3EeMUnJji6DDxiOKfwb8VQNAAAAACGR7ABAAAAYHgEGwAAAINzcnW2+T/wb8TZDwAAYHAFnisq57yuKvBcUUeXAjgMkwcAAAAYXIGKRVSgYhFHlwE4FD02AAAAAAzvX9Fj8/XXX+vnn3+WJB07dkwTJ05U3bp1HVwVAAAAgOzyrwg2b7/9tt5++22dPHlSo0ePJtQAAAAAj5h/1VC06dOnq0+fPo4uAwAAAEA2+9cEmzt37ujatWuqUKGCo0sBAAAAkM3+NcFmy5Ytql+/vqPLAAAAAJAD/jXBZvfu3fL19XV0GQAAAABywL8m2MTExOiJJ55wdBkAAAAAckCuBpszZ86oa9euCggIUFBQkH777bd/tL1Zs2Zp0KBB1tuRkZEKCgpS1apV9dZbb+ny5cvWZTNnzlShQoUy3J7ZbNatW7d069YtxcXF/aPaAAAAAOSeXAs2ycnJ6tatm2rXrq1du3bprbfe0vvvv2+zzuHDh5WcnGy9ffDgwTS3lZiYqMmTJ2v8+PHWtvj4ePXu3Vu9e/fW7t27VaZMGY0ePTpTNc6YMUP+/v7y9/fXG2+8kan7AgAAAHCcXAs2v/76q5ydnfX222/L2dlZwcHBmjJlik2QGTFihIYNGybpXg9L3759ZTabU21r5MiR+v3339W2bVtr286dO1WsWDE1adJEJpNJffr00bp16zLV89K9e3dFRkYqMjJSYWFh/2BvAQAAAOSmXAs2R48eVbly5fTxxx8rMDBQ7du3l6urq5yd/1fC1KlTFRERoW7duumbb77R119/LZPJlGpbISEh+uqrr1S4cGFr26lTp1S2bFnr7YIFC8rDw0OnT5+2u0aTyaT8+fMrf/788vDwyNqOAgAAAMh1uRZsbty4oc2bNysgIEDbtm1T8+bN1bNnTyUmJlrXKVy4sLp06aLt27crKCjIJqjcz8vLK1VbXFyc3NzcbNry5s2r+Pj4bN0PAAAAAA+fXAs2JpNJ5cqVU3BwsEwmkzp37qybN2/qr7/+sq6zc+dOTZo0SaGhoQoPD9cPP/xg9/bz5s2batjanTt36HkBAAAA/gVyLdiULVtWN2/etN62WCxKTk6WxWKxtk2ZMkVjx45V69at9dVXX2nWrFlKSEiwa/vlypXTyZMnrbevXbum27dvq3Tp0tm2DwAAAAAeTrkWbGrXrq2kpCR98803unv3rubMmSNPT0/5+PhY15k7d64aNmwoSapSpYpWrFiRanhZemrWrKlz585pzZo1MpvN+vzzz9WoUSO5u7vnyP4AAAAAeHjkWrDx8PDQN998o3Xr1ikgIECrV6/W5MmT5eTkZF3H1dXV5j5/v50Rd3d3TZs2TdOnT1dgYKCio6M1dOjQ7CofAAAAwEPM/uSQDby9vbVw4cJs216vXr1sbvv6+io8PDzbtg8AAADAGHI12BhJyrU9UVFRDq4ktcuxZ5RoTnJ0GQCQSh6Tqw4dOuToMgzj5rlrSkhK/XttAOBoia6mh+79POVzeXrX4DtZ7r96H1YrVqxQ//79HV0GAAAAgPuMGzdOr7zySqp2gk06YmNjtX37dj355JN2T2AAGE1UVJT69++vcePGqXz58o4uBwCQRbyf498gISFBMTExqlu3rjw9PVMtZyhaOjw9PdNMgsCjqHz58qpUqZKjywAA/EO8n+NRV61atXSX5dqsaAAAAACQUwg2AAAAAAyPYAMAAADA8Ag2AAAAAAyPYAP8i3l5eSkkJEReXl6OLgUA8A/wfg4w3TMAAACARwA9NgAAAAAMj2ADAAAAwPAINsBDysfHR1WrVpWfn5/1v1dffTXD+8TExKhixYqSpKVLl+rNN9/M1GM2atRIvr6+1serVq2a+vTpo+vXrz/wvn5+frpw4UKq9vDwcHXq1ClTdQCAUf34449q06aN/P39Va9ePQ0fPly3bt2SlLX35ZxUsWJFxcTEpLksJiZG77//vgIDA+Xv76927dpp8+bN1uXJycl69913VbVqVY0bN05Dhw5V1apV1a9fv9wqH0jF1dEFAEjf2rVrVbx48Vx9zFmzZql69eqSpFu3bqlXr14aMmSIvvjiiwzvt2/fvtwoDwAeWnPmzNE333yjsWPHqnr16rp+/bqGDRumXr16ac6cOY4uz27nz59X27Zt9corr2jNmjV6/PHHtXXrVn388cfq37+/Xn31VV26dEmbN29WRESEChYsqEqVKmnx4sXWL9cAR6DHBjCgRo0aae/evdbbTZo00a5du9JcNy4uTlWrVtWpU6esbYMHD9asWbMe+Dj58+dX48aN9eeff0qSTp48qa5du6p27dry9/fXxx9/rOTkZEn3epjOnz8vSZoyZYoCAwPVqFEj/frrr1neTwAwilu3bunzzz9XaGioAgMD5eLiIk9PT4WGhuqxxx5TbGysdb2+ffsqICBAQUFBOnr0qCTpzp07GjhwoLXnvHPnztZe8E6dOmnAgAEKDAzU5MmTdfXqVXXv3l3+/v5q3769Pv74Y02ZMsW6/YEDB6pmzZpq2rSp1q5da61x7969evnll1WtWjVNmjQp3X2ZMmWKatSooQEDBsjT01MuLi5q2LChhgwZotGjR+vy5ctq2rSpLBaLGjZsqGeffVZJSUnq0KGD1q1bl1OHGHgggg3wiPPw8NDzzz+vDRs2SJLu3r2rjRs3qmnTpg+877lz57Ry5UprD84nn3yiOnXqaMeOHVq1apW2bt2qHTt22Nxn/fr1WrZsmZYuXaqFCxdq9+7d2b9TAPCQ2bdvn5ycnFSrVi2b9vz582vy5Mny9PSUJB06dEgvvfSSdu3apWrVqmnChAmSpJkzZyouLk5r1qzRzp07lSdPHoWFhVm3c/bsWf3888/q2rWrhg0bpoIFC+qXX35R3759tXLlSut6oaGhSkhI0ObNmzV58mSFhobqzz//VHx8vHr37q23335bERERSkhI0N27d9Pcl23btumFF15I1d64cWPduXNHf/zxh1atWiUXFxft27dPR44ckXRvlIE9f1uAnMJQNOAh1qJFCzk5OVlvz5s3T88++2ymt/PSSy9p7ty5evvtt7V7926VKFFCTz75ZJrrvvPOO3JxcZHFYpGHh4fq1q2rDz74QJI0ZswYFS1aVPHx8bp06ZIef/xxXb582eb+GzZsUOvWrVWyZElJ975pXLNmTaZrBgAjuX79ugoUKCAXF5cM13v22WetH/6bNGmi0NBQSffeK11cXOTi4qKYmJhU768NGzaUu7u7zGazNm7cqPXr18vNzU01atTQiy++KOnedS+rVq3S2rVrlTdvXvn4+CgoKEjh4eGqXbu28uXLp1atWkmSevXqpW+//TbNGq9cuWINYvfLkyePHn/8cV25ckWlSpXK9DECchrBBniIrV69OluusWnYsKEGDRqkixcvav369WrWrFm6686cOdPaQ/N3x48f19tvv624uDhVrFhR8fHx+vtPYV2+fFmBgYHW2yVKlPjH9QPAw65w4cK6du2akpKS5Opq+/EqNjbWGhQKFChgbc+TJ4+SkpIkSdeuXdOQIUP0xx9/6JlnnlFSUpLKlCljXTfl/teuXZPZbFbRokWty1LeZ2NjY2U2m9WyZUvrsrt376pJkya6dOmSzX3y5cunxx9/PM198fT0tA4tvp/ZbNaVK1dUuHBh+w4KkMsYigYYkJOTk80Qghs3bmS4ft68efX8889r8+bN2rx5c5aGCpjNZvXt21fDhw/Xzz//rGnTpqX5R9HLy8vmD+KlS5cy/VgAYDR+fn5ycXFJNTz39u3baty4sc11kWkZNmyYatWqpZ07d2revHmqWrWqzfKU3vvChQsrT548Nu+zKf8uVKiQ8uTJo40bN2rv3r3au3ev1q5dq4EDB6Z6bzabzbp582aatTRs2DDNnva1a9cqf/78qlatWob7AjgKwQYwoNKlS2v9+vVKTEzU/Pnz7ZqOuVmzZgoLC1ORIkXSHYaWEbPZLLPZLDc3NyUnJ2v58uU6fPiw9dvGFC1atNDixYt16tQpXblyRfPmzcv0YwGA0bi7uyskJERDhgzRrl27ZLFYdP78eb3//vuqUqVKuj3hKW7duiWTySQnJycdOHBA4eHhSkxMTLWei4uLXnrpJU2ZMkUJCQn67bffrNdQuri46MUXX9TEiROVkJCgCxcuqEuXLtqwYYP8/f2VlJSk7777TomJifryyy9TvX+n6NWrl44cOaJRo0bpypUrSkhI0Pr16xUaGqoPP/xQbm5u//yAATmAYAMYUP/+/RUZGanAwEAdOnRIAQEBD7xPgwYNFBMTk+EwtIzkz59fgwYNUvfu3VWrVi2tWrVKzZs314kTJ2zWq1+/vjp16qS2bduqVatWqlGjRpYeDwCMplu3burRo4dGjBghf39/tWnTRk8++aS+/PLLB953wIABWrx4sapVq6YhQ4YoODg41ftrio8//liXLl1SzZo1NX78eAUEBChPnjySpCFDhuj27duqX7++goOD1bRpU73++usymUz68ssvtWDBAtWoUUPXrl1Ld0iZl5eXFi9erGvXrikoKEi1atXS7NmzFRoaqjZt2mT9AAE5zMny9wHyAB5JKdNyzp8/33phPwDAePbs2SNfX1+ZTCZJUt++fVWjRg21b9/ewZUBjkWPDfAvcObMGYWFhalUqVKEGgAwuMmTJyssLEwWi0VHjhzRjh07bCZtAf6t6LEB/gUGDx6sLVu2aMaMGfwqNAAYXFRUlD755BMdO3ZMhQsXVq9evfTKK684uizA4Qg2AAAAAAyPoWgAAAAADI9gAwAAAMDwCDYAAAAADI9gAwD41zt16pTd654/f15mszkHqwEAZAXBBgCQI3x8fHTw4EFHl6G1a9fqtddek5+fn/z9/dW5c2ft2rXLunzjxo0KCQmxa1uXL19Ws2bNdOvWrZwqFwCQRQQbAMAja+/evRo8eLAGDBigyMhI7dy5U82bN9c777yjqKgoSdL169dl7wSh8fHxiouLy8mSAQBZRLABAOS6uLg4jRw5UnXr1lVgYKBCQkJ09uxZ6/JFixbplVdeUfXq1RUYGKihQ4daw0enTp00adIkay9M69atdeTIkTQfZ9++fSpdurRq1KghZ2dnmUwmtWvXTl26dFFsbKz27dunTz/9VFFRUfLz89Pdu3d1/PhxdevWTfXq1dNzzz2n9u3b66+//pIktWzZUpL0wgsvaNeuXRo4cKCGDx9ufbyDBw/Kx8dHkpScnKyRI0eqTp06qlWrlrp27aoTJ07kyPEEABBsAAAO8Omnn+r333/XDz/8oC1btsjT01Pdu3dXYmKi9u/fr4kTJ2rChAnau3evvv32Wy1btkwRERHW+y9btkzjxo3Tjh07VLx4cY0fPz7Nx6lfv76ioqL05ptvat68eTp06JCSkpLUr18/BQQEyM/PT8OGDVP58uW1b98+ubi46L///a8CAwP1888/65dfflG+fPk0bdo0SVJ4eLike8PXHvRL7xs2bNCuXbu0du1abd26VcWKFdPkyZOz6QgCAP6OYAMAyFUJCQlas2aNPvjgAxUrVkx58+bVoEGDFB0dbe3xCA8P1zPPPKPY2FjdvHlTjz32mC5cuGDdxssvv6ynnnpKHh4eeumll3Ty5Mk0H8vb21vLli1T+fLlFRYWpldffVW1atXS2LFjlZiYmOZ9vvrqK3Xt2lVms1lnz55VwYIFbR7bXgUKFNDZs2f1ww8/6MyZMwoNDdWkSZMyvR0AgH1cHV0AAODf5fr160pMTNSTTz5pbXNzc5OXl5fOnTunypUra8aMGVq7dq0KFiyoSpUqKTk5WcnJydb1CxcubP23q6trhtfIlCtXToMHD5YkxcbGauvWrRozZoxMJpP69OmTav2DBw+qe/fuunHjhp555hklJSVlaT9r1aqloUOHauHChRo/frxKliypDz/8UC+88EKWtgcAyBjBBgCQq4oUKSKTyaSYmBgVL15c0r2L8i9evKgiRYpo9uzZOnjwoNatW6fHH39cklS3bt0sPVaHDh1Us2ZN9e7dW5Lk6empVq1a6fTp0/r9999TrX/+/Hl98MEH+vbbbxUQECBJmjhxovbt25fm9p2dnW16fq5du2b9d3R0tLy9vbVgwQLdunVLCxYsUJ8+fRQZGSmTyZSl/QEApI+haACAHBMbG6vz589b/7t48aKcnZ3VqlUrjR8/XhcuXNCdO3c0atQoFS1aVNWqVdOtW7eUJ08eubq6Kj4+Xl9++aUuXbqU7tCxjLRo0UJhYWFat26dbty4ocTERB08eFCrVq1SkyZNJN3rLYqLi1NycrJu376t5ORkubu7S7o3q9qSJUusj+3m5iZJ1umey5Ytq23btik2NlbXr1/Xt99+a33snTt3qmfPnjpz5ozy5cunAgUKKH/+/HJ15TtFAMgJvLsCAHLMf/7zH5vbRYoU0Y4dOzRw4EBNmjRJrVu3VlxcnAICAjR79mzlyZNHXbt21ZEjR1S3bl15eHioVq1aatSokf74449MP37Hjh3l4eGhr7/+WgMHDpTFYlGZMmX0zjvvqE2bNpKkgIAAubm5qXr16vrpp5/Up08f/ec//1FSUpLKlCmjDh06aN68eUpMTFSRIkXUsGFDBQUFacKECWrXrp0OHDigpk2bqkCBAnrnnXe0bds2SVLr1q118uRJtW3bVrdv31a5cuU0ZcoUOTvznSIA5AQni72T9wMAAADAQ4qvjQAAAAAYHsEGAAAAgOERbAAAAAAYHsEGAAAAgOERbAAAAAAYHsEGAAAAgOERbAAAAAAYHsEGAAAAgOERbAAAAAAY3v8D6P+NVbXfkXY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9077" y="1668040"/>
            <a:ext cx="2939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pie chart shows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that 14% of the total loans have been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charged-off.</a:t>
            </a: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AutoShape 2" descr="data:image/png;base64,iVBORw0KGgoAAAANSUhEUgAAAjwAAAIFCAYAAADWeif/AAAAOXRFWHRTb2Z0d2FyZQBNYXRwbG90bGliIHZlcnNpb24zLjMuMiwgaHR0cHM6Ly9tYXRwbG90bGliLm9yZy8vihELAAAACXBIWXMAAAsTAAALEwEAmpwYAABntElEQVR4nO3dd3xV5eEG8OeMu7IXhATCXoGA7BUQQRFRFMFZEbW1zmrrqANntdYfVltbxVmtVmvVOlEcoCJ7hT3CzCB77+Suc877+yOQAhkESHLuvXm+fvgkJOfe+9ybYJ68533PKwkhBIiIiIgCmGx2ACIiIqL2xsJDREREAY+Fh4iIiAIeCw8REREFPBYeIiIiCngsPERERBTwWHio1XJycpCYmIg5c+Y0/Lnsssvw6aefmh0Nv/rVr1BWVmZqhrVr12LatGm48sor4XK5Gj6ek5ODkSNHmpgMePLJJzF9+nS8+OKLpuY45uWXX8bTTz/dZsd1Vi29PrfccgsOHz7cro+/a9cuPPHEE+36GERtRTU7APkXu92OJUuWNPy9sLAQs2fPRlJSEgYPHmxarnXr1pn22Md88803uOqqq3DnnXeaHaWRjz/+GCtXrkS3bt3MjkId5B//+Ee7P8bhw4dRWFjY7o9D1BZYeOisxMbGolevXsjMzMTgwYPxySef4MMPP4RhGIiIiMDjjz+Ofv364eGHH0ZFRQWys7Nx3nnn4c4778QzzzyDbdu2QVEUXHDBBbj33nvh9XrxwgsvICUlBbquY8iQIXjssccQEhKC6dOnY+7cudiwYQPy8/MxZ84c3HPPPVi4cCEA4MYbb8Sbb76J/fv344033oDH40FZWRkuv/xy3HPPPQCAN998E59++imCg4MxZswY/PTTT1ixYgU8Hk+zj3s8r9eLRYsWYcOGDVAUBcOHD8fChQvx0Ucf4aeffoLNZkN1dTUeeuihJl+v5m4fEhKCn3/+ucncmzZtwosvvoiEhAQcOnQImqbhqaeewujRo7FlyxYsWrQIhmEAAG677TbMnDnzhMe87rrrIITALbfcgieffBLh4eF4+umnUVFRAUmS8Ktf/QqXX345Nm3ahD/96U8ICgpCbW0tPvvsM1it1ob7KSwsxNNPP438/Hx4vV5ccskluP322wEAr7/+On766Se4XC44nU489NBDmDFjBjRNw/PPP4+VK1dCURSMHDkSTz75JAAgPT0dCxYsQHFxMWJiYvDXv/4VXbt2bfSaNXfcoUOHmn0ef/3rXxEXF4eMjAw4HA7ceuuteP/995GRkYELL7wQjzzyCABgxYoVeO211+D1emG32/HQQw81ORr3448/YvHixTAMA8HBwVi4cCESEhIwffp0rFu3DkFBQXjiiSeQnp6Of//73wCACy+8EK+99hpuueWWJr9vW3r8l19+GTt27EBRUREGDRqEO+64A48++ig8Hg+EELjyyisxf/78Fl+f6dOn4+9//zvq6urwwgsvID4+Hunp6bDb7Vi0aBH69evX6Hl++umneOeddyDLMiIjI/Hcc88hNjYWzz77LHbu3Ina2loIIfDMM88gPj4eL730Eqqrq7Fw4UL83//9X7PPx+l04sknn8TOnTsRGhqK/v37AwAWLVrU4tfx+O/HpKQkdO3aFffeey8AYMmSJVi+fDleeeWVJv+tETUiiFopOztbjBgx4oSPbdu2TYwdO1bk5eWJTZs2ieuuu07U1dUJIYRYs2aNuOiii4QQQjz00EPixhtvbLjds88+K+69916haZpwu91i/vz5YuPGjeLll18WixYtEoZhCCGE+Mtf/iKefPJJIYQQ06ZNE4sWLRJCCFFQUCCGDRsmsrKyhBBCDBw4UJSWlgrDMMT1118vMjIyGo5LTEwUpaWlYvXq1WLmzJmisrJSGIYhFi5cKKZNmyaEEC0+7vH+/ve/i7vuukt4PB6h67p4+OGHxeOPP97wHN96660WX7fmbt9S7o0bN4rExESRmpoqhBDi7bffFvPnzxdCCHHDDTeIpUuXCiGE2Ldvn/jDH/7Q5Nfu2Ovj9XrF+eefL5YtW9bwOFOmTBHbtm0TGzduFIMHDxY5OTlN3seCBQvETz/9JIQQwuVyiQULFohvvvlG5OTkiAULFgin0ymEEGLp0qVi9uzZQggh/vWvf4n58+cLp9MpdF0Xv/vd78QXX3whXnrpJTF9+nRRWloqhBDijjvuEIsXL270mM0dd6rnkZiYKPbu3SuEEOLmm28W11xzjXC73aK0tFQMHTpUFBQUiIyMDDF79mxRVlYmhBDi4MGDIjk5WdTW1p6Q4fDhw2LSpEkN32vr168XycnJorq6WixYsECsWLFCCCHEhRdeKCZNmiRqamrEoUOHxKxZs4QQzX/ftvT4L730kpg5c6bwer1CCCEWLlwo3njjDSGEEEVFReKee+4Ruq63+DpOmzZN7Nq1q+HrmpKSIoQQ4j//+Y+YO3duo9d63759Yvz48SIvL08IIcQ777wjHn/8cbFt2zZx9913C13XhRBCvPHGG+K2224TQgjx2WefiVtvvVUIIVp8Pi+88IK47777hK7rorq6Wlx66aXioYceOq3vx9TUVJGcnNzwmlx33XVi9erVjZ4HUXM4wkOnxeVyYc6cOQAAXdcRGRmJ559/HnFxcXj//fdx5MgRXHvttQ3HV1VVoaKiAgAwevToho+vX78eCxcuhKIoUBSl4bfi559/HtXV1Vi/fj2A+hGR6Ojohtudf/75AOpHlqKjo1FZWYmEhISGz0uShNdffx0rV67E0qVLkZaWBiEEnE4nVq1ahYsuughhYWEAgPnz52Pjxo0AgJUrV7b4uMesXr0a9957LywWCwBgwYIF+M1vftPq16+527eUGwDi4+ORmJgIABgyZAi++OILAMCsWbPw9NNPY8WKFZg0aRLuu+++Fh8/MzMTbrcbF154YcPreOGFF2LNmjUYP3484uLi0L1790a3q6urQ0pKCiorK/H3v/+94WP79+/HxRdfjD//+c/4+uuvceTIkYaRAKD+6zxnzhzY7XYAwN/+9jcA9XNPkpOTERUVBQAYPHhws3OwmjruVM+jR48eGDJkCACgZ8+eCA0NhdVqRVRUFIKDg1FZWYmUlBQUFRXhpptuangsSZKQlZV1wunZjRs3YsKECQ3fZxMnTkRUVBT27NmDGTNmYPXq1ejZsydiY2MxcOBApKSk4MCBAw3ZgKa/b3fu3Nns4wPAiBEjoKr1/4ueMWMGHnroIezatQsTJ07EY489BlmWm319TjZ48GCMGTMGAHDFFVfg6aefRnl5OSIjIxuO2bBhAyZPnoy4uDgAOCFXeHg4PvroI2RnZ2PTpk0IDg5u9Bjr1q1r9vmsWrUKCxcuhCzLCAkJwdy5c3HgwIHT+n5MTExEjx49sHLlSvTp0wdFRUWYPHlyoxxEzWHhodNy8hye4xmGgTlz5uCBBx5o+HtRURHCw8MBAEFBQQ3HqqoKSZIa/p6fnw+73Q7DMPDII49g6tSpAIDa2lq43e6G42w2W8P7kiRBnLQVXF1dHebOnYsLLrgAY8aMwRVXXIEff/wRQgioqnrC8YqinJC9pcc9/rjjcxuGAa/X29zL1erbt5QbQENhOPl5X3vttZg2bRrWrVuHNWvWYPHixfj+++9PeJ2Op+v6CY8PAEIIaJoG4MSv0cm5hRD46KOP4HA4AABlZWWw2WzYu3cv7rzzTtx0001ITk7G2LFj8dRTTwFAww/sY0pKShpOvx3/uaa+lsc0ddypnsfxp+KaynHsOU2cOLGhhAH134cnn1Y7+Wt2/GPNmDED8+fPR+/evZGcnIywsDCsXbsWu3fvbngNgKa/b1t6/B9++OGEr8W0adOwbNkyrF+/Hhs2bMArr7yCzz//vNnX52THf6839zFFUU54ni6XC7m5ucjOzsaf/vQn/PKXv8T555+Pvn374quvvmp0fy09n5P/7R0ra6f7/Th//nx89tln6N27N66++upGtyVqCVdpUZuZPHkyvvnmGxQVFQEAPvzwQ9x4441NHjtx4kR88cUXMAwDHo8Hv/3tb5GSkoLJkyfjgw8+gMfjgWEYePzxx/HXv/71lI+tKAo0TcORI0dQU1ODe+65B9OnT8emTZsa7mvq1KlYvnw5qqurAeCE1WWtfdwpU6bgww8/hNfrhWEY+OCDD5CcnNzq16i527eUuyXXXnst9u3bh3nz5uGPf/wjqqqqUFxc3Ozxffv2haqqWL58OYD6eTnLli3DpEmTWnyckJAQjBgxAu+88w6A+pG7X/ziF/jpp5+QkpKCpKQk/PKXv8S4cePw008/Qdd1APVf56VLlzY8lz/84Q/45ptvWv16tfXzON7EiROxbt06pKWlAQBWrVqFyy677IQVdseOW7t2LbKzswGgYS7OOeecg27duiEyMhIfffQRkpOTMXnyZCxfvhwVFRWnnMTf2scHgPvvvx/ffvstLrnkEjz55JMICQlpGAlqjf3792P//v0A6iewjxw5smGk85jx48djw4YNDf9+P/roIzz//PNYt24dpk2bhuuuuw5JSUn48ccfG76+x/7dner5TJ06FZ999hkMw4DT6cTSpUshSdJpfx1nzpyJffv2YdmyZbjiiita/fyJAI7wUBuaPHkybrnlFvzqV7+CJEkICQnB4sWLm/wt7K677sKf/vQnzJkzB7qu4+KLL8aFF16Ic889F8899xzmzp0LXdeRmJiIhx9++JSPfdFFF2HBggX4+9//jvPOOw+zZs2C1WrFwIED0b9/fxw5cgRTpkzB1VdfjWuuuQZ2ux0DBgxoGK248847W/W4d9xxB5577jlcfvnl0DQNw4cPx+OPP97q16i524eEhDSb++TRiuP9/ve/x7PPPou//e1vkCQJd911F3r06NHs8RaLBa+++iqeeeYZvPzyy9B1Hb/5zW8wYcIEbNq0qcXsL7zwAv74xz/i0ksvhcfjwezZs3HZZZehpKQEy5cvx6xZs2AYBqZNm4bKykrU1NTg2muvRW5uLubNmwchBMaNG4cFCxbgtddea/Vr1tbP45j+/fvj6aefxn333dcwAvjaa681Ol3Tv39/PPnkk7jrrrug6zrsdjtef/11hIaGAqg/3fTPf/4TQ4YMgSzLsNvtuOCCC9rs8YH6789HH30UH3/8ccMk/7Fjx7b6ucbExOBvf/sbcnNzERUVhT//+c+Njhk0aBAeeOAB/PrXvwYAdOnSBc8++yxqampw//3349JLL4WmaUhOTsby5cthGAZGjBiBV155BXfddRcWL17c7PO57bbb8PTTT+PSSy9FaGgooqOjYbfbT/vraLVaMXPmTJSUlDScxiNqLUk0N45MFGB2796N7du344YbbgAAvPPOO9i5c+cJQ/BEgWbTpk344x//iKVLl5qW4ZtvvkFISAimTp0KwzBw9913Izk5Gdddd91p3U9dXR2uv/56PPHEExgxYkT7hKWAxVNa1Gn06dMHW7ZswezZs3HppZdiw4YNDUvaiaj9DBgwAK+99hrmzJmD2bNno2vXrrjqqqtO6z7WrFmD8847D1OmTGHZoTPCER4iIiIKeBzhISIiooDHwkNEREQBj4WHiIiIAh6XpRORX8vJycFFF13UsDeUYRiora3F5Zdfjnnz5p3wuWOuvvpqzJ8/H9OnT8ell17asD8TADz88MMYN24chBB47733AABpaWno2bMnLBYLRo0a1bAfGBH5DxYeIvJ7Xbt2PeEK4IWFhZg5cyYuueSSRp872b/+9S/MmDEDSUlJJ3z8iiuuaLi43fTp0/Hmm2+2eI0jIvJtPKVFRAGnuLgYQgiUl5ef8tjbbrsNCxcuhMfj6YBkRGQWjvAQkd8rKirCnDlz4Ha7UV5ejmHDhmHx4sXo1q1bw+eO9+c//xmDBg0CAFx66aXYvXs3XnnllRNObRFRYGHhISK/d+y0lWEYWLRoEdLS0pCcnIy8vLxTntICgKeeegpz5szBjBkzOigxEXU0ntIiooAhyzIefPBBFBYW4u2332717bp06YKHH34YCxcuhNfrbceERGQWFh4iCiiqquLBBx/Eq6++ipKSklbf7rLLLkNCQgKWLVvWjumIyCw8pUVEAefcc8/FyJEj8fe//73JOTxjx47FY4891uh2Tz31FGbPnt1RMYmoA3EvLSIiIgp4PKVFREREAY+Fh4iIiAIeCw8REREFPBYeIiIiCngsPERERBTwWHiIiIgo4LHwEBERUcBj4SEiIqKAx8JDREREAY+Fh4iIiAIeCw8REREFPBYeIiIiCngsPERERBTwWHiIiIgo4LHwEBERUcBj4SEiIqKAp5odgIj8h6YZ8OoGDENAAJAAKIoEi1L/u5Pbq0PTDWi6gK4b0A1x9O/1Hzt2e103IEkSrKoMVZWhKjIsR98qigxVkaDKcv19qzIUWW64HyHqs0gSGm4nSZJprwkR+QcWHiKCEAIerw5NF5AkwKIqEEKgosaNknInisrrUFrlQmWNBzV1HlTXeY++9aDG6UVNnRdur95u+RRZQrDDgmCHBSEOC0KDrAgLrv8TEWpDdLgDMRF2dIkMQmSIDaoqw+PVIUR9IbNZFJYiok5OEuLY70tEFOhcHg2absCqKtB0A0XlThSW1iKnuAaFpXUornCiuLz+bZ1LMzvuGXPYVMREONA10oEukUGIjQpCQtcQxEYHISbcAbtVhdurQ5Yl2K0sQ0SdAQsPUQByuTXohoDVosDt1ZFfXIPDuZVIz61EdmE1sgurUVXrMTumaYLsKhJiQ9GrWyj6xIdjQEIE4ruEwG5V4fHqUGQJdhsHwIkCCQsPkZ/zeHV4NQM2q4LicidSM0qxL7MMWQXVyCqsRq3Ta3ZEvxFsV5HQLRQ9Y8PQv0c4hvaNRlxMCDxeHaoiw2ZVzI5IRGeIhYfIj+iGAZdbh0WV4XRrOJhVjp2HSnAwqxzpuZXtOo+ms1IVCX3iwzGoVySG9++Cwb0iERJkgcdrwG5ToMhc7ErkD1h4iHyYYRhwunVYLQpyi6qRsq8Q+zLKcCi7AhU1brPjdVphwVYMSIjAkD7RGDGwC/rEh7EAEfk4Fh4iHyKEgNOtwaLKKK10ISW1AFv3FyE1owxOt/9OIg50FlXG4F5RGD24K8YndUNsVBA8XgMOmwpZ5oRoIl/AwkNkMrdHAyChzu3F9gNFSEktxK7DJZ16UrG/C3ZYMLx/DMYmxmL04FgEB1lgGAIOToQmMg0LD5EJnG4NqiLhSEE1ft6SjU17C1BYVmd2LGonXSIdGDWoK6aNTsDAnhHwagaC7BazYxF1Kiw8RB1ACIE6V/2pqtSMUvy8NQdb9hVyFKcTcthUjEmMxbTRPTB8QBdougGHlae+iNobCw9ROzEMAZdHgyRJ2LKvEKu352D7gWKupKIGFlXGOQO6YOqo7hg/NA5CCNisnPhM1B5YeIjamNPlhazI2JJagO83HsGuwyUwDP4zo5bJsoQhvaMwfUwCJo/oDiEET3sRtSEWHqI24D46kpOWW4lv12Vgw558uD0cyaEzoyoyxg2JxcXJfZDYOwqGELBbOeGZ6Gyw8BCdIU03oGkGKmrc+G5DJlZuzUFZlcvsWBRgwkOsmDqyBy5O7oPocDtUuX6HeSI6PSw8RKfJ6dYghMBPKdlYvukIMvOrzI5EnUTPbqG4cFwvnD82AbIs8ZQX0Wlg4SFqBcMw4PEaKK5w4tMVh7BmRy68mmF2LOqkFFnC+KRuuOr8gejRNQQWRYaicNSHqCUsPEQtcHt0SBKwaW8Bvlh5GIeyK8yORHSCXt1CMfe8/g0TnTnXh6hpLDxETahzeeHVDHy5Kg3LNx3h9XLI5wU7LJgxrifmntcfdqvC011EJ2HhITrKMAQ8mo6sgmp89MMBbN1XCK4mJ38jScCoQV1x5fQBGJAQAVWVeV0fIrDwEEHXDWi6wL7MMvz7u304kFVudiSiNtGrWyiun5WIkYO6QpElqJznQ50YCw91WppmQBcCW/cV4oNl+5FVUG12JKJ2ERcdjF/MHITk4fGQJMCiKmZHIupwLDzU6Xi8OgSA1dty8PGPB7lpJ3Ua0eF2XH3BQJw/picgATYLiw91Hiw81Gl4vDoMIfD9hkx89vNhVFS7zY5EZIqwYCuumNYfFyf3gQQJNiuLDwU+Fh4KeJpuQNcFftx8BP9ZfoArroiOCrKruHL6AFw2pS9kWeKpLgpoLDwUsHTDgKYJbNqbj3e/SUVxudPsSEQ+KSLEhgWzBmPq6ASossSLGFJAYuGhgCOEgNurY39GGf6xZA+yCjkZmag14qKDcfOcoRgxoAssqgJZlsyORNRmWHgooDjdGnKLa/DGF7uwP5PLy4nORL8e4bh97nD0jguD3cYrN1NgYOGhgOB0a6iqdeO1z3Zh6/4is+MQBYQRA7vgtrnDEB3ugIPFh/wcCw/5Na+mQ9cF/v39PixdmwGdl0YmalOSBEwfk4Bb5gyDqspcyk5+i4WH/JIQAh6vjk17C/CPL/egooZLzInaU7DDgl/OHoLzRiXAosqc30N+h4WH/I7TraG00om/fbQdB45wng5RR+oTH4Z7fzEK3aKDeZqL/AoLD/kNj1eHpht495tULNuQyY09iUxy/GkuiyrDytNc5AdYeMgvuD0a1u7Mw9tf7UF1ndfsOEQEINiu4qbZQzFtNE9zke9j4SGf5vJoqKnz4s/vb8G+zDKz4xBRE/rEh+GhBWMRHWGH3crTXOSbWHjIZ7k9OpZtysS/lqbCoxlmxyGiFiiyhGtmDMK88/pztId8EgsP+RyXR0NljQd/fn8LDmZxUjKRP+kdF4aHbhiDmHAHL1pIPoWFh3zGsaXm36zLwPvf7Yemc1SHyB8psoSrzh+AK6cP4BYV5DNYeMgnuDwayqvdeO69FKTlVJodh4jaQM9uoXj4hrHoEsHRHjIfCw+Zzu3R8PXadHzw/X5oOr8diQKJLEu4avoAXHX+QFgtMiSJoz1kDhYeMo3Xq8Pp0fDsuynYm15qdhwiakd9u4fj8ZvHI9Rhhc3K6/ZQx2PhIVM43Rr2Z5bh+X9v4XV1iDoJh03F764ZgdGDY3mKizocCw91KMMQ8Go63v0mFUvXZpgdh4hMcP6YBNw+bzisFhmyLJsdhzoJFh7qMG6PjspaN/749iZk5leZHYeITBQfE4wnfj0B0eG8WCF1DBYe6hAut4YNe/Lxyqc74fboZschIh+gKjJuvTwJ08YksPRQu2PhoXZlGPXX1nnpv9uxZkee2XGIyAeNH9oN9103CjarAoWnuKidsPBQu/F4dVTVevDEmxuQXVhtdhwi8mGxUUH4422TEBVuh427r1M7YOGhduFya9h3pAyL/pWCOpdmdhwi8gM2q4IHF4zB8H4xXMVFbY6Fh9qcy6Phi5Vp+HD5fvC7i4hO17UzBuHK6f1h47weakMsPNRmDEPA7dXxwgdbsXlvgdlxiMiPjU2MxQMLxsBm4V5c1DZYeKhNeDUd1XVePP76emRxvg4RtYEeXUPw9K0TER5ig5XzeugssfDQWXN5NGTmV+HptzbyqslE1KaC7CoevWkcBvaK5NJ1OissPHRWXG4Nm/YW4MUPt0E3+K1ERG1PloCb5yThwvG9WHrojLHw0BlzeTR8tTod73+3z+woRNQJXH5uP1w/azAnM9MZYeGhM+L26PjHkt1YtvGI2VGIqBNJPicO91w7iiM9dNpYeOi0uTwaFv0rBVv3F5kdhYg6oaF9o/HEzeNht6pcwUWtxsJDrWYYBurcGp54YwMOZVeYHYeIOrGesaF49s5kBDssUBVuR0GnxsJDreLVDFTWuLHw1bUoKK0zOw4REaLC7Fj0m8mIDrdz2TqdEgsPnZLHqyOvpBaPvrYOVbUes+MQETUIsqt4+tZJ6B0XBpuVpYeax8JDLXJ7dWQVVOGRV9fB5dHNjkNE1IiqyHji1+OR2DuKk5mpWSw81Cy3R0N6XhUef2M93Cw7ROTDVEXCI78cj2H9oll6qEksPNQkt0fHoexyPPnmBng0w+w4RESnJMsSFt4wFiMGdWHpoUZYeKgRl0fDvswyPP3WJmg6yw4R+Q9ZlvDg9aMxenAs7DaWHvofFh46gcujYXdaKZ59ZxM0nd8aROR/ZAm477rRGJ/UjSM91ICFhxq43Bp2HCzG/72XAoP7YhGRH5Mk4HfXjETy8HiO9BAAFh46yuXWkLKvEC/8ewvYdYgoUNx15TmYOroHR3oI/A4guDwadhwqZtkhooCz+NOdAICpo3pwpKeT4/W4Ozm3R8ehrAo8914Kyw4RBaRXPtuJlNRCuDya2VHIRCw8nZjHqyO7sBpPvbWRE5SJKGAJAbzwn63YnVYKN0tPp8XC00l5NQNFZXV49PV1cHt5UUEiCmyGIfDsO5twKLuCF1LtpFh4OiFdN1BR7cJDr6xFnYu/7RBR56DpAn/4x0bkFtfAy1/0Oh0Wnk7GMASqnV48uHgNNwIlok7H7dXxyGvrUFrl4oVVOxkWnk5ECIE6lxcPvrwGJRUus+MQEZmi1unFQ4vXoqbOw2uOdSIsPJ2I21P/m01+Sa3ZUYiITFVW5cKDi9fC6eZp/c6ChaeTcHs0LHovBRl5VWZHISLyCfkltfjDWxu4XL2TYOHpBFxuDe99uw9b9xeZHYWIyKfszyzH4k92sPR0Aiw8Ac7l0bBqWw6+WpNudhQiIp+0alsuvlqdDhdPbwU0Fp4A5vHqOJRdgVc/32V2FCIin/b+d/uw42AxL0wYwFh4ApSuGyitdOGPb2/iKgQiolb487+3IK+kFprG5eqBiIUnQDndGh59bR1XIBARtZJXM/DEGxtQ4+Ry9UDEwhOAXB4NT7y5AcUVTrOjEBH5lYoaNx59fT233AlALDwBxuXRsPiTHTiUXWF2FCIiv5RVUI3n3kvhfJ4Aw8ITQFweDau25mDVtlyzoxAR+bWt+4vwxao0rtwKIKrZAaht6LqBgtI6vP4FV2SR76kp2IP87R9hwKxnkLflfXjrSho+560rhyO6D7qP/eUJt2npuIojG1GethKyxYH40QtgCYoCAORsehtdhsyGLTS2Y54YBbT/LNuPpL7RGNQrEhZVMTsOnSUWngDh8uh46q0N0HROtCPf4qkpRnHqNw1/jx+zoOF9V0U28ra+j65JcxvdrqXjyg7/jN7n/R41BXtRkbkeXYbMRnXeLthCY1l2qM0IATz77ma89tD5CA9h4fF3PKUVANweDf/3rxRuCEo+x9A9KNjxEboMmd3oc8LQULDjY3QZchksjohm76Op4yRZgdC9MDQXJFmBoXtQnr4K0QMvaKdnQp1VdZ0XT721kfN5AgALj59zuTV8tvIwdh4qNjsKUSOFuz5HeM8JsIXFNfpcZVYKVHsYQuOSWryPpo6LGTwL2RteR03BHkT0mYyyQysQ0XsSZNXe5s+B6FB2Bd79JpWX+fBzPKXlx7xa/ZWUP1p+wOwoRI1UZK6HJMkI7zkW3rqyRp8vz1iD2GFXnPJ+mjouNG4YQuOGAQA8taVwlmchetCFKNr7FTw1xQjuMgCRfc9tmydCBGDp2gwM798FowZ3gc3CH53+iCM8fkoIgRqnF8++uxmC03bIB1Vmb4WrMhtHVr+I3M3/hNC9OLL6RWiuSrgqcwFhwBHdt8X7aM1xxalfo8uQS1BXchiG5kb3cb9CbdEBeGpLmr0N0Zn463+2orKaFyX0V6ypfsrj1fHHtzehxuk1OwpRk3pNubvhfW9dGTJX/RW9zr0XAFCdtwuO6H6QJKnF+3CWprd4XE1hKlR7OOzh3VFTmApJkhuOFTr/bVDbcnl0PPmPDXjx3qmwW/nj099whMcPHZu3w4sLkr/y1JY0LCU/XsmBZSg5sOyUxwGAoWsoO/QTYgbNBAAExQyE11mOjBXPwRIU1eS8IaKzlVNUg7e/2svr8/ghSQieEPEnumEgq6Aa97y4isOqREQmeeb2SRjSJxoWleMG/oJfKT/j9Rp49t3NLDtERCZ64d9b4eF+W36FhcePuNwa3vxyNwpK68yOQkTUqVXUuPG3j7bBxevz+A0WHj/h1XTszSjFD5uzzI5CREQANu4pwKY9BRzp8RMsPH7C7dHx1/9sMzsGEREd55VPd6KWq2X9AguPH3B5NDz/762oqvWYHYWIiI7jdNdv7cOtJ3wfC4+Pc3t0rN2Rh20HisyOQkRETdiXWYZv12dwPo+PY+HxcW6vjje/3G12DCIiasF73+5DZY3b7BjUAhYeH+Zya3jp4+3csI6IyMdpusBfPtjGU1s+jIXHR2m6gb0Zpdi0t8DsKERE1Ar7MsuwdmceV235KBYeH+XVDLz08Q6zYxAR0Wn4x5I98GgsPL6IhccHOd0a3v0mFWVVLrOjEBHRaah1evHKpzs5FcEHsfD4GMMQyC+txXfrM8yOQkREZ2Dtjjyk5VRA1w2zo9BxWHh8jFcz8Jd/bwW3dCUi8l8vfrgNXhYen8LC40NcHg1fr0lDVmG12VGIiOgsFJU78dHyA3Dx1JbPYOHxIS63jg+XHzA7BhERtYEvVqWhrJpzMX0FC4+PcLo1vP75Lng0DoESEQUCwxB4+eMdvAKzj2Dh8QGGIZBXUoN1u/LMjkJERG1oT3opUtNLOYHZB7Dw+ACvpuPl/+4wOwYREbWD1z/fDU3nShSzsfCYzKsZ2LS3AGk5lWZHISKidpBfWovlm47wCswmY+ExmW4YePurvWbHICKidvTB9/ug8bSWqVh4TOTyaPh8xWFeUZmIKMDVujS8/90+XoHZRCw8JnJ7dHz28yGzYxARUQf4dn0mqus8ZsfotFh4TOJ0a3jji91chk5E1EkYhsCr3GfLNCw8JimvcmHtzlyzYxARUQfaur8ImflVMAyu2upoLDwmcLo1vPXVHu6XRUTUCb21ZA88GldsdTQWHhMUl9chJbXQ7BhERGSCg1nlOJRdwVGeDsbC08GOje4QEVHn9c7XeznK08FYeDpYQWktth8oNjsGERGZ6FB2BQ4cKecoTwdi4elALreGt5ZwdIeIiDjK09FYeDqIEALZhdXYdbjE7ChEROQD0nIrsT+jDIbBy5N0BBaeDuL26Jy7Q0REJ/jn0r3w8npsHYKFpwMIIZCRX4XUjDKzoxARkQ/JyKvCnvRSjvJ0ABaeDuDy6Hjv21SzYxARkQ96d2kqR3k6AAtPByitdGJPWqnZMYiIyAdl5lfhcE6l2TECHgtPO6tzefGfZQfMjkFERD7sw+UHuMdWO2PhaWdezcC6XXlmxyAiIh+281AxKqvdZscIaCw87cjl1vDpT4d4YSkiIjqlD384AKfLa3aMgMXC086WbTpidgQiIvIDq7fnQOcvyO2GhaedeDQd32/M5DlZIiJqFU0X+HJVGtweXn25PbDwtBcBfLEyzewURETkR75ZlwFIZqcITCw87UA3DGxOLUBZlcvsKERE5EdqnF6s2poNTed1edoaC0878HoNfLrikNkxiIjID3264jDn8rQDFp52UFrlQhovIkVERGcgv7QWaTkVZscIOCw8bczp1vDlqsNmxyAiIj+2ZFUa6rhEvU2x8LQxWZKwaluu2TGIiMiPbU4tgOBZrTbFwtOGdMPA+t15XIpORERnRdMFfkzJ4qaibYiFpw15vAa+XpNudgwiIgoA367L4JX62xALTxuqqHbjUHaF2TGIiCgA5JXUIruo2uwYAYOFp4043Rq+XM3JykRE1HY4ebntsPC0EUWWsHJrjtkxiIgogKzflQdJ4qWX2wILTxswDIHNewtQ5+JkZSIiajsezcDKbTm88nIbYOFpA06PhuXcFZ2IiNrB9xsyoXG11llj4WkDEoCdh0vMjkFERAEoPbcStZzHc9ZYeM6SbhhYuzOPSweJiKjd/JSSDa+mmx3Dr7HwnCW3R8dPKVlmxyAiogC2alsONxQ9Syw8Z0nXBfZllpkdg4iIAlhWYTWqajxmx/BrLDxnQdfrZ89zvxMiImpvP2w+Ao+Xp7XOFAvPWfBoBlZsyTY7BhERdQKrtudC8DfsM8bCcxZcbg2HcyrMjkFERJ1AfkktSitdZsfwWyw8Z8ir6fiJoztERNSBfticBTdPa50RFp4zpOkCq7dzKwkiIuo4q7fngBtNnBkWnjOk6QYy8qrMjkFERJ1IUbkTZVU8rXUmWHjOgBACW1ILzY5BRESd0Lpdedxb6wyw8JwBp1vDul15ZscgIqJOaPPeAi5PPwMsPGfAosrYeajY7BhERNQJ7T9SDlnmTJ7TxcJzBtJyKuHysF0TEVHHMwyBXYe4YfXpYuE5TW6PhtU7cs2OQUREndjanXmo4w7qp4WF5wykpBaYHYGIiDqxbQcKYVH5I/x08NU6TTVOLwpK68yOQUREnVhljQeFZfxZdDpYeE6DbhhYvyvf7BhERERYuzMPXo3L01uLhec0uNw6tu7n9XeIiMh8KamF8GpcQNNaLDynwWZRkJpRZnYMIiIiHM6pgKrwx3hr8ZU6DYXldXC6NbNjEBERwTAEMvIqzY7hN1h4WskwBLYfKDI7BhERUYMt+wo5j6eVWHhayenWeHVlIiLyKXvSSrnNRCux8LSS1SJz/g4REfmUg1nlsFkUs2P4BRaeViqvdqOq1mN2DCIiogYezUBOcY3ZMfwCC08rCCGw8yBPZxERke/Ztr8QuiHMjuHzWHhawenWsJ2Fh4iIfNCuwyVwcQXxKbHwtIKqyNibXmp2DCIiokb2Z5bBynk8p8TC0wpur46yKpfZMYiIiBqpdWkorXSaHcPnsfC0QmZ+ldkRiIiImnUou8LsCD6PhecUdMNAKk9nERGRD9uXUQY3r8fTIhaeU3C5dTZnIiLyaWm5FdB4xeUWsfCcgqpISM/lXiVEROS7MvKqYLNy4nJLWHhOwRBAcQUngxERke9yujVU8+K4LWLhOYWsgmqzIxAREZ0Sz0a0jIWnBYYhkJrBCctEROT7UjNKOY+nBSw8LXB6NBzMLjc7BhER0Sml5VZypVYLWHhaIEsS0nM4REhERL4vLbcSFpU/1pvDV6YFFlVGQWmt2TGIiIhOqaLaDa/OU1rNYeFpQVmVC9yAloiI/EVRWZ3ZEXwWC08LcopqzI5ARETUajmFXFncHBaeZhiG4PwdIiLyKxn5VdB4WqtJLDzN8Hp1DO8fgyun98fQPlHgPDAiIvJ1ecW18HClVpNUswP4KlW40d2bgWtGhsMybQRkexB0twt1bg0l1Tqyi+uQlluJ1IxSHMouh8FCTUREJsvnQptmsfA0Q1IsKFm6GHpt/WktSbVCjewGS1QcwqPi0KVrb4wf2wOWGb0hW2zQPG44XV4UVenIKq7F4ZxKpKaXIo1XviQiog6SX1ILq4V7ajWFhacZkiQ1lB0AEJoH3uIseIuzGh9rscMS1Q2WyDhERcUjNrYXkif1gDqrH2TVCs3tQq1LQ2GVhqyiWhzOrsDejFIcyefkMiIiajtOtwa3V4eqcB7GyVh4mqHVtP4Ky8LrgqcwE57CzEafk6wOWKLiYImKQ5eoeHSP7Y1zz+0Oy6UDAVmF5nGj1qkhv1JDdlENDmVXYE9aKXKLuUKMiIhOX3F5HYLjws2O4XNYeJqhVRS2yf0IjxOegnR4CtIbfU62B9eXocg4xEXHo1dsb0zr3x3q5YmAJENzu1Ht0pBf4UVWQX0Z2p1WgkJeZ4GIiJqRXViD3iw8jbDwNMNTkt3uj2G4auHOOwx33uFGn5MdoQ0jQ92ju6NP1964IDEeathQQADeo2Uor9yLI4U1OJRVjl2HS1Ba6Wr33ERE5Lsy86swaXgcFJmntY7HwtMEw+uGtzTP3AzOarhzq+HOPdjoc0pwONTI+jKUEN0D/eJ6YebQHrCEDocQBjxuD6qcGnLLvMgqqMKBrArsPlyMihqPCc+EiIg6UmmlCx6vAYeNhed4LDxN0XXoNRVmp2iWXlsJvbYS7pz9jT6nhEQ2jAz1ie6BQT174eJzekINHQFD1+Fxu1Hp1JFb5sGR/CocOFKO3WklqK7zmvBMiIiorZVXuaDzWimNsPA0QUBAr6syO8YZ0WvKodeUw5WVetJnJCihUQ1lqH9MDyT26Y1LR/eFGjwKhq7B4/agvFZHTpkbR/KrsD+zDHvSS1Hn0kx5LkREdPrKq12QIJkdw+ew8DRBkiTodYF2/RwBvboUenUpXEf2nPgpSYYaFg1LVBysUXEYFJOAYQN6Ye64gVCCwmFoHrjdXpTVasgpcSMjvxIHjpRjb3oJXB7+FkFE5EvKq91clt4EFp6mKKrfjvCcEWFAqyyGVlkMZ8auEz8nyVDDu8ASFQd7VBwSu/TEOYk9YZmUCCUoFLrHDbfbi9JaHdklLmTkVmLfkTLsyyiDV2MZIiLqaFU1bli4H1IjLDxNkGQVhpPXwQFQX4YqCqFVFMKZvuPEz8kqLBFdoEbFISgyDsO69sLo4QlQz02C4giB7nHD5fbWb8VR4kR6bgX2ZZThwJEysAsREbUPQ9RfgDDYYTE7ik9h4WmC8LoBwZ/Ip2Ro8Jblw1uWD+fJn1NUWCJiYYmKQ2hUHEZ07YWxI3s22pesuFpDdrETabkV2JdehkM53JeMiOhsVdd5WHhOwsLTBMPNzdfOmq7BW5oLb2luo0/V70tWX4YiIuPQtWtvTBibAMsFvSFb7dA8btQd3Zcsm/uSERGdtvJqN7pFB5sdw6ew8DShU83fMUH9vmTZ8BY3vrijZLHBcnST1uioeHTr2hvJE3tAvagfZAv3JSMiao3Sykbj7p0eC08Tjt80lDqW8LrhKToCT9GRRp+r35esfpPWLtHduS8ZEVEzCku5BdHJWHiaoFWXmh2BmlC/L1kGPAUZjT7HfcmIiP6nus4DTTe4PP04LDwnEcKAVsXC42+4LxkR0f84PTp0XUBVzE7iO1h4TiI0L4yAu+hg58Z9yYios3G5NRiGAYCN5xgWnpMZOvQ6ToDtLLgvGREFIpdbA6/wcSIWnpMIIeqvw0OdXlvuS3Ygsxy700u4LxkRdQinWwOE2Sl8CwtPE4TOH0rUkjPZl2wAlKAxJ+5LVupGZl4l9nNfMiJqY06Pxr5zEhaeJrDw0Bk7g33JrmzYl8wDt9uD0hodOaUuZORVYl9GGVIzuS8ZEZ0el1vnfuknYeFpAgsPtYvT2JcsqWsvjBqWAHVK0/uSZeRWIjWzDAcyS7kvGRE14nRrkGVWnuOx8DTFYOGhDnZG+5Kdw33JiKhJLo8GWWLhOR4Lz0kkSBzhId/CfcmI6DS53DpUhYXneCw8J5N4Sov8B/clI6KmeDWdp7ROwsLTCEd4KDC0fl+yeHTv2hvnntsDltkDAYX7khH5O0MAEk9pnYCF52QSCw8FvlPuSxbZDWpUHLpFxaNnbB/uS0atVlO4DyX7v4MwNNjC4hA7/CooFvsJx5RnrEPlkY2ABFiCohE7/EqothB4akuRv/U9GJoHUf2nI7znWABAVc5WeGpLEDNophlPiQIEC8/JJAkwdLNTEJnGcNXCnZ8Gd35ao89xXzJqieauQeHO/yJh0p2whnRB8b5vUbL/O8QOm9twjKsiB+Xpq9Hr3HugWBwoTl2K0gPLEDv8ClRkrkdkv/MQ0m0Yjqx6AeE9x8LQXKjI3IAeE2818Zn5J0OIdp24XFtbixdeeAFr166Fw+FASEgI7r77bkRFReHBBx8EAOTn5yMoKAjh4eGwWq345JNPMH36dLz33nvo0aNHw30tWLAAd911F8aPH49BgwZh8ODBJzzWeeedh3vvvRcLFixAQUEBgoKCAAA1NTVISEjACy+8gJiYmBbzsvCcjCM8RM1qi33J8sq99Ze9F/X/Qxbi6BXOj741hIDR8LGjHzcAAwLCEDAACENAQMAw6i8mKwxeYs0X7Nj8MywDE3HjNVMBAOUTovHSM3fjxoceOe70yhDo106Hoqjwej34rACIjO6JmZcMwTLvZkTFRGPoyD54bYsNN10yBN9++hbGXnUdho0aYdrzosaEELj99tuRmJiIb775BlarFampqbj11lvxl7/8BUuWLAEAPPzwwxg3bhzmzZt3Wvd/7PZNeeaZZzB+/HgAgGEY+O1vf4t33nkHDzzwQIv3ycJzEkmSWXiIzkCL+5KFd0XUtOsRNmAUIqNCUFZXAYfFDgkSZNSvjqz/r37egXT0kmnH/g5IqP95+b+3kI4eJUmQZLljnmQbErpe/8cw6v/oBmAYEIbe8HdhGIChN7x/7A9Oup3wkVHpHHc+hnSLxPTo+osraBHBeN5VhwlBZQg++hv5Mas2r8Nzb7wOq6risQVXome0E8PnXYg/LH4Zu9d+jQdvvB49nYeglWTgd7fNBxpfsIFOQRICaKcRns2bNyMvLw/vvfdeQ5kdMmQI7rjjDrz66qsNhaS91dXVoby8HMOHDz/lsSw8J5NkCF6Hh6hNhI64AEFjZkGNjkdRbQl+3PM11mdtQaW77VeCyZChKiqsigqLbIHluLfqsfdlFaqiwCJZoCoKVFmFKquwKAoUSa3/vKxAOfq2/v36P6p04vuyLEM59jFJhiJJUHD0fUhQJBmyJEOGBAUy5KNFTpYkyJAaip10/PuSBEk9egvpaKk7VgCPvn/8W8hy/edlub4ICVFfgoQ4Wp6OlaYTy9Hxb+sL1dGPHSthJ//RNBhH3wpNh9C1+o9pxz6mQeg66vLy4amsQHnKFgjdgK7Vb6Rbvm4D6mT56GPWP9ZAXcc7s+dg+aGDuOuRhXh5xkWQDAMP9uoLoeswdu7Bonf+ifl9++PTp57GD7m5cCgybujZG8GSfEJh5AWnmjbp8/+2233v3r0bSUlJjSZGjx07Fn/5y19Oeftbb70VFoul4e9ZWVknfH7OnDkn/P33v/89pkyZAgB47LHH4HA4UFZWhvDwcFx88cW46aabTvmYLDwnEwYkWeUoD9EZcvQfjbCJc6HE9Uatx4lvMtZjTcrbKKwtadfHNWDAo3vg0T3t+ji+SpZlWGUrrLJ6tPgdK3jHlz0LLLJSXwLl+oKnyCossgJVUaFI9SVPVVUoVgWqpEJVjhU7C1TZBvnoMYokQz5W9mQFCiREi1rsX7kWyuXnQ4aM4oIihL4TithfXQsZ9UUvJycX5aVlGDlyJCQANxsG3kw+F7G/uQ2RERENhW75Dz9ieNcoXPz732P25Zfj0++/xY8rVmBXZiZ+99vfnlgAjxa++vIjIMRJRe/44ndsdOz4t/rRUbOjfwxdB46+PVb4xHGFz9A1QNNgeP9X9v73xzih2NU/zol/bxi1a/I2Td9Hk8X0aH6IZk7ptuP8HUmSoOuNRxa9Xm+rVoe9+eabjebwHK81p7S2bduG3/72t5gxYwasVuspH5OF5yTCMCBZrBBeTrIkai1rXD9ETLkGcsIgGLKE1Zmb8POKz5FZkWN2tE7DMAy4DBfM/D+X1+PBwe1b8dv/PgFbdBDyf0iD2j8Yd/3wdMMxNZkVyPp0LwbeMRZqsBVlO/Jh7RKE321Y1HCM4dFx+J1t6HfjSMz/+n7kVRXil988hMp9xXDmVWPD54dPeFwZMlRZhqpYG0b4VEWFVf7f+xZZgXrc+xblWNlrPKqnWutH/I6N8NUXPCsU2XH0fQXK0RE+WZaPjuxJUCX56Ahf/Shf/Wie/L+3R0fxGkb4Go3y4YRRvOZG9v73VoakyP8b0TthZE9A6Hq7ne4955xz8P7778Pr9Z4wUrNjxw4kJSW1y2OebNSoUViwYAHuv/9+fPHFF1DVlisNC8/JhAFZtYEDpEQtUyNiETnlasj9R0Kx2rE5Zwd+3vAPpBYfqv8fL3U6lhArEuYmIvOjPRC6AWuUAz3nDUFdbhWyl+zHoDvHIaR3BLqe2wtp72wHZAmWUBt6XzfshPspXJ2JmHE9oNjrf0R1Se6JA4s3QbFb0Ovaxj9MDRjwGAY8hoY6b4c8VZ9y8ulcq2KBw+LAogsfbrfHHDNmDPr3749nn30WjzzyCCwWC/bs2YPXXnutVae02sovf/lLfPzxx/j4448xf/78Fo9l4TmZqB/hIaLGZHswIiZfBUviRFiCw7G38AB+3PYhtufvhca5bwQgbGAMwgaeuDxYDbJg0J3jGv4eM64HYsb1OPmmDeIu6HfC3091fGfX1Olcm2o7uiy9/R538eLFePHFFzF79mwoioLw8HA8//zzbTJh+eQ5PL169cJLL73U6Dir1Yp77rkHzz77LC677DKEhoY2e5+S4K9iJ9Bdtcj/4MkmL8hG1CnJKsInXAb7OdNgCe+CzPJs/JC2BptzdsCp8dQvkS8KtgbhzcsWwaJYTn1wJ8ERniZIqs3sCESmCxk+HcHjLoYaHY/i2jJ8nb4W67K2oNJVZXY0IjoFVVJgcDzjBCw8TZB5Sos6KUe/kQibNBdyt75wai58l74eq7e8g4KaYrOjEdFpsCgWCLDwHI+FpwmShSM8rfFjWjm+SC1t+HutV0dJrRfvXzkYkQ71lMc4NR1/WpkNl2bg6qQumDkgEgDwU1o5cqs8uGFkbMc+oU7K2q0vIqZcDblnIoQsY82Rzfh55VfIKM869Y2JyCcFWRwwBJffHI+F52SSBEnlCE9rXNAvEhf0qy8pmiHwwPfpuDqpS0PZOdUxn6QU46qkGEzqGYbblhzCzAGRqPPq+PpAGRZd2MeU59RZqOFdEHnuNZD7jYRqcyAldxd+2vAWUosPcoUVUQAIsjj4b/kkLDwnkSQZMkd4Ttsne4oRYVdx8cCoVh9jUSQ4vQbcmtGwwd0HO4twxdAY2FX/2yrA18n2YEQkXwHLkEmwBEcgteggftz+Mbbn74GXK6yIAkqw1WF2BJ/DwnMyjvCctkqXhs9TS/DSJf1P65g5g6Px/NocfH2gDDeP7oasCheOVLhxy5i4jojdOcgqwsfPhn3EdFjCu+JIRQ5+2P8dNufsQJ2XexMRBaogiwOyxF8cj8fCcxJJVjiH5zR9d6gMExLCEBfafFFs6pioIAv+77hTV4//mIlbxnTD5pxqLD1QiiCLgt+Mj0Oojd+mpytk2FQEj5sNNaY7SurKsTR9LdYdSUEFV1gRdQpBFgcUFp4T8CfJyWSFFx48Taszq3D72JZHZU51zJrMSiSE29Arwo4/rszC4tn9sT6rCl+klnLycis5+pyDsOQrIMf1hUt34/v0DVi99V/IrykyOxoRdbAgiwOqzB/xx+OrcRJJkqAER5gdw29Uu3XkVbsxpGvQGR/j0gx8urcEz87oDQDQjfqrg0oA3DpXGbTEGtsbEZOvhtR7KCDLWHskBStXfY20siNmRyMiE4XagiG30z5a/oqFpwlqWMypDyIAQF61G1EOC9Tjrl9+sMSJv2/IxSuX9m/2mON9vLsYswdHIdiqAACuGBKD25YcQohVwaNTe7b/k/Azcmg0oqdeC6n/SFhswdiatws/bXwbe4oOcFUGEQEAwmzNb7HQWXFriSa489OQ+88HzY5B1EC2BiE8eR6sSZNhCY7AvuJD+DFtLbbl74FX74S7JRJRix6e8huMiu+YXcv9BUd4miAHhZkdgQiQVYSNvRiOkefDEhGLrIpc/LD/e2zO2YFab53Z6YjIh0U4+HPsZO1aeGpra/HCCy9g7dq1cDgcCAkJwd133w2r1Yqnn34aS5YsAQBUV1dj/PjxuPvuu3HHHXcAAD766CPs2LEDc+fOxc0334wvvvgCAwYMaLjvQYMG4cCBA+2SW7GHtMv9ErVGcNJUhIy/BGpMD5TVVeDb9LVYty4F5c5Ks6MRkZ+IsLPwnKzdCo8QArfffjsSExPxzTffwGq1IjU1Fbfeeiuee+455OTkoKamBiEhIVi/fj0mTpyItWvXNhSeLVu24Nxzz224v4cffhj//e9/oShKe0VuIFlsgCQDvCw3dRB77+EIS74CSnxfuHQvlmVswOpt7yOvutDsaETkh0KtwWZH8DntNoV78+bNyMvLw8KFC2G11i/zHjJkCO644w68+eabGDVqFHbs2AEAWLt2LW644Qbk5eWhpqYGALBt2zYkJycDAEaOHInw8HD84x//aK+4JxC6BiWY7Zjal6VLT3S54gHE3v8uIq56EBu0Mjy96iXc9tXD+Gj3EpYdIjojDtUOSWp6kUhn1m6FZ/fu3UhKSmr0oo8dOxa7d+/GhAkTsG3bNgD15WjcuHEYN24cNm7ciLy8PISGhiI6Orrhds888wzeffddHDp0qL0iNxC6F0pI81skEJ0pOTQaMRffgdh73kLXXz2HPUEWvLjxHfzqy9/jH1s/5HJyIjprkY5wLmZoQrud0pIkCbquN/q41+uFJEmYOHEi/vznPyMtLQ3dunWDw+HApEmTsGnTJtTW1jaM7hwTHx+Pe++9t+HUVntTw6LhKUhv98ehTsBqR2TyFbAOnQxrSCT2Fx/GDzs+xdb83fyfEhG1uShHBAwuwG6k3QrPOeecg/fffx9erxcWi6Xh4zt27EBSUhISExORlZWFNWvWNJSb5ORkfPjhh3C73Zg5c2aj+7zmmmuwbNmydj+1JSkq1NDoUx9I1BxZRdiYi+AYNQOW8K7IqcrHDweXY2P2dq6wIqJ2FekI5z5aTWi3wjNmzBj0798fzz77LB555BFYLBbs2bMHr732Gv7yl79AkiQkJSXhk08+wfPPPw8AiImJga7r2L59Ox599NEm7/eZZ57BvHnz2is2AEBSrVDDurTrY1BgCh46GSHjL4XaJQFlzgp8n74Oa9eloMxZYXY0IuokohwRsCqWUx/YybTrsvTFixfjxRdfxOzZs6EoCsLDw/H8889j/PjxAIAJEyZgy5YtSExMbLjNmDFjcODAAdhsTW/gGR8fj/vuuw+PP/54u+WWJAmWqG7tdv8UWOw9hyJs8pVQuveHW/fih8wNWLX9A+RWF5gdjYg6odiQLlDk9l/R7G94peVmuPPTkfvPB8yOQT7K0iUBkVOugdR7KCTVgvVZW/FzxnocKs0wOxoRdXJPnHcPkmIHmR3D5/BKy81Qw7mfFp1IDolC1JSroAwcC4s9GNvy9+Cnzf/C7sL9MHjNJiLyEd1COSWjKSw8zZBtQZAsNgiv2+woZCbVhsjJV9TvYRUShYMlafhh12fYmrcLHq6wIiIfI0kSIuzhZsfwSSw8zRCaB5boeHgKeIqi85ERNnZW/QqriFjkVhdg+cEfsSlnO2o8tWaHIyJqVowjEpqhQeUcnkZYeJohIMEa3YOFpxMJTpyEkAmXQemSgEpXNZakr8Wa9SkodZabHY2IqFXiQmOhG42vgUcsPM2SrTZYuvQ0Owa1M1vPIYhIvhJy9wHwCA0/ZmzEqp0fIqcq3+xoRESnLS60Kywyf7Q3ha9KMyRJhi2+n9kxqB2o0d0Ree41kPsMg6xasT5rC35e8woOlvLK2kTk33pGdIdVtZodwyex8LTAGt3D7AjURuTgCERNuQbKoDGw2EOwo2Avftz8HnYX7oPOFVZEFCB6hXc3O4LPYuFpgRIcDsgKwPOh/km1IXLSXFiHnQtraBQOlqTjx91fYEvuLrh1j9npiIjaXGwIl6Q3h4WnBULzwhLZDd7SXLOjUKvJCBs9E47RF8IS2Q151YX44fAKbMzeimqusCKiAGaRVYRYg8yO4bNYeFoghAFLTHcWHj8QPHgCQibMgdK1J6rcNViSvhZrN6agpK7M7GhERB2iR3g83LoHQbLD7Cg+iYWnBbLFBmt0Auqw2ewo1ARbj8EIn3wV5B4DoAkDKzI3YuXuj5FdmWd2NCKiDtcnMgEyuEt6c1h4WiApKmxxXKnlS9To7oiccjXkvsMhq1ZszN6GFWtfw8GSdAhwWzgi6rwGRfeF3dL0xtvEwnNKlq4JZkfo9OSgcEROuQrq4PGwOEKwM38ffkx5H7sKUrnCiojoqAHRfcyO4NNYeE7BEt4VkFXA0MyO0rmoVkRMvBy24VNhCY1GWmkmlu/+ElvydsGtcX8zIqLjSZLEFVqnwMJzCkLzwNatN9x5h82O0gnICB01A0GjZ8ISFYf86iJ8kbYS67O3otpdY3Y4IiKfFR8aC83QYFH4Y705fGVORVZg6z6IhacdBQ0cj9CJc6DE9kK1pxZfp63Dms3/QHFtqdnRiIj8Qt/IngDnMbaIhecUZIsNjj7DUZXyjdlRAoqt+yCET7kKco+B0CHwc+ZGrPzpE2RV8hIARESnq39Ub9hVu9kxfBoLTyvYuw80O0JAUCPjEDn1Gsh9hkOx2LAxZztWrH0dB0rSuMKKiOgsDIrpB0mSzI7h01h4WkGy2qGEREKvKTc7it+Rg8IQOfnoCqugUOwq2Ieftn6AHQWp0LllBxHRWZMlGT3C48yO4fNYeFpBaBrs3Qeh9sBGs6P4B9WKiAlzYBt+Hqxh0UgrO4If9n6FlNydcHGFFRFRm+oV0QOaocGqWMyO4tNYeFpBttph7zWEhecUQkfMQNDYWbBExaGgphhfpK3EhuxtqHJXmx2NiChgJXbpD1VSzI7h81h4WkGSZTh6DTM7hk9yDBiLsIlzoHTrgxpPHZamr8OazW+hqLbE7GhERJ3CyLihsKpWs2P4PBaeVrJEx/MChEdZ4wcgYvJVkHsOhg6BlZmbsHLF5zhSkWN2NCKiTmdgdF+zI/gFFp5WMjQPbN36wJ13yOwoplAjYhF57jWQ+42AYrVjc852/LTuDewvPswVVkREJokLjeXqrFZi4WklSVZg6z6wUxUe2R6CiMlXwTJkAixB4dhduB8/bv0PdhakQuNIFxGR6RK79Dc7gt9g4Wkl2WJDUN9zAv8ChLKKiIlzYDtnGixhMcgoO4IfUpdic84OrrAiIvIxI7oNgV3lDumtwcJzGuwJQwBICMTLd4eOuABBY2ZBjY5HcW0JlqStwfqsLajkCisiIp/FEZ7WY+E5LQK2+H4Bs6+Wo98ohCXPg9KtN2q9Lnybvg6rU95GIVdYERH5vJigKDgsDrNj+A0WntMgqRYEDRjj14XHGtcPEZOvhtxzMAxZwurMTfh5xefI5AorIiK/MiJuCAxhmB3Db7DwnAZJsSB48ESUr/rI7CinRY2IReSUqyH3HwHF6sDmnB34ecM/kFp8CEIE3uk5IqLOYGLCaM7fOQ0sPKfJEhELOSgMRl2V2VFaJNuD61dYJU6EJTgcewsP4MdtH2F7/l6usCIi8nOKrGBQTD+zY/gVFp7TJHQNQX1HoGbParOjNCarCB9/KewjpsMS3gWZ5dn4Yd832JyzA07NZXY6IiJqI4Nj+nP/rNPEwnOaZJsDwYMn+lThCRk+HcHjZkGN7o7i2jJ8nb4W67O2oMLl26NQRER0ZsZ2Hw67wtNZp4OF5ww4+gwHJBkwcbKYo99IhE2aC7lbXzg1F75LX4/VW95FQU2xaZmIiKhjjO0+ArIsmx3Dr7DwnAlhwBbXr8Ovumzt1hcRU66G3DMRQpax5shm/LzyK2SUZ3VoDiIiMk+0IxLh9hCzY/gdFp4zIKlWBA0c2yGFRw2LQeS510LuPxKqzYGU3F1YseEt7C0+yBVWRESd0Ii4oTD4///TxsJzBiRFRfDgCShf+Z92uX/ZGoSIKVfCMmQSLMERSC06iB+3f4zt+Xvg5QorIqJObXLPMVyOfgZYeM6QJbwrlOBw6LWVbXOHsorwcZfAPvJ8WMK74khFDn7Y/x025+xAndfZNo9BRER+zWGxY0BMX7Nj+CUWnjMkDA2OfqNQs+vns7qfkGFTETxuNtSY7iipK8fS9LVYf2QLyl1tVKSIiChgjIkfDt3QAS5HP20sPGdItjoQes75Z1R4HH3OQVjyFZDj+sCle/B9+gas3vYe8qsL2yEpEREFivP6TITDYjc7hl9i4TkL9vj+kB2hMJyn3lHc2rUXIqZcA6n3EEBWsPZIClau+hppZUc6ICkREfk7h2rn1ZXPAgvPWRCGhuDBE1C9/YcmPy+HRiPq3GugDBgN1RaErXm78NPGf2JP0QGusCIiotMyuvsw6IbG01lniIXnLMhWB0JHXHBC4ZGtQQhPngdr0mRYgyOQWnwIP+74L7bl74FX95qYloiI/Nm03pPgsDjMjuG3WHjOkq1rLyhh0QhOTIZj5PmwRMQiqyIXP+z/HptzdqDWW2d2RCIi8nMO1Y5BXXg662yw8JwlIQS63bEYZXXl+DZ9LdatS0G5kyusiIio7YyKH8bVWWeJhecsyRYrSqsKcc93fzA7ChERBagL+iVzddZZ4s5jbSA6KBJxIV3NjkFERAEowh6GAdG82ODZYuFpA7IkY2qfCWbHICKiAHRe7wlc2dsGWHjagEVRMb1vstkxiIgoAM0ccB5sqtXsGH6PhaeN2BQrErsMMDsGEREFkAHRfRDEpehtgoWnjdhUK2YPPN/sGEREFEBm9p8Kq8LRnbbAwtNGZEnGOXFDEGoNNjsKEREFAJtixfgeI6HI/FHdFvgqtiEhBKb1nWR2DCIiCgDjE0bCEIbZMQIGC08bsqlWXDxwOiRIZkchIiI/N2vANF57pw2x8LQxh2rH0K4DzY5BRER+rHtoN/QIizM7RkBh4WljdtWG2YM4eZmIiM7cZYNnQJUVs2MEFBaeNiZJEpJiByPcFmp2FCIi8kNBFgcm9RwDhYWnTbHwtAMhBM7vN9nsGERE5Icu6DsZAryycltj4WkHNtWKSwZOhyLx5SUiotaTJAmXDp4Bu2ozO0rA4U/kdqLKKib1HGN2DCIi8iNj4ofDqljMjhGQWHjaicNix1VDZ5sdg4iI/MjcIRdxKXo7YeFpR+H2UAyLHWx2DCIi8gMJ4fFICIs3O0bAYuFpRw6LHVcncZSHiIhO7fLBM7kUvR2x8LSz3hEJ6BXR3ewYRETkw6IcERifMIJL0dsRC087U2UVVwy52OwYRETkw+YNmcVtidoZC087U2QZo+KHIdoRaXYUIiLyQeG2UEztPQEWrs5qVyw8HUCChMsSZ5gdg4iIfNCcxAshSRzdaW8sPB3AoqiY3ieZ200QEdEJgq1BmNFvCq+90wFYeDqILEm4cuglZscgIiIfMnvQBQDn7nQIFp4OYlEsmNZnIiLt4WZHISIiH+BQ7bh4wDTYVKvZUToFFp4OJEkSrk661OwYRETkAy4acB7n7nQgFp4OZFEsmNxrLKKDuGKLiKgzc6h2zEm8kJuEdiAWng6mSDKuSbrM7BhERGSiyxNnQpF4kcGOxMLTwVRFxaSeo9AlONrsKEREZIJwexguHjidc3c6GAuPCWRJwS+GzTE7BhERmeC6YXMgc+5Oh2PhMYEqKxjX/Rz0CIszOwoREXWgbiFdkNxzDK+qbAIWHpOosopbRv/C7BhERNSBbhxxJTcINQkLj0lkWUafqJ44p9sQs6MQEVEH6BfVC0mxg1l4TMLCYyK7asOtY66DLPHLQEQU6G4edS0simp2jE6LP2lNFmoNwYx+U8yOQURE7WhEt6HoER7HX3BNxFfeZHaLDb8YPgcOi93sKERE1A5UWcXtY6/nRQZNxsLjAxRJwdVDueUEEVEgmjN4BoKsDrNjdHosPD7Aploxo99kdA2OMTsKERG1oWhHJC5PnMnRHR/AwuMjFFnBLWO4TJ2IKJDcMuYXUGVOVPYFLDw+QpEVDIrphzHxw82OQkREbSCp6yAM6TqQy9B9BAuPD7GrNtw+bgFsHPokIvJriqzgjnE38FSWD2Hh8TF2xYr5wy83OwYREZ2FSwaej1BbsNkx6DgsPD7Gqloxrc8k9I7oYXYUIiI6A5GOcFw59GKO7vgYFh4fZFFU/HbCryBxN10iIr9z9/hfwsKJyj6HhccHyZKMmOAozOp/ntlRiIjoNEzpNQ79o3tzorIPYuHxUXbVhmuHz0GkI9zsKERE1ArhtlD8evQveCrLR7Hw+DBVVvGbcTeaHYOIiFrhjnELeCrLh7Hw+DBVVjAwui+m9p5gdhQiImrB+B4jMaTrQKjcDd1nsfD4OLvFhptHX4vooEizoxARURNCrcHcHNQPsPD4AYus4r6Jt0ACV20REfmaW8fOh1WxmB2DToGFxw8osoKE8HjMGjjN7ChERHScMfHDcU63IbCw8Pg8Fh4/YbfY8IthcxAfGmt2FCIiAhBpD8ddE27iqSw/wcLjRyyyivuTb4Us8ctGga1yXzF2P7Oq0cczP9yNnKUHmryN7tKQ+dFuHFi8Cftf3oiiNUcaPleakot9L67HwddT4C53Nnw8/f2dcBXXtv0ToIAnQcL9ybfCqljNjkKtxJ+cfkSWZXQJjsaVQy82OwpRu3GX1iFv2eFGHy9acwQ1RyqavV3BT+mwhNkw6K7xGHDbWJSk5KI2q7LhtoPuGo8uyT1RuikHAFCxpwj2LkGwd+F+R3T6Lk+8ED0jukPlBQb9BguPn7GrNlw6aAYGRvc1OwpRmzM8OrI+TUX8Rf1P+HhNRjmqD5ciemz3Zm8bf/EAxM+sv51W7YbQDCj2o0uEFQmG14Dh0iApMgyPjuJ1WYid1qfdngsFrn5RvTBvCPfK8jcsPH7Iplrx4OTbEWLlb6YUWHK+3o+osfFwxIY0fMxb5Ubut4fQ88qhaGl7OUmSICkyjny6Fwde2YyQPhGwxQQBAOIu6Ie0d7ahIrUYMRMTULg6E9Hju0Ox8ZopdHrsqg0PTL6dq7L8EAuPn3JY7LhvEpeqU+Ao2ZwDyBKiR8U3fEzoBo58shfxs/rDEtq636Z7XTkUQx+aDK1OQ+HKDABAxNCuGPSb8eh34wgYHg112VWIHN4Nud8eRPr7O1G8LqtdnhMFntvHXo8QSxA3d/ZD/PXGT1kUC/pH98acwRfiy/3LzI5DdNbKtudDeA0ceHUzhG7A8OrY/cwqCAHkfV8/p0er8UAYAkIzkHB54gm3rzpUCkdsCCxhNig2FZHDY1G5t6jR4+R9fxhxF/VHTXoZDI+OPtcPR/q/diBscAxs0UEd8lzJPyX3HItR8cNgVTlR2R+x8Pgxu2rDFUMvRmrxIRwsTTc7DtFZGXjb2Ib3PeVOHHhlM4Y9NvWEYwpWpEOr86LH7EGNbl+5twiV+4rR49JBELpAxZ4ihPY78QrlVQdKYAm1ISguFJX7SwBZqv9NXQIMzWifJ0YBIS6kK24bcx3n7fgxntLyczbVigen3IFQzuehTqjgp3QU/FRf9uNn9ofh0nDwlc049HoKHPGhiJmQ0HCsoRkoXJmJbufXT/gP7R8Fb4UL+/62AdZIxwnzhoiOZ1NtePS833IJup+ThBDC7BB0dry6FwdLM/D0z3+DAL+cRERt6aHJd2JY7CCeyvJzHOEJABbFcnSZ5EVmRyEiCihzBl+IobEDWXYCAAtPgLCrNlyeeBFGxg01OwoRUUAY2nUQrhx6CeftBAgWngBiU624Z+Kv0T20m9lRiIj8WnRQJB6YfBtsHNkJGCw8AcamWvH4tN8h2MrltUREZ8Iiq3j03Lth4yTlgMLCE2BkSUaoNRgPT7mTm4wSEZ2BO8YtQJfgaCjcJyug8CdiALIoFvSK6IGbR11jdhQiIr8yZ/CFGNP9HJ7KCkAsPAHKrtpwbu/xOL/vZLOjEBH5hbHdz+Ek5QDGwhPAbKoNN428CoNj+p/6YCKiTqxPZE/cPeGXHNkJYCw8Ac6mWvHwuXciPjTW7ChERD4p2hGJx6b+liM7AY6FpxOwqzY8Nf1+RNrDzY5CRORTgiwO/GH6fQiy2M2OQu2MhacTkCUZwdYgPDX9Pjj4j5qICACgyAoeOfcuRDrCuSKrE2Dh6SRUWUFUUCQen/o7qLJqdhwiItP9dsIv0SuiB6yKxewo1AFYeDoRq2JBQng87p90CyRIZschIjLNr0Zdg5FxSZyk3Imw8HQyNtWKobGD8OvR15odhYjIFNcmXYbz+kzkJOVOhoWnE7KrNkzpPR5zE7m7OhF1LpcOmoFLBk1n2emEWHg6Kbtqw7whF+Gi/lPNjkJE1CHO75uMq5MugY1lp1Ni4enEbKoN88+Ziwv68WrMRBTYJiaMxk0jr2bZ6cRYeDo5m2rDjSOuwnl9JpodhYioXYyMG4o7x93ACcqdHAsPwaZacfOoazGl13izoxARtakhXQbgvkm3suwQCw/Vs6lW3DrmOkxKGGN2FCKiNjG06yA8fO5vWHYIAAsPHcemWnHHuAUY132E2VGIiM7KOd0S8fCUO7kaixpIQghhdgjyLW7Ng79veBtb8naZHYWI6LSNjh+Geyb+miM7dAIWHmqSW/PgzS0fYM2RzWZHISJqtfE9RuKu8Tex7FAjLDzULLfmwQc7P8f3h1eZHYWI6JQm9xyL28Zez7JDTWLhoRa5NTe+3Lccn6V+a3YUIqJmnddnIm4edS3LDjWLhYdOyaW58WPaWry341OzoxARNTKz/1Rcf848lh1qEQsPtYpLc2Nj9ja8lvI++C1DRL5i/vC5uGjAVF5BmU6JhYdazaW5satgH15c/w/owjA7DhF1Yook4+4Jv8So+GFcek6twsJDp8WtuZFeno1Fq1+BU3OZHYeIOiG7asPCKb9B36ieHNmhVmPhodPm1b0odVbgqZ9fRGldudlxiKgTCbeH4Q/T7kWXoChYOWeHTgMLD50R3dDh1Fx4ZuVLSC/PMjsOEXUCcSFd8dT0+xBiDYaqqGbHIT/DwkNnxa258dLGd5CSu9PsKEQUwAZE98Ej594Nh2qDLHNXJDp9LDx01tyaB//dsxRfH/jB7ChEFICm9p6AX4/+BZed01lh4aE24dLcWJ+1BW9u+Q8MruAiojYgSzJuGnkVzuszkSux6Kyx8FCbcWluZJRn4/m1r6PGU2t2HCLyY8GWIDw45Q70iUxg2aE2wcJDbcqre1HrdeLZVS8jsyLH7DhE5Ie6h3XD4+f9DqHWEFg4OZnaCAsPtTkhBNy6B29v/QirMjeaHYeI/Mjo+GH43YRfwapaIUucnExth4WH2o1Lc2ND1la8ufU/0A3d7DhE5MMkSJg3dBYuHzyTk5OpXbDwULtyax4U1BTh2dWLUe6sNDsOEfmgUGsw7ku+Ff2ienG+DrUbFh5qd5qhw6258ee1r2Nf8SGz4xCRDxkc0x8PTL4NdtXO+TrUrlh4qMO4NQ+W7F+Oz1K/5Y7rRJ2cBAlXDL0YcwZfyFNY1CFYeKhDuTQ3cqsK8MK6N7gPF1EnFW4Lxf3Jt6F3ZA+ewqIOw8JDHU4zdHh1L17b/D425mwzOw4RdaChXQfh/uRbYFdtUGWewqKOw8JDpnFpbmzJ3Yk3tvwHbs1tdhwiakeKrOCapEsxa8A0nsIiU7DwkKncmgc1nlo8v/Z17rpOFKASwuPx++RbEemI4CksMg0LD5lOCAGP7sXnqd/hy/3LOKGZKEDIkoy5iTNxeeJFsCgqLyRIpmLhIZ/h0twori3F3za8jezKPLPjENFZiAuNxf2TbkHXkBiO6pBPYOEhn2IYBryGhq8P/IjPUr/lFZqJ/IwECRcPnI5rh10Gi6xCljmqQ76BhYd8kktzo8JZhRc3vIUMzu0h8gtdg2Nwz8Sb0SM8jqM65HNYeMhnHZvb80PaGny4ewm8utfsSETUBEVWcHniTFw+eCZUWYEiK2ZHImqEhYd8nltzo8ZTh79teBsHStLMjkNEx0nsMgB3jb8JobZgjuqQT2PhIb/h1jxIyd2Jd7d/gip3tdlxiDq1UFsIbh51DUbHD+d1dcgvsPCQX/HqXmiGjv/s+hLL01ZzCTtRB5MgYXrfSbhhxJVQZQUWxWJ2JKJWYeEhv+TyulHmrMBrKe/hQEm62XGIOoVeEd1x57gbERfSFXYLT1+Rf2HhIb/m1tzYWbAP/9z2McqcFWbHIQpIkfZwLBgxD2O7j+BSc/JbLDzk9zRDg27oWLJvOZYc+IGruYjaiE2xYk7iTFw66ALIkgyLws0+yX+x8FDAcGluaLqGD3Z/iZ/T18MQhtmRiPySBAlTe0/ADSOugEVRYePqKwoALDwUcFxeF2q9Try7/RNsytludhwivzK06yDcOuY6RNjD4LDYzY5D1GZYeChgOb0ulNaV4+1tH2Nv0QGz4xD5tD6RPXHDiHnoF9Wb19OhgMTCQwHPpbmRWZ6Dd7Z/jIzybLPjEPmU3hE9sOCcKzAwpi8nJFNAY+GhTuHYpqSpxQfx4a4lyKzIMTsSkal6RXTH9efMw+CY/iw61Cmw8FCncqz4pJUdwYe7v+Q1fKjT6RneHdefMxeJXQaw6FCnwsJDnZIhDHh0L/KqCvGfXV9iV+E+syMRtau+kT1xddKlGNp1IIsOdUosPNTpubwulDor8J9dX2JL7i4I8J8EBQYJEkbFJ+GqobMRHxYLq2xh0aFOi4WH6Cin14UaTy0+S/0Oa49shocXMCQ/ZVEsOK/3BMwbMgtBFgeXlxOBhYeoEafXBQBYkb4O3x5cgeK6MpMTEbVOmC0UswZOw6wB50GCxKJDdBwWHqJmeHUNAgL7ig/hy33LeS0f8ll9I3vi4oHTMSFhJCAAq2o1OxKRz2HhIToFIQRcmhs1nlp8uW85VmduhFv3mB2LOjmHasfkXmNxyaDzEeWIgEVWociK2bGIfBYLD9FpcHpdkCUZG7O3YXnaahwqzTA7EnUyx0ZzxvcYCSEM2HnaiqhVWHiIzoBuGPDoHtR5nVh+eBVWZm5EubPS7FgUoI6N5swedAEiHeEczSE6Ayw8RGfJo3kASUJ62RF8d2gltuTuhNfQzI5Ffs4iqxgVPwzn903GkK4DYRg6R3OIzgILD1EbcnpdkCQJm7K3Y/WRTdhbdBCGMMyORX5ClmQkdR2E6X0nYXT8cOhCR5DFYXYsooDAwkPUDgzDgEt3Q4KErXm7sTpzE3YX7Ydu6GZHIx80ILoPzus9Eck9xwASYFdtkCVeIJCoLbHwELUzQxhwed1QZBnb8/diVeYm7CpI5WmvTswiqxjadRAmJozCmO7nQJUVWBUL5+UQtSMWHqIOJISAU3NBlRTsKTqADdnbsKtgH8pdnPAc6MJsoRgVn4TJPcdicJf+0AwNdsXGrR6IOggLD5GJnF4XFFlBhbMSm3N3YGveHhwoSYPG0R+/J0FCz4juGB2XhOReY9EtpAt0TjwmMg0LD5GP0A0dbs0DVVFxqDQDG7O3YWdBKgpqis2ORq3UIywOSbGDMCZ+OAbG9IUQAsrR01VEZC4WHiIf5dbqr+asGzoOlmZgR8Fe7C8+jMyKHK788hFxobFI6joQo+OHYXCX/pAhQZJk2Li1A5HPYeEh8hMe3QvN0GCRVRypyMXOglSkFh/CodIMuDS32fECXrA1CP2jeqF/VB8M7ToQfSITGiYZ21WbyemI6FRYeIj8lG7ocGlu2FQrKl3VyCzPxv6SNGRWZCOjPAdV7mqzI/otq2JBn8gE9I/qjaFdB6F/dG8EW4Lg0T2wqTaoXE1F5HdYeIgCiKZrcOseWBULPLoX2ZV5OFCSjrSyI8itLkBBTTG8utfsmD5DkRV0C+mChLB49IyIx4DoPkgIi0eYPRQezQNVUWBVeHqKKBCw8BAFON0w4NbrT3nZFCucXheKakuRXZmHrMpc5FcXIb+mCEU1JQF5bSCbYkVMUBRigiMRExSN7mGx6BPZE/GhsQizhcCjeyEguEScKMCx8BB1Yl5dg1f3QJJkWBULnJoLVa4alDkrUFxbiqLaUpQ5K1DurES5qxLlzkpUu2sgYP7/NlRZRag1GCG2YIRagxFmC0V0UCTiQrsiPrQrYoKjEWEPg0VW4dE9MI6umLIpVkiSZHZ8IupgLDxE1CxDGPDoXuiGDgkSVEWFKivw6F64NQ9cmhtOzYU6rxN1njpUu2tR7alFjacWHt0LQxgwhAHdMBreP/GPgEVRYZEtDW+tigUWxQK7aoVNtcGuWBFsDUaYLQQhtmAEWxywq3YosgyvrkEXOoQQkCSp4X6IiE7GwkNEbU43dBjCgICAEGgYETr2v5uGESIBSJIECRIkSYIsyVAkmaeWiKjNsfAQERFRwOOvUURERBTwWHiIiIgo4LHwEBERUcBj4SEiIqKAx8JDREREAY+Fh4iIiAIeCw8REREFPBYeIiIiCngsPERERBTwWHiIiIgo4LHwEBERUcBj4SEiIqKAx8JDREREAU81OwARka/JycnB+eefj2uuuQZPP/10w8f37duHyy+/HP/3f/+HefPm4d1338XHH38MRVGgKAquvvpqzJ8/HwDw+eefY9GiRYiLiwMA6LoOj8eDBx98EAkJCXjwwQcBAPn5+QgKCkJ4eDisVis++eQTAMB3332Ht99+G7W1tfB6vRg3bhwWLlyI0NDQhjwrVqzAHXfcgc8++wxJSUknPIeWbr9p0ybcfvvt6Nmz5wm3ueuuuzBjxoy2f0GJfAALDxFREyIiIrBmzRroug5FUQAA3377LaKiogAAL7/8MlJSUvD+++8jJiYGZWVluPPOO1FRUYHf/OY3AIDp06dj0aJFDff5448/4oknnsD69euxZMkSAMDDDz+McePGYd68eQ3Hff3111i8eDFeffVV9OvXD0IIPP/883j00Ufx0ksvNRz3+eef46KLLsLHH398QuFpze2TkpLw/vvvt9OrR+R7eEqLiKgJwcHBSExMREpKSsPH1q1bh0mTJsHpdOLtt9/Gs88+i5iYGABAVFQUnnnmGbz11ltwOp1N3mdubi7Cw8NP+diLFy/GI488gn79+gEAJEnCvffei2HDhjUcU1ZWho0bN+KBBx7Ad999h5qamtO6PVFnwxEeIqJmzJo1C8uWLcOECROwa9cuDBo0CEIIOJ1OOBwO9OjR44Tj+/fvD6vVivT0dAD1p5zmzJmDmpoauFwuJCcn49VXX23xMSsqKpCZmYkxY8ac8HGLxYJbbrml4e9fffUVkpOT0aNHDyQlJeGrr77Cdddd1+rb79mzB3PmzDnhmHfffReRkZGtf4GI/AhHeIiImjF9+nSsXr0ahmHgu+++w6xZswDUj5jout7kbTRNgyRJDbdfsmQJlixZgl69eqF3797o06dPqx772H3k5ORgzpw5mDNnDqZMmYL8/HwAwBdffIHZs2cDAC6++GJ89NFHp3X7pKSkhmzH/rDsUCBj4SEiakZwcDAGDx6MrVu3YuPGjZg0aRIAwG63w+v1NozkHHPo0CEYhtGo1ISEhOC5557Dm2++ie3bt7f4mBEREUhISMC2bdsAAD169GgoJBaLBbquY+/evTh48CD+9Kc/Yfr06XjllVdw6NAh7Nixo1W3J+qMWHiIiFowa9Ys/OUvf0FSUhJUtX4WgMPhwB133IFHH30UpaWlAIDS0lI8/vjj+PWvfw2Hw9HofhISEnD99dfjT3/6E4QQLT7mPffcg2eeeQZpaWkNH9uyZQsqKiqgKAo+//xzXH311Vi5ciVWrFiBVatWYc6cOQ2jPKe6PVFnxDk8REQtmDZtGh599FH87ne/O+Hjt956K0JDQ3HTTTdBCAFJknDttdc2LEtvym233YZPP/0UX3/9NS677LJmj5s9ezaCgoLw2GOPoba2FjU1NejXrx8WL16M6OhoLF26FO+9994Jt7nppptwzTXXYOHChS3ePi4uDllZWU3O4bnkkktw6623nsGrROT7JHGqXzWIiIiI/BxPaREREVHAY+EhIiKigMfCQ0RERAGPhYeIiIgCHgsPERERBTwWHiIiIgp4LDxEREQU8Fh4iIiIKOCx8BAREVHAY+EhIiKigMfCQ0RERAHv/wH1+eT0MuWn4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66" y="1072816"/>
            <a:ext cx="3838575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66" y="3876675"/>
            <a:ext cx="39243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77" y="434645"/>
            <a:ext cx="5224373" cy="1835435"/>
          </a:xfrm>
          <a:prstGeom prst="rect">
            <a:avLst/>
          </a:prstGeom>
        </p:spPr>
      </p:pic>
      <p:sp>
        <p:nvSpPr>
          <p:cNvPr id="5" name="AutoShape 2" descr="data:image/png;base64,iVBORw0KGgoAAAANSUhEUgAAA4QAAAE/CAYAAAAe3A2kAAAAOXRFWHRTb2Z0d2FyZQBNYXRwbG90bGliIHZlcnNpb24zLjMuMiwgaHR0cHM6Ly9tYXRwbG90bGliLm9yZy8vihELAAAACXBIWXMAAAsTAAALEwEAmpwYAABmrklEQVR4nO3deXhTVf4G8Ddpk+57k7a0hbZsLZSyCojIDmVp2URFGKk64j4oP0VBUUdlhFEcHEWYAR1FBxVkEASVRRAFQQVkL5SlLd3btOneptnu74/aSEkLXZLcpHk/z5PH5twlb66ht9+ce8+RCIIggIiIiIiIiJyOVOwAREREREREJA4WhERERERERE6KBSEREREREZGTYkFIRERERETkpFgQEhEROQG9Xo+cnBzo9XqxoxARkRW19ve9q5Xz2JRGo8HZs2ehUCjg4uIidhwiIrIig8EAlUqF+Ph4uLu7ix3H7uXm5mLChAnYuHEjQkNDxY5DRERWUlBQgLlz52LPnj3o0qXLTdfvUAXh2bNnMXfuXLFjEBGRDW3cuBGDBg0SO4bdU6lUAMDzJBGRk1CpVM5XECoUCgDgt59ERE6g4RvQht/9dGM8RxIROYfWnh87VEHYcJloaGgoIiIiRE5DRES2wFsEWobnSCIi59LS8yMHlSEiIiIiInJSLAiJiIiIiIicFAtCIiIiIiIiJ8WCkIiIiIiIyEmxICQiIiIiInJSVi0Id+zYgcmTJ5smwm3Os88+i61bt5q1p6amIj4+3poRiYiIiIiInJbVCsLCwkKsWrUKn376KbZt24ZNmzbh8uXLZus88sgj2L17t9n2tbW1eO2116DT6awVkYiIiIiIyKlZbR7Cw4cPY+jQofD39wcAJCYmYteuXXjiiSdM6+zYsQNjx441rXOtFStWICUlBb/99luT+6+oqEBFRUWjtoKCAovlJyIiIiIi6uisVhAWFRVBoVCYniuVSpw+fbrROg8++CAA4Pjx443a9+3bB41Gg4kTJza7/w0bNmD16tUWTExERERERORcrFYQGo1GSCQS03NBEBo9b45KpcLatWvx0Ucf3XC9lJQUzJgxo1FbQUEB5s6d26a8ZN+qtNWo1WnM2j1k7vCWe4mQiIiIOpr169cjPT1d7BhWUVpaCgAICAgQOUnrxMTEYP78+WLHIOrQrFYQhoaG4tixY6bnKpUKSqXyptsdOHAAZWVljQq7adOmYePGjfD29ja1+fr6wtfX17KhyW7V6jQ4VZBq1t43tBcLQiIisoj09HScS0uFi59c7CgWpy+rAwAU1pWInKTlDOVasSMQOQWrFYTDhg3Du+++C7VaDQ8PD+zZswevvfbaTbe78847ceedd5qe9+zZE9u3b7dWTCIiIiITFz85/EZ0EjuGxZX/mAcADvXeGjITkXVZbZTRkJAQLFy4EPPmzcP06dORlJSEhIQEzJ8/H2fOnLHWyxIREREREVELWa2HEACSk5ORnJzcqG39+vVm661YsaLZfaSlpVk8FxEREREREVm5ICSyNoPRAFW1+f0QHGyGiIiIiOjmWBCSQ6vTa3FJnWHWzsFmiIiIiIhuzmr3EBIREREREZF9Y0FIRERERETkpFgQEhEREREROSkWhERERERERE6Kg8o4gSptNWp1GrN2jsRJREREROTcWBA6gVqdBqcKUs3aORInEREREZFz4yWjRERERERETooFIRERERERkZNiQUhEREREROSkWBASERERERE5KRaERERERERETooFIRERERERkZNiQUhEREREROSkWBASERERERE5KU5MTx2SwWiAqrrErN1D5g5vuZcIiYiIiIiI7A8LQuqQ6vRaXFJnmLX3De3FgpCIiIiI6He8ZJSIiIiIiMhJsSAkIiIiIiJyUiwIiYiIiIiInBQLQiIiIiIiIifFgpCIiIhaZP/+/di/f7/YMYiIWo2/v5rHUUaJiIioRfbu3QsAGDNmjMhJiIhah7+/msceQiIiIiIiIifFgpCIiIiIiMhJsSAkIiIiIiJyUryHkKgNqrTVqNVpzNo9ZO7wlnuJkIiIiIiIqPWs2kO4Y8cOTJ48GRMmTMDGjRubXe/ZZ5/F1q1bTc+PHz+OWbNmYdq0aUhJSUFubq41YxK1Wq1Og1MFqWaPpopEIiIiIiJ7ZbWCsLCwEKtWrcKnn36Kbdu2YdOmTbh8+bLZOo888gh2797dqH3RokVYtmwZtm/fjuTkZCxbtsxaMYmIiIiIiJyW1S4ZPXz4MIYOHQp/f38AQGJiInbt2oUnnnjCtM6OHTswduxY0zoAoNVq8eSTTyI2NhYA0LNnT/z3v/81239FRQUqKioatRUUFFj+jRBZAC8xJSIiIiJ7ZLWCsKioCAqFwvRcqVTi9OnTjdZ58MEHAdRfItpALpdj2rRpAACj0YjVq1dj3LhxZvvfsGEDVq9ebY3oRBbXcInp9fqG9mJBSERERESisVpBaDQaIZFITM8FQWj0/Ga0Wi0WL14MvV6Phx9+2Gx5SkoKZsyY0aitoKAAc+fObXtoIiIiIiIiJ2K1gjA0NBTHjh0zPVepVFAqlS3atrq6Go8++ij8/f2xdu1ayGQys3V8fX3h6+trsbxERERERETOxmqDygwbNgxHjhyBWq1GbW0t9uzZgxEjRrRo20WLFqFLly54++23IZfLrRWRiIiIiIjIqVmthzAkJAQLFy7EvHnzoNPpMGvWLCQkJGD+/PlYsGAB+vTp0+R2qamp2LdvH7p162a6JFSpVGL9+vXWikpEREREROSUrDoxfXJyMpKTkxu1NVXYrVixwvRzr169kJaWZs1YREREREREBCtPTE9ERERERET2iwUhERERERGRk2JBSERERERE5KRYEBIRERERETkpFoREREREREROyqqjjJJ9MxgNUFWXmLV7yNzhLfcSIREREREREdkSC0InVqfX4pI6w6y9b2gvhyoIBUHApZIM5FepIIEE0QER6B4YLXYsIiIiIiK7x4KQHFqtToO9Vw4isywH7q5uMApGXCi+jNyKQgzoFA+5i0zsiEREREREdosFITm0L859javluRga0R99QmJhFIw4VXAev+WfRXGNGpO6j4KL1EXsmEREREREdomDypDDSldn4UzRBdzSqS8SQuMgkUjgInXBgE7xuLP3FORVFuKHzJ8hCILYUYmIiIjIzrz22mtITk7Gfffdh+TkZLzzzjumZV988QWSk5Px5ptvIjk5GYcOHTItO3HiBJKTk5GcnIx169Y12md6ejpmzZqFqVOn4tSpU42WbdiwAcnJyfjkk09M6959993IyDC/hcuWWBCSQ6rTa/FT1jFE+IYiITTWbPmgTgkY1CkBl9VXcVmdafuARORQcnJyEB8fj2nTpjV65OfnN7vNu+++i3fffRcA0LNnzxa/1pgxYzB58mRMmzYNU6dOxcyZM/Hzzz/fcJvPPvsMn332mVn71q1bsXjx4ha/NhER/eHXX38FAJSU1A+yuHfvXtOyjz/+GADw448/AgDeeust07K///3vpp937NjRaJ8rV65EXV0dBEHAihUrGi3bsmULAGDz5s2mdWtqarBy5UqLvJ+24iWj5JDSiq+gVq/BHb0mo1avaXKdfmG9kF2eh8NZxxHuGwpPmYeNUxKRI1Eqldi+fbtNXmvdunWIiIgAAOzfvx/PPPNMo2+fr3fPPffYJBcRkbN47bXXmmx/5513EBYWZtau1+tx6NAheHl5obq6utGydevW4aGHHkJ6ejqys7NN7VVVVTh16hT69u2LDRs2mL1Ow7pZWVnIyMhAdLQ4gyKyICSHYxSMOFd0EWHeSkT4hjU5UioASCVSjIgagv+lfosj2b9hbMxtNk5KRB3B4sWLMXjwYMycORNAfW9gWlqa2XpGoxHjxo3DBx98gOjoaNTU1GDSpEnYs2cP3Nzcmt3/kCFDoFKpUFpaCpVKhddeew01NTVQq9V46KGHcM8995h6Iv/yl79g27ZtWLt2Lby9vREeHg5PT0+zfVZUVKCioqJRW0FBQXsOAwCgrKwMarUaS5Ysafe+7FF6ejqMUoPYMeh3Ro0B6enpHfbzRraVnp6OwMBA0/OG3sHrXdtLeL233nqryd/nO3bswEMPPdRkT9+KFSvw2WefmXoHm3udlStX4r333rvhe7AWFoTkcLLL81GprcaQiP43XTfAww99Q+NwIv8c+obE2SAdETmqoqIiTJs2zfQ8OTkZDz74YIu3l0qlmD59Or766is8+eST2LNnD0aNGnXDYhAAdu7ciaioKAQEBGDNmjV47LHHcOuttyI7OxtTp05t1DtYWFiIlStXYtu2bfD398fDDz/cZEG4YcMGrF69usXZiYjo5vR6PfR6fbPLr+0dbFBVVdWifWdlZbU5V3uxICSHc64oDV4yD0T5R7Ro/b4hcUgtuoRfc09hbNfhVk5HRI7KEpeMzpw5E/fffz+efPJJfPnll/i///u/Jtd76KGHIJPJoNPpEBYWhrfffhtAfW/kwYMH8e9//xsXL15ETU1No+1OnDiB/v37Izg4GEB90drU/YcpKSmYMWNGo7aCggLMnTu3Xe/P398f/v7+WL58ebv2Y6+WLFmCCwWXxY5Bv5O6uyAmNKbDft7ItizR0+zq6go3NzezS0YbREZGmhWF3t7eLdp3586d252vrTioDDmUGl0tcioK0DO4K6TSln185a5y9AvrjZyKfFwsTrdyQiLqaCQSiWm0Yp1Od8N1IyIi0KlTJ+zZswclJSXo27dvk+utW7cO27dvxzfffIMPPvgAcXH1VzA89dRT2Lt3L7p27YqnnnrqhlmA+j9OmuLr64uIiIhGj9DQ0Ja8XSIipzB48OAm28ePH4958+Y1uezpp5/Gc889Z9aenJwMAHjmmWfMljUM/DVr1iyz17lWU9vaCgtCcihXy3IBANEBka3arreyOzxk7thz5UdrxCKiDszf3x+XL9f3Gn333Xc3Xf+OO+7AsmXLMHXq1Fa/1k8//YQFCxZg3LhxppHtDIY/7mkbOHAgTp48icLCQhiNRnzzzTetfg0iIgJefPHFJtsXLFiAO++806zd1dUVw4cPR//+/eHl5dVo2UMPPQQAiImJQWTkH3+jent7m74YTElJMXudhnU7d+4s2oAyAAtCcjCZpdnwcfNGoId/q7Zzlbqit6IHzqsuI+v3opKIqCXuuece/PLLL0hOTsZvv/0GhUJxw/UnTJiA8vLyRvcjttRf/vIXzJkzB5MnT8bx48cRHh6OnJwc0/Lg4GAsXboU9913H2bNmtXiS5GIiMhcQy9hUFAQgMa9dg29hCNGjABQ3zvY4NpewobewQbPPPMM3NzcIJFIzKYFauglvOuuu0zrenp6ito7CPAeQnIgWoMOuZWFiFf2gEQiafX2vZTdcargPHam7cNjQ5q+FICInFNERAT279/f5LLOnTtj69atpucvvPACgPrirUHDqKOCIOCXX37BrbfeipCQkCb319zrAMD999+P+++/36z92teaOHEiJk6ceIN3Q0RELdFcLyEA3HnnnaaewkWLFjVa1r9/f7P5BxvExMSYjSjaICUlpVFPYUxMDDZt2tTa2BbHgpAcRlZ5LoyCEVH+rbtctIG7qxtujRyAg1m/Yk7CNPh7+Fk4IRE5u9dffx3ff/891q9fL3YUIiKiFuElo+QwrpblwsPVHUrvoDbvY1T0rTAYDdifcdiCyYiI6r3wwgv47rvvRL0XhIiIqDVYEJJDEAQBeRWFCPcNhVTS9o9tiHcweit7YF/6TzAKRgsmJCIiIiJyPCwIySEUVKlQq9egk2/T9+S0xriuw6GqLsGZwgsWSEZERERE5LhYEJJDSPt9/sBOPu0vCAeH94OP3AvfXTnU7n0RERERETkyFoTkEC6VpMNH7gVft/YPsS5zkWFk9K04lnsKFZpKC6QjIiIiInJMLAjJ7hkFIy6VZCDMAr2DDUZFDYVBMOJQ1lGL7ZOIiIiIyNGwICS7l1WWh2pdrUXuH2zQ2T8cMQGd8UPGzxbbJxERERGRo2FBSHYvVXURANDJR2nR/Y6MGoqMsmxcLcux6H7PFl7AzrR9+N+5b1BcrbbovomIiIiILMmqBeGOHTswefJkTJgwARs3bmx2vWeffRZbt241Pc/Ly8PcuXMxceJEPProo6iurrZmTLJzl0oy4O/uC2+5l0X3e1uXW+AidbFYL6FWr8WGE1vw6oF/4uOTW7Dp7A4s/PYVfJ22zyL7JyIiIiKyNKsVhIWFhVi1ahU+/fRTbNu2DZs2bcLly5fN1nnkkUewe/fuRu2vvPIK5syZg127diE+Ph5r1qyxVkxyAJdKMhAdEGnx/fq6eWNgWB8czDoKvdHQrn3pDHrsvLgPx/JOY1bvKfjP9JVYnbQMvZU9sOHkFvySc8JCqYmIiIiILMdqBeHhw4cxdOhQ+Pv7w9PTE4mJidi1a1ejdXbs2IGxY8di0qRJpjadToejR48iMTERADBz5kyz7QCgoqICOTk5jR4FBQXWejskknJNBYqqSxDlb/mCEABGRg9FuaYCpwpS27wPQRBwIPMIimtK8dCgObgrPgnebl5QegXh2eGPopeiOz4/swNlmgoLJiciIiIiaj9Xa+24qKgICoXC9FypVOL06dON1nnwwQcBAMePHze1lZaWwtvbG66u9dEUCgUKCwvN9r9hwwasXr3aGtE7NEEQIECAVOIYt49eKskEAEQFRKBaW2Px/fcPi4evmzd+yPgZAzv1adM+zhSmIaM0G0Mj+qNPSGyjZVKpFAuGPoBndr+GHzJ+xtTY8ZBIJJaITkRERETUblYrCI1GY6M/fAVBaNEfwk2t19R2KSkpmDFjRqO2goICzJ07t42JOza90YAT+WdxsSQDrhIXzOo9WexILXKpJANSiRSd/TrhvOryzTdoJVepC4Z3vgV7rhxEVV01vN1ad59ilbYax/JOo7NfJ7NisEGgpz+Seo7D52e+Ql5lIcJ9Qy0RnYiIiIio3azWTRQaGgqVSmV6rlKpoFTefJTIwMBAVFZWwmAw3HA7X19fRERENHqEhvIP7eacLUzDifxz8JZ5oryuEpdKMsSO1CKXSjLQxT8cche51V5jVPSt0Bv1bZqT8HDWcQgQcFvnQTf8wmNoRH94yjxwIv9ce6ISEREREVmU1QrCYcOG4ciRI1Cr1aitrcWePXswYsSIm24nk8kwaNAgfPPNNwCAbdu2tWg7ap4gCLhQfBlh3kpMjR0PhWcgThSkwmA0ih3thoxGI66or6J7YLRVXycqIBJdA7pg9+UfIAhCi7e7WpaLzLIcDAyLh4+b9w3XlbnIkBASi7zKQhRWqW64LhERERGRrVitIAwJCcHChQsxb948TJ8+HUlJSUhISMD8+fNx5syZG2778ssvY/PmzZg8eTKOHTuGp556yloxncKlkgxU1FUhVtEVEokE/TvFo7KuCicKzood7YbyKgtRq9egW1CU1V8rsftI5FYUIFV1qUXraw1aHM46hgB3v2YvFb1enKI75C4ynCtq2WsQEREREVmb1e4hBIDk5GQkJyc3alu/fr3ZeitWrGj0PDw8HJ988ok1ozmVn7KOQe4iM03d0MUvHH5uPjiRfw6jooeKnK556aVZAICYgM5Wf61hkQPx8cn/YfelH9Bb2eOm63976QAqtdVI7jkOLlKXFr2GzMUVXQO74GJJBrQGHeQusvbGJiIiIiJqF8cYapLarFanwcmCc+geFA1XaX39L5FI0Mk3BFnlua26RNLWMkuzIZO6opMNBmGRu8oxOvpW/Jp7EsXV6huum1Oej++uHEKPoGiE+dz8vthr9QiKhsFoQEZpdnviEhERERFZBAvCDi6tOB16owFd/CMatYd4BUOjr0OpplykZDeXUZaNzn7hcG1hD1x7TeoxGi4SKTaf29nsOoIgYP3xz+Du6oYhEf1b/RpKr2D4unk7zKA+RERERNSxsSDs4C4UX4ZUIkWIV1Cj9hDv+jkiC6uKxYh1U4IgILMsB1EB1pmQvinBnoGY2H0Ufsj8GVlluU2ucyDjCM6rLmF67AR4yNxb/RoSiQQ9gqKRV1mIqrrq9kYmIiIiImoXFoQd3AXVZUT4hkF23f1qvm7e8JJ52u2Il8U1alRraxAdEHHzlS1oRtxEeLi645NTW2EUGo/Cmlmag//8tglxim64tfPANr9G18AoAPU9oEREREREYmJB2IHpDXpcUmeiW2AXs2USiQRR/hF220PYcI9dlL/teggBwNvNC7P7TMWpglRsOLHFdI+luqYMb/70L3jKPfDUrQ9CKmn7Px0/dx8EePghsyzHUrGJiGxi/PjxGD9+vNgxiIhajb+/mmfVUUZJXOmlWdAZdOjaREEIAF38I3BOdRG1Ok2bLn+0psyybEgkErN7H20hsdtIFFYV4+uL+1BQpUInnxDsSz8Eo2DEX0f/HwI8/KCqLmnXa0T5R+BkfiqqtDVQXHc5LxGRvRozZozYEYiI2oS/v5rHgrADu1B8GQDQNbCLaQqHa0X9XmwVVhebfrYXGaXZ6OQTAjdXuUX3azAamizmPGTu8JZ7AajvPb2330zIXFxxOOsYTuSfxYCweNw34C6E/n7vZXtF+UfgRP45nCtKM00HQkRERERkaywIO7ALqisI81HCx827yeWdfEIA1F8OaW8FYWZZDmKDu1p8v3V6LS6pzUf47Bvay1QQAoBUIsWchOmYkzAddXqtxQvTYM9AeMk8cKrgPJJ6jrPovomIiIiIWor3EHZgV9RX0T0outnlbq5yeMk9UaapsGGqm6vW1qCkplSUy0WbYuliEIDpctjUokvQGnQW3z8RERERUUuwIOygyjQVKNWUI/omg7L4u/ui3M4KwuzyfABAZ79OIiexrs7+4dAZdUgtuiR2FCIiIiJyUiwIO6irv49gebN5/PzdfVGmqTCNpmkPssvzAACRHbwg7OSjhEzqipP5Z8WOQkREREROigVhB5VZWl8QdvEPv+F6Ae5+0Bn1qNbV2iJWi2SV58LD1R3BnoFiR7EqV6krugdF40TBObGjEBEREZGTYkHYQWWWZSPYM7DRQClN8Xf3BQC7uo8wuzwPkX6dIJFIxI5idb2UPZBfWYSCKpXYUYiIiIjICbEg7KAyy3JaNHLoHwVhubUjtYggCKaC0Bn0VnQHAJzMZy8hEREREdkeC8IOqE6vRV5lIaICbl4QesjcIXORoazWPnoIyzQVqNRWd/gBZRoovYMR6q3ACRaERERERCQCFoQdUHZ5HgRBQNRNRhgF6qc/sKeRRp1lQJlr9QvrjXNFaZx+goiIiIhsjgVhB5RZlg3g5gPKNGgYadQeZJXnAuj4U05cq39Yb2gNnH6CiIiIiGyPBWEHlFmWAw9Xdyi8glq0foC7L6p1tXbRQ5VVngc/Nx/4uvuIHcVmeit6QOYi4/QTRDdRXFyMffv2AQDefPNNPPPMMyInIiIicnwsCDugnPJ8RPiFQSpp2f/ehuKroq7KmrFaJK+iEBF+YWLHsCm5qxzxyh6cfoLoJhYvXozs7GwcOXIEBw8exLhx48SORERE5PBYEHYwbRml00fuDQCoFLkgFAQBuZUF6OQTImoOMfQL7c3pJ4huoqysDPfddx9+/PFHJCUlYeLEiWJHIiIicngsCDuY8rpKVGqrEenb8l42H7f6uQrFLgjL6ypRra1BuG+oqDnE0D+sN4C2Tz9Rpa2GqrqkyUeVttqSUYlEo9PpoNPpcPDgQQwbNgwajUbsSERERA7PVewAZFltGaXTzUUOmYsMlSIXDnkVBQDglAVhqI/SNP3ExO6jWr19rU6DUwWpTS7rG9oL3nKvdiYkEt/YsWNx6623Ii4uDvHx8UhMTBQ7EhERkcNjD2EH05aCUCKRwFfuJXoPYW5FIQAg3Mf5CkKA008Q3cyCBQuwc+dOfPzxxwCA559/XuREREREjo89hB1MTnk+vOVe8Hf3bdV23m7eqNBUWilVy+RWFsDNRY5AT3+bv7bBaICqusSs3UPmbrPetQFh8dh16QBSiy6hX1gvm7wmkSPZs2dPo+clJeb/ZomIiKh1WBB2MPUDyoRBIpG0ajsfuRdyK/IhCIKVkt1cbkX9gDItHR3Vkur0WlxSZ5i12/Jyy16K7qbpJ1gQEpn75JNPTD/rdDpcuHBBxDREREQdAwvCDkQQBGRX5OO2zoNava2vmzf0RgM0+jorJGuZvIoC9AzuKtrri800/UT+OdwndhgiO3RtQQgAhw4dwp///GeR0hAREXUMvIewA1HXlqFGV9uq+wcbiD3SaJ1eC1WNGp2ccECZa/UL7Y38qiIUVBaJHYXI7kVFRYkdgYiIyOG1qIfwL3/5C+655x4MGzbM2nmoHbLL8wG0bkCZBqa5CEUaaTS/8vcBZXydbw7Caw0MT8CHJzbjaO5pJMdy0m2ia117D6EgCDhy5IiIaYiIiDqGFhWE48ePx5o1a/DKK6/grrvuwh133AF/f/+bbrdjxw6sXbsWer0eKSkpmDt3bqPl58+fxwsvvIDq6moMGjQIr7zyClxdXZGTk4PnnnsOVVVV8PX1xYoVKxAeHt6mN+hM2jLCaAOxewhzGqaccLIRRq8fzEYCIMI3DEeyj7MgJLrOtZeMSiQSeHh4iJiGiIioY2hRQTh16lRMnToVV65cwf/+9z/MmjUL/fv3x7333ouEhIQmtyksLMSqVauwdetWyOVyzJ49G0OGDEG3bt1M6yxatAjLli1Dv3798Pzzz2Pz5s2YM2cO/vnPf2LKlCmYM2cOPvnkE6xatQorV660zDvuwLLKc+Hv7gtfN+9WbytzkcHd1Q0VdeL0EOZVFkAikSDURynK64ulqcFsQryD8VveWZTVlsPfw0+kZET2Z9GiRY3OOTk5OThw4IB4gYiIiDqAFg8qYzQacfXqVWRmZsJgMCAoKAh//etfMWrUKCxYsMBs/cOHD2Po0KGmnsTExETs2rULTzzxBAAgNzcXGo0G/fr1AwDMnDkT77zzDubMmQOj0YiqqvqeqtraWri7u7fzbTqH+hFGW9872MBH7oUqrTg9hLkVhVB6BUPuIhPl9e1JtH8kjuedwdHc0xjf7Xax4xCJLjU1FYIg4LnnnsNbb71lGg05Ly9P5GTUERnKtSj/seN9tvRl9YPGOdJ7M5RrAee6cIhIFC0qCBt6+iIjI009eDKZDDU1NRg9enSTBWFRUREUCoXpuVKpxOnTp5tdrlAoUFhYfx/Zk08+idmzZ+OTTz6BTqfDpk2bzPZfUVGBioqKRm0FBQUteTsdktFoRE5FPsZ3HdHmffi4eaOkptSCqZpXpa1GrU5jen61LAcKz0BUaattNs2DvQrw8EOwZyB+zT3JgpAIwGeffYaffvoJRUVFpi8ViawhJiZG7AhWU+pWf34PCAgQOUkrhHbs/ydE9qJFBaFarcb69esRGxvbqN3T0xNvvfVWk9sYjcZGc+EJgtDo+Y2WP/fcc3j11Vcxbtw47N69G0888QS++uqrRutv2LABq1evbkl8p1BYXQytQde+HkI3L2SW5cAoGC2YrGm1Og1OFaQCAIyCEYVVKgR7BqBWp3H6glAikaB/WG/sT/8JFXVVbboEmKgjee211wDUfzm5cOFCU3tOTg7Gjh0rVizqgObPny92BCIim2vRtBMGg8GsGGzoFRw+fHiT24SGhkKlUpmeq1QqKJXKZpcXFxdDqVRCrVYjPT0d48bVD6iRmJgIlUqF0tLGPVcpKSnYt29fo8fGjRtb8nY6pIYBZTq365JRbxgFI8o1lZaK1SJV2hoYBCP83Xm/XINbwvvCIBhxOOuY2FGI7MbChQuRmpqKY8eO4ejRozhx4oTYkYiIiBzeDXsIX375ZRQWFuL48eNQq9Wmdr1ej+zs7BvueNiwYXj33XehVqvh4eGBPXv2mL7lBYDw8HC4ubnh+PHjGDhwILZv344RI0YgICAAbm5uOHbsGAYNGoTjx4/Dy8sLgYGBjfbv6+sLX1/ftrznDinr94Iwwi+szftoGGm0pNY2l402KKstBwD4u/P/Z4Nw31B09gvHwau/YmL3UWLHIbILS5cuxb59+1BXVwelUomrV6+KHYmIiMjh3bAgnDVrFi5duoS0tDQkJiaa2l1cXEyDwTQnJCQECxcuxLx586DT6TBr1iwkJCRg/vz5WLBgAfr06YOVK1di6dKlqKqqQu/evTFv3jxIJBKsXr0ar732GjQaDby8vPDuu+9a5M12ZFnluQjxCoa7q1ub9+Hz+6WJtrqPsEGZpv5eUH8PX7NpGBpoDTqbZrIHt3cZjI2nv0RBZZHTjb5K1JTDhw9j3759eOWVV/D444/j9OnTePrpp8WORURE5NBuWBD26dMHffr0wW233YaQkNZPGJ6cnIzk5ORGbevXrzf9HBsbiy1btphtl5CQgC+++KLVr+fMssvzEOnfvrkaG+7dE6MgdHd1g7urW5PTMABA98Bom2ayB8O73IJPT2/Dj1d/xV3xSWLHIRKdQqGAp6cnYmJicPHixZt+MUlEREQ3d8OC8Mknn8Q///lPPPjgg00u37Fjh1VCUevoDDrkVxZhSES/du3HVeoCT5mHKAVhR7lc1JI9nEGeAegTEov96T9hZq9JcJW6WCIikcOSyWQ4evQounbtih9//BERERFiRyIiInJ4NywIG0bbevHFF20Shtomt6IQRsEIpVdwu4sRHzdvlNSWWTDdzZVqKhDt3zH+sLN0D+fE7iPxxqF/4WjuSdwaObC98Ygc2qJFi/Dxxx9jxYoVWLduHWbOnCl2JCIiIod3w1FG4+PjAQCDBw9GWFgYBg8ejJqaGhw9ehRxcXE2CUg31zDCaJBnAE4VpJo99AZ9i/flI/eyaQ+hRqdBnb6uw/QQWtqAsD5QeAVh16UDYkchEp1EIsFbb70FmUyGzZs3Y+vWrWJHIiIicngtmnbipZdewvr163HlyhUsXboUOTk5eP75562djVooqzwXLlIXhHgFt3tfPm5eKK0th95osECymzMNKMOCsElSqRSJ3UbivOoyMktvPLIvUUeVmpqKc+fO4bnnnjP9fO7cuZuOdk1EREQ316KJ6c+ePYstW7Zg3bp1mDFjBp5++mleqiOiKm01anUa0/Mr6qsI8QqGwQITyvu4eUOAgJIaNUK8Fe3e3838McIo5yBszpiYYdhy7mtsTd2F/7uNkyaT8/nss8/w008/oaioCE888YTYcYiIiDqUFhWEgiBAKpXip59+wiOPPAIA0Gg0N9mKrKVWp8GpglTT88yyHIR4B7fq0tDm+Mrrp55QVZfYpCAs1VTAReICb7mn1V/LUXnLvZDUcyy2nPsG6eosxAR2FjsSkU01zGG7atUqLFy40NSek5ODsWPHihWLiIioQ2jRJaOdO3fG/PnzkZOTg8GDB+Ppp59Gz549rZ3NaVRpq6GqLjF7VGmrb7qt1qBDlbYagR7+FsnSMDl9UROD01hDmaYCfu4+kEpa9FF0Wkk9xsFL7olNZ78SOwqRaB5++GGcPHkSQH2v4ZtvviluICIiog6gRT2Ey5cvx969ezFw4EDIZDIMGjQI06dPt3I053F9j1+DvqG9THMDNqf09xFBAy10yaWX3BNSiRRF1cUW2d/NlGkqoPAMtMlrOTJPuQemxyZi4+kvcTL/HPqF9RY7EpHNPf/884iMjIRUKsX777+PMWPGiB2JiIjI4bWoW8bT0xODBg1CRUUFzp07h4SEBKSnp1s7G7WAurYcACzWQyiVSBHg7ouiKuv3EOqNBlTWVXFAmRaa1GM0wryVWHv0E2SX5zXqTW7LPIdEjiY7OxtPP/00vv/+e8yYMQMpKSliRyIiInJ4Leoh/Oc//4n//Oc/CAoKMrVJJBLs27fPasGoZdS1ZZBJXW/ak9gaQZ4BTc5naGnlpgFlWBC2hNxFhjkJ0/HW4XX44PjnGN7lFtOyts5zSORI9Pr6+6QPHTqE5557DgaDbUZDJiIi6shaVBBu374de/bsQUhIiLXzUCupa8sQ4OEHiURisX0GeQbgguqKxfbXnIYRRgPcOcLo9QxGQ5NFeYRfGPqE9MSZwjSEeivQLSjK9uGIRNK/f39MnjwZLi4uGDBgAGbPni12JCIiIofXooIwLCyMxaAdEgQBJTWl6BYYZdH9BnkEoFRTDq1eC7mr3KL7vlZDQejn5mO113BUdXotLqkzzNq7B0ZjcHg/FFeX4ofMX+Dr7gOlV1ATeyDqeF588UWcOHECPXv2hFQqxV133YVTp04BAH799VcMHjxY5IRERESOp0X3EN5666144403cPz4cdOEwOfOnbN2NrqJirpKaA06BFt4UJYgzwAAgKpGbdH9Xq9MUwEfuRdcXVr0vQT9zkXqgnFdh8ND5o5vLx1ASU2p2JGIbMLFxQWDBg2Cj0/9l0hDhw41LVu+fLlYsYiIiBxai/4S37p1KwBg165dpjbeQyi+hoIt2MtKBWF1CcJ9Qy2672uV1VZwQJk28pC5I6nHGOxI24evL+5HpG8nsSMRiUoQBLEjEBEROaQWFYT79++3dg5qg+JqNVwkUgRa+B68hoLQmlNPGAUjyuoq0MlXabXX6Oh83X2Q1HMsvr64D2uPfoIxMcMQ6cfCkJyTJe+jJiIiciYtumS0uroar776KlJSUlBWVoaXXnoJ1dU3nzSdrEtVo0agZwCkUstO6u7r5g2Z1NWqk9OX1pbDYDTAnwPKtIufuw+mxU5AoKc/dl3+AWnFLZ8Opkpb3WjqioZHlZb/tomIiIicRYsqiWXLlsHHxwclJSVwc3NDVVUVXnrpJWtn63Ca+wO8LXPICYKA4mq1VSZ1l0qkCPYKtOpchIVV9b2PvGS0/bzknnjslnno5B2CHzJ/xm95Z1p0+VytToNTBalmj1qdxgapiYiIiMgetKggPH/+PBYuXAhXV1d4eHhg5cqVOH/+vLWzdTjN/QGuN+hbva/yukrojHqL3z/YQOkVbNW5CAuqVABYEFqKu6sbJnYfie5B0TiWdwYHr/4Ko2AUOxaRzfAeQiIiorZp0T2E11+SaDAYLH6ZIrVOcXX9gDLW6CEEAKVXENLVV62ybwAorFLBzUUOd1c3q72Gs3GRumBU1FB4yz1xIv8cqnW1GBdzm9ixiGxiyJAhYkcgIiJySC0qCG+55Ra8+eab0Gg0OHjwIP773//y5CuyoupiuEhdrDapu8IrCJXaatTqNPCQuVt8/4VVKvi7+3IgCAuTSCS4JbwvvOVeOHT1KHak7UOP4K5QcK5C6gDS09Oxfv16lJWVQRAEaDR/XN68ZMkSEZMRERE5rhYVhM888wzWrVsHHx8fvP322xg+fDgee+wxa2ejG8ivUiHEK9hqPbVKr2AA9YVnF/8Ii++/oLoYnXxCLL5fSzMYDU1eOtuW+z5tKU7RDZ4yD+xLP4SVP/0bL45cgE5WnEKEyBYWL16MhIQE3HLLLZBIJFCr1Thy5IjYsYjs1vr165Ge3vLBxsRQWlo/l25AQIDISSwnJiYG8+fPFzsGUYvdtCDcu3cvPvjgA6SlpcHd3R09e/bEgAED4ObGS/3EUqvTQF1Thv5hva32Gsrfe5SKqkssXhBWaatRWVcFf0V3i+7XGur0WlxSZ5i1dw+MFiFN63TxD0dSz3H47sohLN23Es/d/ih6BncVOxZRm9XW1mLp0qWm5zk5OXjjjTdETERk39LT03Hx3DkEu7iIHaVZxfr6cRSEwkKRk1hGscEgdgSiVrthQfjtt99i1apVWLBgAWJjYyGRSHDmzBn87W9/Q11dHSZMmGCrnHSN9NIsCBAQ6mO9OfxCfRQAgPzKIovvO6+i/pc+B5SxPqVXEJ657SH8++hGvHrgn3hy6AMYHNFP7FhEbdKlSxcUFRVBqeT8pUQtFezigmk+/mLHaNb2yjIAsOuMrdHwfogcyQ0Lwo8//hgfffQROnX6Y7Lrrl27om/fvnj++edZEIrkivoqJJAgxIr3hXnLveDr5m2VgjC3ogAAEMCC0CYUXkF4bdwi/P3gGvzj8Ho8MeQ+DO9yi9ixiFrNaDQiKSkJvXv3hpubW6N7CImIiKhtblgQVldXNyoGG0RHR6Ours5qoejGLqszEewZAJmLzKqvE+YTgrxKy1/CkVtZAFepC7zdvCy+b2qar5s3Xhy5AH8/tBbv/vIh9EY9eit7iB2LqFXGjx+P8ePHm57zHkIiIqL2u2FB6HKDa84555M4dAYdrpblIk7RzeqvFeajxMn8cxbfb3Z5HkK9lZBKOHWJLbnL3LH49sfxxqG1WPvrJ7gnYRq85Z5ixyJqsRkzZjR6np2dzXsIiYiI2ol/kTuYSyWZ0Bv1CPNWWP21OvmEoExTgRpdrUX3e7UsF+G+9j/CaEfk5irHc8MfRd/QOHx6ehtSiy6JHYmoxT7//HMMGDAAcXFxiIuL420LREREFnDDHsK0tDQMGDDArF0QBGi1WquFouadyD8LqURqkykbGl4jv7IIXQO7WGSflXVVUNeWoZMPp0AQi9xVjkXDH8GKg2twKOsoDIIBfUJixY5FdFPr1q3Dhx9+iLVr1+Kpp57C9u3b8Z///EfsWERERA7thgXh3r17bZWDWui3/LPoFhgFuavc6q/1R0FYaLGCMKs8DwAQ7hsKrYFfKohF5iLDgwNnY9Xh93Ek+zfIpK6ItcFlyETt4e/vj759+yIuLg4lJSWYO3cuC0IiIqJ2uuElo+Hh4Td83MyOHTswefJkTJgwARs3bjRbfv78ecycOROJiYl44YUXoP99LpqioiI89NBDmD59OmbPno2cnJw2vr2ORVVdguzyPMSH9LTJ64V4B0MCiUUHlrlaVv//MpyTpIvOVeqKsTG3IcI3DAevHkVGabbYkYhuyNXVFeXl5ejSpQtOnz4tdhwiIqIOwWr3EBYWFmLVqlX49NNPsW3bNmzatAmXL19utM6iRYvw0ksvYffu3RAEAZs3bwYAPPvssxg9ejS2bduGadOmYeXKldaK6VB+yzsLAIhX2qYglLnIoPAKRJ4Fp57IKsuFn5sPfN28LbZPujGD0QBVdYnZQ2vQwUXqgvFdb4fCKxD7Mw6juEYtdlyiZt111114+OGHMWrUKGzatAmPPvqo2JGIiIgcntUKwsOHD2Po0KHw9/eHp6cnEhMTsWvXLtPy3NxcaDQa9OvXDwAwc+ZM7Nq1C2q1GhcuXMDs2bMBAHfccQeeeuops/1XVFQgJyen0aOgoMBab8cu/JZ/BqHeCoR4B9vsNTv5hCDfkj2E5bno7H/z3mWynDq9FqcKUs0eekN9j7zMxRUTuo2Au4sbdl/+EZV1VSInJmrarFmz8J///Af+/v7YtGkT/vSnP4kdiYiIyOHd8B7C9igqKoJC8cdImEqlstElPtcvVygUKCwsRHZ2Njp16oQVK1bg2LFjUCgUePHFF832v2HDBqxevdpa8e1OtbYGZwvTML7bCJu+bphPCC4UX4EgCJBIJO3al9FoRHZ5HiZ0te17oJvzlHkgsdsIbL+wFx+f/B9eHr2w3f+/iSzNaDRi48aN+PHHH6HX69GnTx+xIxERETk8qxWERqOx0R+U1xcUzS3X6/VITU3FX/7yFyxZsgRffPEFFi9ejE8++aTR/lNSUszmpCooKMDcuXOt9I7EdST7OHRGPW7vMtimrxvuGwKNvg4lNaUI9gpsdr0qbTVqdRqzdg+ZO7zl9RPQF1SroDXo2ENop4K9AjE0sj9+yjqGXZcOYFKP0WJHImrkrbfewoULF5CSkgKj0YiPP/5Y7EhEREQOz2oFYWhoKI4dO2Z6rlKpoFQqGy1XqVSm58XFxVAqlVAoFPDy8sLo0fV/jCYlJWHZsmVm+/f19YWvr6+14tudAxk/I9I3DDEBnW16n1cX/wgAQGZZ9g0LwlqdBqcKUs3a+4b2MhWEmaU5jfZJ9qeXojvKNZX476mtSAiN4+A/ZFcOHjyI//3vf5DJZACAbt26YdKkSSKnIiIicmxWu4dw2LBhOHLkCNRqNWpra7Fnzx6MGPHHpYLh4eFwc3PD8ePHAQDbt2/HiBEj0LlzZ4SGhuKHH34AAHz//ffo3bu3tWI6hLyKAlwsScfI6FttfhlfF79wSCCxyAiUl0syIHORIdKvkwWSkTVIJBLM7TsDchcZ3j/+GQRBEDsSkYkgCKZiEADkcutPv0NERNTRWa0gDAkJwcKFCzFv3jxMnz4dSUlJSEhIwPz583HmzBkAwMqVK7F8+XJMnDgRNTU1mDdvHgDg3Xffxfvvv4+kpCR8/PHHeP31160V0yEcyPwZUonU5peLAoC7zB2hPgpklrV/6o9L6kzE+EfCVepigWRkLb5u3rgnYRrOFV3EoatHxY5DZBIbG4vXX38dWVlZyM7Oxpo1a8SORERE5PCsdskoACQnJyM5OblR2/r1600/x8bGYsuWLWbbxcTEmN0z6KxqdRp8d+UQBnTqgwAPP1EyRPtH4lJJRrv2oTcakF6axQFlHMS4mNvxfcYRfHzqf7glPAHuMnexIxHh5ZdfxrJly3DPPffAaDRiwIABYkciIiJyeFYtCKn99lz+EVXaasyISxQtQ1RAJA5nH0dVXTW83bzatI+sshzoDDp0D4qybDiyCqlUivv734Wl+97Ezov7Mav3ZLEjkRO7/ovFwMD6+5mvXLkiRhwiIqIOhQWhHdMatNiZ9h0SQuLQPShatBxR/pEAgMyyHMSH9GzTPi6VZAIAuon4Pqh1egTHYHB4P+y4sBcTut4OX3cfsSORk2pq6iGgfrCy//u//7NxGiIioo6FBaEdO3T1GMrrKnFHb3FH0YsO+GOk0TYXhOoM+Ln5QOHZ/EilZH9mJ0zF0V2nsPX8LtzX/06x45CTGjy46func3Laf28zERGRs7PaoDLUPnqjAd9dOYheiu6IU3QXNYufuy8CPPzaNdLo5ZJMdAuK4mTnDibCNwwjuwzFd1cOokxTIXYcIiIiIrIwFoR26mJx+u+9g/Zx71Z0QGdcUV9t07aVdVXIqywU9bJXarvpvRKhM+rxddo+saMQERERkYWxILRDRqMRJwvOIdo/EvHKtl2iaWm9FN2RV1kIdU1Zq7c9XXgeANAnJNbCqcgWOvmE4NbIgdh1+QdklmZDVV3S6FGlrRY7IhERERG1EQtCO3RRnYEqbQ0mdh9lN5dYJvxezJ0pvNDqbU/mp8Jb7oWuAV0sHYtsZGbcRNTp67D57E6cKkht9KjVacSOR0RERERtxILQzhgFI07mn0OwZyB6K3uIHceks384fNy8W10QCoKAUwWpSAiNg1TKj5uj6uwfjl6K7jinugiD0SB2HCIiIiKyEP6FbmeuqK+ioq4KA8J6203vIABIJVL0UfbEmaILEAShxdvlVhagTFOBfqG9rJiObGFMzDDU6jS4UpoldhQiIiIishAWhHZEEASczE9FgIcfuvhHiB3HTHxILEpry5FbWdDibVKLLgEA+rIgdHixwd3g7+6LM4Wt+1KAiDqO/fv3Y//+/WLHICJySPb6O5QFoR3JryxCqaYcfUPi7Kp3sIHpPsKCll82erYoDV38whHg4WetWGQjEokEfUJiUVJTioIqldhxiEgEe/fuxd69e8WOQUTkkOz1dygLQjtyvvgy5C4yxAR2FjtKk5TewYj0DcOhq7+2aP0yTQWuqK9iWOdBVk5GttI9KApurm5tGlyIiIiIiOwPC0I7UavTIKM0Gz2CouEqdRU7TrPGdh2OS+rMFk1Sf151GVKJFKOjb7VBMrIFV6kr4oK7IbMsBxV1VWLHISIiIqJ2YkFoJy6WpMMoGBGn6C52lBsaETUEchcZ9l45eMP19EYDLhano29oL/jzctEOpbeyOyQSCc4WpokdhYiIiIjaiQWhnbhcchVKryC7v9fOW+6FYZGDcOjqrzecfy5dfRV1Bi2Gd7nFhunIFrzknuga0AVpxVegNejEjkNERERE7cCC0A6U1JSipLYUMQH2ee/g9SZ0GwGNvg5fnN3Z5PI6vRa/5p5CkIc/egRF2zgd2UJ8SE/ojHpcLE4XOwoRERERtQMLQjtwtqj+0ruogEiRk7RMt6AoTOg2Ajsv7mtycJEj2cdRq9NgZNRQSCX8iHVESq8gKL2CcLYoDUbBKHYcIiIiImoj/rVuB84UpSHIIwC+bt5iR2mxe/vegU4+IXjn5w9xMv8cAMBgNODn7BO4WJKBfmG9EOwVKHJKsqb4kJ6oqKsyzTV5vSptNVTVJWaPKm21jZMSERERUXPsdzhLJ1GjrUVWWQ4GduojdpRWcXOV4+nbHsI/flqP139cjRCvYFRoq1Cr0yBO0Q0DwuLFjkhWFuPfGb/ITuD7jMMYHTPMbHmtToNTBalm7X1De8Fb7mWLiERERER0EywIRXa1PBcCHOdy0WtF+nXCG4nPY0fadzivugxvrRe6B0ahs3+42NHIBqRSKXope+Bo7inklOcjwi9M7EhERERE1Eq8ZFRkuRUF8HPzQYC7fY8u2hyZiwwze03CQ4PmYGzMbSwGnUxccFfIpK745tL3YkchIiIiojZgQSgiQRCQV1mIboFRkEgkYschajV3mTtuCe+LHzN/RlUd7w0kIiIicjQsCEWkri2DRl+HboFRYkdpseYGCuF8dM5rVPSt0Bp02Jf+k9hRiIiIiKiVeA+hiHIrCgHUT+OgqikROU3LNDdQSPdAzjforMJ9Q9Fb2QO7Lh9AUs+xcJG6iB2JiIiIiFqIPYQiyqusv3/Q391X7ChE7TKp+2iU1JTiaO4psaMQERERUSuwIBSJUTAiv7IInXxDxI5C1G6DOiVA6RWEbzm4DBEREZFDYUEokpKaUuiMenTyYUFIjk8qlWJi99E4r7qMyyWZYschIiIiohZiQSiSwqpiAECIt0LkJESWMTbmNnjJPbE19VuxoxARERFRC1m1INyxYwcmT56MCRMmYOPGjWbLz58/j5kzZyIxMREvvPAC9Hp9o+WpqamIj4+3ZkTRFFYXw0vmAW+5p9hRiCzCQ+aOyd1H41jeaVwtyxE7DhERERG1gNUKwsLCQqxatQqffvoptm3bhk2bNuHy5cuN1lm0aBFeeukl7N69G4IgYPPmzaZltbW1eO2116DTdczpDIqqiqH0DhY7BpEZg9HQ5qlFJnUfDXdXN3yZussGSYmIiIiovaxWEB4+fBhDhw6Fv78/PD09kZiYiF27/vgjMTc3FxqNBv369QMAzJw5s9HyFStWICUlpdn9V1RUICcnp9GjoKDAWm/Homp0tajUViPEiwUh2Z86vRanClLNHnqD/qbbert5IbHbSBzJ/g2FVSobpCUiIiKi9rDaPIRFRUVQKP64P06pVOL06dPNLlcoFCgsrJ+Xb9++fdBoNJg4cWKz+9+wYQNWr15theTWV/T7/YPsIaSOaErPsfjm0vfYc/lHJITGiR2HiIiIiG7AagWh0WiERCIxPRcEodHz5parVCqsXbsWH3300Q33n5KSghkzZjRqKygowNy5cy3zBqyosLoEUokUwZ6BYkchsjh/d1+MjbkNey7/iOiASPi4eYsdiYiIiIiaYbVLRkNDQ6FS/XHJmEqlglKpbHZ5cXExlEolDhw4gLKyMsydOxfTpk0DAEybNg1VVVWN9u/r64uIiIhGj9DQUGu9HYsqqipGkGcAXKUuYkchsoqpseMhgQQn8lPFjkJERERkl9RqNRYvXozS0tIbtlmb1QrCYcOG4ciRI1Cr1aitrcWePXswYsQI0/Lw8HC4ubnh+PHjAIDt27djxIgRuPPOO/Hdd99h+/bt2L59u2mZt3fH6GUQBAGqGjWUXkFiRyGymmDPQNzWeRDSiq+gTFMhdhxyUlVVVXjllVeQlJSEadOm4d5778W5c+cAAL/88gvuvfde0bJt3boVixcvbnLZV199halTp2LKlClITk7Ge++9ZxqF22Aw4M9//jMSExOxb98+zJw5E0lJScjIyLBlfCIisoDPP/8cqamp+Pzzz2/YZm1WKwhDQkKwcOFCzJs3D9OnT0dSUhISEhIwf/58nDlzBgCwcuVKLF++HBMnTkRNTQ3mzZtnrTh2o7yuEnqjnpeLUoc3qcdouEhdcDT3lNhRyAkZjUbMnz8ffn5+2LZtG7Zv347HH38c8+fPt+m3rq21detWrF+/HqtXr8bXX3+Nzz77DOfPn8dLL70EoH4E77S0NOzevRu+vr6Qy+XYuXMnoqOjRU5OREStoVarsW/fPgiCgO+++w6lpaVNttmC1e4hBIDk5GQkJyc3alu/fr3p59jYWGzZsuWG+0hLS7NKNrEU16gBAMGeASInIbIuXzdvJITE4rf8s5xmhWzul19+QX5+PhYsWACptP67z6FDh2L58uUwGo0A6k/G8+fPR1ZWFqKjo/HOO+9ALpdj1apVOHLkCMrLy6FUKrFq1SoEBwdj6NChiI+Ph0qlwpYtW/DOO+9g9+7dCAgIgEKhwJgxYzBz5kxs27YNGzZsgNFoRO/evfHyyy/Dzc0N27Ztw9q1a+Ht7Y3w8HB4eprPQ7t69WosX74cnTt3BgB4e3vjb3/7G26//XY8/vjjeOSRR1BWVoaxY8dCKpWiuLgYjzzyCP71r3812k9FRQUqKhr3zltiJO6ysjKo1WosWbKk3fsi60tPT4f898872UaN0Yiy9HT+G6EmpaenIzCwvlPo888/N52PjEYjPv/8cwiCYNb26KOPWj2XVSemJ3PF1aWQSqQIcPcTOwqR1SWExsHd1Q2/5JyEIAhixyEnkpqaitjYWFMx2GDkyJEICqq/ZD8vLw8vvfQSvv32WxQXF+Pw4cO4evUq0tPT8fnnn2P37t0ICwvDV199BQAoLS3F/PnzsX37dhw8eBDHjx/Hzp07sW7dOqSm1t8ve+nSJWzevBmff/45tm/fjqCgIHzwwQcoLCzEypUrsXHjRmzatAnV1dVmmdVqNXJzc5GQkNCo3c/PD926dcO5c+ewdu1aKJVK7Nu3D8uWLUN8fLxZMQjUj8Q9duzYRg9HGHSNiMhZHDhwwHQ7gF6vx/fff99kmy1YtYeQzJXUlCLQw8/sjxSijkjuIsOATvE4nHUc2RX56OzXSexI5CSkUinc3NxuuE5sbCwiIyMBAF27dkVpaSlGjRqF5557Dl988QUyMjJw8uRJU28dAPTt2xdA/Vy7kyZNglwuh1wux7hx4wDU90xevXoVd911FwBAp9OhV69eOHHiBPr374/g4Pqe8uTkZPz8889N5jIYDGZtOp2u0cjcN2Otkbj9/f3h7++P5cuXt2s/ZBtLliyB+sIFsWM4FU+pFBExMfw3Qk26tud41KhR2Lt3L/R6PVxdXTF69GgIgmDWZgssCG1IEAQU15Yiyj9C7ChENhMX3A1nCtPwa85JRPg6xkjA5Pji4+Px6aefmk159I9//APDhg2DRCKBq+sfp0CJRAJBEHD27Fk8/fTTuO+++5CYmAipVNqod9vd3R1AfcFpbOJSPIPBgEmTJmHp0qUAgOrqahgMBhw5cqTRfq597QaBgYHo3LkzTpw4gdtvv93UrlarkZ2djV69erW4p93X1xe+vr4tWpeIiGxv9uzZ2LdvH4D6c8rs2bMhCIJZmy2wm8qGyjTlqNPX8f5BciouUhcMDu8LdW0ZLhRfETsOOYlBgwYhKCgIq1evNvW4HTx4EFu3bkW3bt2a3e7o0aMYPHgw7rnnHkRFReHAgQNN9tgNGzYMe/bsgVarRVVVFQ4cOACJRIIhQ4Zg7969KCkpgSAI+Otf/4oNGzZg4MCBOHnyJAoLC2E0GvHNN980+fpPPfUUXn/9dWRnZwOoLyiXLl2KyZMnIzw83AJHhoiI7EFgYCDGjh0LiUSCcePGISAgoMk2W2APoQ1ll+cD4IAy1LEYjAaoqkvM2rUGnennmIDOSPW+hKO5pzG153goOO0KWZlEIsGaNWuwfPlyJCUlwdXVFQEBAVi3bh2Cg4Nx5UrTX05MnjwZTzzxhGlAtPj4eOTk5JitN2rUKJw4cQIzZsyAn58flEol3NzcEBsbiyeeeAIpKSkwGo2Ii4vDQw89BDc3NyxduhT33XcfPDw8mi1Kp0yZAhcXFzz55JPQarUwGAyYMmUKHnnkEcsdHCIisguzZ89GVlZWo57AptqsjQWhDWWX5wEAAj1YEFLHUafX4pLafA607oF/DIMvkUgwrPNAbE3dhR1p3+EvQ++3ZURyUoGBgXjzzTebXDZkyBAMGTLE9HzFihWmn7/44osmt7l21OsTJ04gKioKX3/9NXQ6He6++27ExMQAAO68807ceeedZttPnDgREydOvGnuG60XERGB/fv3N/keiIjIsQQGBjY6/zTXZm28ZNSGsivy4e/uC5kL63ByPkGeAeit7I5DV4/iYnG62HGI2iU6Oho7d+7E1KlTMXPmTEyZMgWxsbFixyIiImo1ViY2lFOejyBeLkpObFB4X+RWFOLfR/+Lv094Hq78coQclL+/Pz744AOxYxAREbUbewhtpLKuCqWact4/SE5N7iLD7D5TkV2Rj/+lfit2HCIiIiKnx4LQRjJK60eMC/YMFDkJkbjiQ3piRNQQbD3/LdI46igRERGRqFgQ2khDQchLRomABwbcDYVnIN75+UPUaGvFjkNERETktFgQ2khGWTYCPPzg7uomdhQi0XnKPLBg6ANQ15TinV8+hFEwn+CbiIiIiKyPBaGNZJZmI9K3k9gxiOxGj+AY3Nf/LvyWdwabzuxAlbYaquoSs0eVtlrsqEREREQdFof4swGNToP8yiL0C+stdhQiuzKh2whkluXgy/O7IHeRwc/dx2ydvqG94C33EiEdERERUcfHHkIbuFqeCwECOvuxh5DoWhKJBH8eOBsDO/XB5rM7cbHEfIJ7IiIiIrIeFoQ20DCgTIRvmMhJiOyPq9QFC4fNR/egaBzIOIKzRWliRyIiIiJyGiwIbSCzNBs+bt7wd/cVOwqRXZK7yPDo4HvRxT8Ch7OO41juaQiCIHYsIiIiog6PBaENZJRlI8o/AhKJROwoRHZL7iLD+K7D0TM4Br/ln8XBq0c5+igRERGRlXFQGSvTGw3ILs/H5B6jxY5CZPekEilGdBkCD1d3nCxIRZ2hDvHKWLFjEREREXVYLAitLLciH3qjHlH+EWJHIXIIEokEgyP6wd3VHT/n/IY1v27Aw7f8yWwOTw+ZO0cfJSIiImonFoRW1jCgTFRApMhJiBxLQmgs3GVu+DHzZyz/8T1M6j4KHjJ303JOR0FERETUfiwIrSyzLAdyFxk6eYegpLa0VdsajAaoqkvM2rUGnaXiWV1HeA8knh5B0Yjxj8SGU//DzrR9SI4dZ9ZTSERERERtx4LQyjJLs9HFLxxSaevH76nTa3FJbT4vW/fAaEtEs4mO8B5IXHGK7pjYbSS+vXQAuy4dwJQeYyBzkYkdi4iIiKhD4CijViQIAjLLcni5KFE7hfuGYlzMbVBVq7HnykEYjAaxIxERERF1CCwIrUhVXYIaXS2i/FkQErVXVEAkRkQNRm5FAfZnHOaUFEREREQWwILQijLK6geUiWYPIZFF9AzuiqER/ZFRmo2tqd+KHYeIiIjI4fEeQivKKM2GRCJBZ79OYkchshvtHWgoITQOVdoafJ9xBFH+kZjEOT6JiIiI2owFoRVlluUg3CcUcle52FGI7IYlBhoaGtkfUokUH538AkrvYAzs1MeSEYmIiIichlUvGd2xYwcmT56MCRMmYOPGjWbLz58/j5kzZyIxMREvvPAC9Ho9AOD48eOYNWsWpk2bhpSUFOTm5lozptVklmZzQBkiK5BKpLiv/52I9o/E24ffR7o6S+xIRE5h/PjxGD9+vNgxiIgckr3+DrVaQVhYWIhVq1bh008/xbZt27Bp0yZcvny50TqLFi3CSy+9hN27d0MQBGzevNnUvmzZMmzfvh3JyclYtmyZtWJaTYWmEuraMkRzQBkiq3BzleO52x+Dj5s3/n5wDYpr1GJHIurwxowZgzFjxogdg4jIIdnr71CrFYSHDx/G0KFD4e/vD09PTyQmJmLXrl2m5bm5udBoNOjXrx8AYObMmdi1axe0Wi2efPJJxMbGAgB69uyJ/Px8s/1XVFQgJyen0aOgoMBab6fVMstyAABRAREiJyHquAI8/LD49segMdRhxY9rUKOrFTsSERERkUOx2j2ERUVFUCgUpudKpRKnT59udrlCoUBhYSHkcjmmTZsGADAajVi9ejXGjRtntv8NGzZg9erV1orfbhml9SOMRvmzICSyps7+4Xh62ENY/uNq/P3gGiwZ8QTcXd3EjkVERETkEKxWEBqNRkgkEtNzQRAaPb/Zcq1Wi8WLF0Ov1+Phhx82239KSgpmzJjRqK2goABz58615Ntos8yybAR5BsDHzVvsKEQdXkJoHP4y9AH88+cP8OahtXhu+GMczImIiIioBax2yWhoaChUKpXpuUqlglKpbHZ5cXGxaXl1dTUefPBB6PV6rF27FjKZzGz/vr6+iIiIaPQIDQ211ttptYzSbN4/SGRFDdNXNDy6B0Xh3r4zcbbwIt46vB56g17siERERER2z2oF4bBhw3DkyBGo1WrU1tZiz549GDFihGl5eHg43NzccPz4cQDA9u3bTcsXLVqELl264O2334Zc7njf8ldra5BXWYhuQVFiRyHqsOr0WpwqSG30cHd1w93xSTiRfxbLD76H3IoCU8FYpa0WOzIRERGR3bHaJaMhISFYuHAh5s2bB51Oh1mzZiEhIQHz58/HggUL0KdPH6xcuRJLly5FVVUVevfujXnz5iE1NRX79u1Dt27dTJeEKpVKrF+/3lpRLe6K+ioAoFtglLhBiJzQwE4JyK7Ix09Zx/D3g2swodsIuLu6oW9oL3jLvcSOR0RERGRXrDoxfXJyMpKTkxu1XVvYxcbGYsuWLY2W9+rVC2lpadaMZXWX1ZkAgK6BXcQNQuSkeit7wN3VDd9nHMFXF/ZicvfRYkciIiIisktWnZjeWV0qyUAnnxB4yT3FjkLktLoGdsHkHqNRo6vFtgt7kFWWK3YkIiIiIrvDgtDCBEHAZfVV3j9IZAc6+YRgaux4SCQSvHV4PQ5kHBE7EhEREZFdYUFoYcU1apRrKtA9MFrsKEQEINDDHzPjJqJrYGes+fVjvH/sM45ASkRERPQ7FoQW1nD/IHsIieyHh8wdjw9OwdTYCdhz5Ue8tP8t5FcWiR2LiIiISHQsCC3sUnEGZFJXdPELFzsKEV3DReqCP/Wdgf8bNh/5VUV4dvff8N2VQxAEQexoRERERKJhQWhh51WX0S0oGq4uVh3AlYjaaGjkAKxMXIoewdFYd2wj3jz0L5TWlosdi4iIiEgULAgtqEZXi/SyLPRSdBc7ChHdQJBnAF4YuQAp/WbhVEEqnvr2r9h16QCMRqPY0YiIiIhsigWhBaUVX4EgCOilZEFIZO+kEimm9ByLlRNfRLfAKPznt014Yd8bSFdfFTsaERERkc3wukYLSi26BBepC3oExYgdhYhaKMxHiaUjF+CnrGPYcHILFu9dgeFdBmNq7Dh4ycznEvWQucNb7iVCUiIiIiLLY0FoQamqS+gW0AVurnKxoxBRK0gkEgzvcgsGhMVj24Xd+PrifvycfRy9FD3QP6x3o3/TfUN7sSAkIiKiDoOXjFqIRl+HdPVVxPFyUSKH5Sn3wJyE6fjn5L9iUKcEnC48j8/PfIVTBanQce5CIiIi6oDYQ2ghacVXYBCM6KXoIXYUImqnYM9A3NvvDoT7huKXnJP4JeckThWcR0JIHHoGdxU7HhEREZHFsCC0kON5ZyBzkSFO0U3sKETUBIPRAFV1iVn7je4JDPIMwOQeo1FQqcJv+Wfxa+5JnCtKQ1LPcZjUfTQ85R6mdau01ajVaVq1fyIiIiKxsSC0AEEQ8FveGfQJieX9g0R2qk6vxSV1hll7S+4JDPVRYLLPaBRVFeOSOhObzu7AVxf2YmTUEIyKHgYfNy9oDTqcV11q0/6JiIiIxMKC0AJyKvJRVF2C6XGJYkcholZqrudQa9CZtSm9g3Fb51twJOc4TuSfw67LP2Bv+iHEBXfF1J4TbBGXiIiIyKJYEFrA8bwzAIABYX1ETkJErdVcz2H3wOhmtwn2DMT4rrejrLYcJwvO45zqElJVl9EtMAr9QuPg7+FnzchEREREFsOC0AKO555GdEAkAj39xY5CRDbk7+GHUdFDMahTH1wtz8XPOSdwsSQd0QGR6BfaGwqvQLEjEhEREd0QC8J2UteW4WJJBu7oPVnsKEQkEm83L0yPTURMQGecKUxDquoiMkqzEeEbCg9XdwR7BkIikYgdk4icULHBgO2VZWLHaFaxvn5KH3vO2BrFBgP4VSA5GhaE7fRDxs8QIOD2LoPFjkJEIvOQuWNwRF/0C41DquoyzhRewD9//g++vXQAM3tNRP+weBaGRGQzMTExYke4KUlpKQAgICBA5CSWEQjHOO5E12JB2A6CIOD7jMOIU3RHmI9S7DhEZCfkrnL0C+uF+JAeqNLWYH/6Yaw4uAZd/CMwI24ihkb0h1QqFTsmEXVw8+fPFzsCETkAFoTtcF51GQVVKtzRi5eLEpE5V6krRkYNxfS4iTh09Vd8eX4X3j7yPjr5hGB6XCKGdxkMV6mL2DGJiIjIibEgbIf96T/Bw9UdQyL7ix2FiOyUwWhAaW0Zeit7IE7RDSfzU7H78g9Y8+vH2Hx2Jyb3GINR0UM5VyERERGJggVhGxVUqfBT1lGM7zYC7q5uYschIjt1/bQWLlIpJnUfBVepK77POIyPT27B52e2Y1jnQUjsNhJdA7uImJaIiIicDQvCNvri7E64SF0wI26i2FGIyMFIJBLEh/TE6JhhyCzNwZ4rP+Lg1V9xIOMIugZ2wbiY4RgaOQBeck+xoxIREVEHx4KwDbLKcnHo6lFMjR2PAE5ATURtYDAaoKougZfcAzPiEjGx20j8knMSB6/+gn8f24gPftuEAZ3icXuXwegfFg+5i0zsyERERNQBsSBsJb1Bj38d/S88ZO6YFjtB7DhE5KCuv5QUAAI8fJHccxwCPPxwtjANP2Udw685J+Ep88CQiP64JbwvEkJiIXeVi5SaiIiIOhoWhK306eltuKzOxP8Nmw9vNw4CQUSWJZFIEOEbhi7+EZjYfRTSitNxNPcUjmQfx/cZhyF3kSEhtBf6hcYhXtkTYT4hnNuQiIiI2owFYSt8nbYPOy/uw8RuozA0coDYcaym4VK2pmgNOhunIXI+1/ce9gvrhT4hPeEh88DlkkwcyzuNY7mnAAAB7n6IU3ZH14AuiAnsjGj/SHjKPcSKTkRERA7GqgXhjh07sHbtWuj1eqSkpGDu3LmNlp8/fx4vvPACqqurMWjQILzyyitwdXVFXl4eFi1ahJKSEkRHR2PlypXw8hKvN65Wp8HG019iz+UfMTiiH+7tN1O0LLbQ1KVsDboHRts4DREBgIvUBT2CohGn6IaknmOhqlHjUnE60krScUF1GYezjpnWDfTwR6i3AqE+yvr/eiug8ApCgLsf/Nx94MK5D4mIiOh3VisICwsLsWrVKmzduhVyuRyzZ8/GkCFD0K1bN9M6ixYtwrJly9CvXz88//zz2Lx5M+bMmYNXXnkFc+bMwZQpU/Dee+9hzZo1WLRokbWiNkkQBORVFuKXnBP45uJ+VNRVIanHWPyp70xIpVKbZiEiAsy/rPF288LATn2Q0m8WanQaZJXnIrs8D0XVxVBVq3Es9xQq6qoa7UMCCXzdfRDg7osADz/4/14k+rp5w0fuDR83b/i4ecHHzRu+cm94yNx5SSoREVEHZrWC8PDhwxg6dCj8/f0BAImJidi1axeeeOIJAEBubi40Gg369esHAJg5cybeeecd3HnnnTh69Cjee+89U/uf/vQns4KwoqICFRUVjdpyc3MBAAUFBW3OrdHX4aMTXyBdnYUaXQ0AoGdwDO7vfQe6+EcgLy+vzftW15ahRFVs1u6j8UBJuf2322Mmtt+43R4zsf3G7W3Z5qrGA5nl2QAAOaSIkCgR4a1Ejy4x0Bn0UNeWoryuClXaKlTUVaO6rgYVFZXILs5Gat0FVOlqIAjGJrNIJVJ4yz3hJfeCp9wDcqkMMhdXyKQyyFxkkP/+s6uLCySQQiKpLzolEsnv/wV+b2n03N/dBwM7JbSr2Gz4XW8wGNq8D2fScJzac44kIiL719rzo9UKwqKiIigUCtNzpVKJ06dPN7tcoVCgsLAQpaWl8Pb2hqura6P2623YsAGrV69u8rWvvzS1vc7jCLZho0X3SURElqFSqdClSxexY9g9lUoFwPLnSCIisk8tPT9arSA0Go2NvvkVBKHR8+aWX78egCa/QU5JScGMGTMatWm1WmRnZyMqKgouLra/R6agoABz587Fxo0bERoaavPXd3Q8fu3D49c+PH5tJ9axMxgMUKlUiI+Pt9lrOrL4+Hhs3LgRCoWi2XOko/47YG7bccTMgGPmdsTMgGPmdsTMQPO5W3t+tFpBGBoaimPH/hjkQKVSQalUNlre8G0lABQXF0OpVCIwMBCVlZUwGAxwcXEx266Br68vfH19zdpjYmIs/E5aLzQ0FBEREWLHcFg8fu3D49c+PH5tJ8axY89gy7m7u2PQoEEtWtdR/x0wt+04YmbAMXM7YmbAMXM7Ymag6dytOT9abXSUYcOG4ciRI1Cr1aitrcWePXswYsQI0/Lw8HC4ubnh+PHjAIDt27djxIgRkMlkGDRoEL755hsAwLZt2xptR0RERERERJZhtYIwJCQECxcuxLx58zB9+nQkJSUhISEB8+fPx5kzZwAAK1euxPLlyzFx4kTU1NRg3rx5AICXX34ZmzdvxuTJk3Hs2DE89dRT1opJRERERETktKw6D2FycjKSk5Mbta1fv970c2xsLLZs2WK2XXh4OD755BNrRiMiIiIiInJ6nFDPgnx9ffHEE080eW8j3RyPX/vw+LUPj1/b8dh1HI76/5K5bccRMwOOmdsRMwOOmdsRMwOWyy0RBEGwUCYiIiIiIiJyIOwhJCIiIiIiclIsCImIiIiIiJwUC0IiIiIiIiInxYLQgu69915MmTIF06ZNw7Rp03Dq1CmxI9m9qqoqJCUlIScnBwBw+PBhJCcnY8KECVi1apXI6ezf9cdvyZIlmDBhgukzuHfvXpET2q/Vq1djypQpmDJlCt544w0A/Py1RlPHj58/x3Kzc9b58+cxc+ZMJCYm4oUXXoBerxcp6R+++OILU95p06Zh4MCBePXVVxuts3r1aowePdq0zsaNG0VK27ZzXF5eHubOnYuJEyfi0UcfRXV1tS0jAzDPvWnTJiQlJSE5ORlLliyBVqs12+bLL7/E8OHDTcfd1r9D23I+tLdj/cMPPzT6fA8dOhQPP/yw2TZiHuu2njvFPtZN5bb3z3Vbz7NtOtYCWYTRaBSGDx8u6HQ6saM4jJMnTwpJSUlC7969hezsbKG2tlYYOXKkkJWVJeh0OuGBBx4QDhw4IHZMu3X98RMEQUhKShIKCwtFTmb/fvrpJ+Huu+8W6urqBK1WK8ybN0/YsWMHP38t1NTx27NnDz9/DqQl56wpU6YIJ06cEARBEJYsWSJs3LjRRula5uLFi8L48eOFkpKSRu0PP/yw8Ntvv4mU6g9tPcc99NBDws6dOwVBEITVq1cLb7zxhqi509PThfHjxwuVlZWC0WgUnn32WeHDDz802+7VV18VduzYYdOsDdp6PrS3Y32toqIiYezYsUJGRobZdmId6/acO8U81k3l/ve//23Xn+v2nGfbcqzZQ2gh6enpAIAHHngAU6dOxX//+1+RE9m/zZs34+WXX4ZSqQQAnD59Gl26dEFkZCRcXV2RnJyMXbt2iZzSfl1//Gpra5GXl4fnn38eycnJeOedd2A0GkVOaZ8UCgUWL14MuVwOmUyGrl27IjMzk5+/Fmrq+OXl5fHz50Buds7Kzc2FRqNBv379AAAzZ860u38Pf/3rX7Fw4UIEBgY2aj979iz+/e9/Izk5Ga+++irq6upEydeWc5xOp8PRo0eRmJgIQJzjfn1uuVyOl19+Gd7e3pBIJOjRowfy8vLMtjtz5gy+/PJLJCcn45lnnkF5eblomVtyPrTHY32tN954A7Nnz0ZUVJTZMrGOdVvPnWIf66Zya7Vau/5ct/U829ZjzYLQQioqKnDrrbfivffew0cffYTPP/8cP/30k9ix7Nrf/vY3DBo0yPS8qKgICoXC9FypVKKwsFCMaA7h+uNXXFyMoUOH4vXXX8fmzZtx7NgxbNmyRcSE9qt79+6mP3QzMzPx7bffQiKR8PPXQk0dv9tvv52fPwdys3PW9b+PFQqFXf17OHz4MDQaDSZNmtSovbq6GnFxcVi0aBG+/PJLVFRUYM2aNaJkbMs5rrS0FN7e3nB1dQUgznG/Pnd4eDhuu+02AIBarcbGjRsxduxYs+0UCgUee+wxfPXVVwgLCzO7lNeWmVtyPrTHY90gMzMTv/76K+bNm9fkdmId67aeO8U+1k3lTkpKsuvPdVvPs2091iwILaR///5444034OPjg8DAQMyaNQs//PCD2LEcitFohEQiMT0XBKHRc7qxyMhIvPfee1AqlfDw8MC9997Lz+BNXLp0CQ888ACeffZZREZG8vPXStcev5iYGH7+HMjNzln2/vv4888/x/3332/W7uXlhfXr16Nr165wdXXFAw88YDefw5Yc06ba7OW4FxYWIiUlBXfccQeGDBlitvy9997DwIEDIZFI8OCDD+LgwYMipKzXkvOhPR/rTZs2Yc6cOZDL5U0uF/tYt/bcaS/H+trcDT2v9v65bu15tq3HmgWhhRw7dgxHjhwxPRcEwVSdU8uEhoZCpVKZnqtUqiYvo6CmpaWlYffu3abn/Aze2PHjx3Hffffh6aefxowZM/j5a6Xrjx8/f47lZues6/89FBcX282/B61Wi6NHj2LMmDFmy/Ly8hp9Y25Pn8OW/I4JDAxEZWUlDAZDs+uI4cqVK5g9ezZmzJiBxx9/3Gx5ZWUlPvroI9NzQRDg4uJiw4SNteT3kb0eawDYt28fJk+e3OQysY91W86d9nCsr88N2P/nui3n2bYeaxaEFlJZWYk33ngDdXV1qKqqwpdffonx48eLHcuh9O3bFxkZGbh69SoMBgN27tyJESNGiB3LYQiCgNdffx3l5eXQ6XTYtGkTP4PNyM/Px+OPP46VK1diypQpAPj5a42mjh8/f47lZues8PBwuLm54fjx4wCA7du3282/h7S0NERFRcHT09Nsmbu7O958801kZ2dDEARs3LjRbj6HLfkdI5PJMGjQIHzzzTcAgG3btol+3KuqqvDnP/8ZTz75JB544IEm1/H09MT7779vGqn2v//9r6jHvSW/j+zxWAP1ly9qNBpERkY2uVzMY93Wc6fYx7qp3Pb+uW7rebatx9o+vjbrAEaPHo1Tp05h+vTpMBqNmDNnDvr37y92LIfi5uaGFStW4C9/+Qvq6uowcuRITJw4UexYDiM2NhYPPfQQ7rnnHuj1ekyYMAFJSUlix7JLH3zwAerq6rBixQpT2+zZs/n5a6Hmjh8/f46juXPW/PnzsWDBAvTp0wcrV67E0qVLUVVVhd69ezd7P5OtZWdnIzQ0tFHbtblfffVVPProo9DpdBgwYECTl5aK4UbnuBdeeAFjxozB2LFj8fLLL2Px4sVYu3YtwsLC8I9//EPU3Fu2bEFxcTE+/PBDfPjhhwCAMWPG4Mknn2yU++2338Zf//pXaDQaREVFmYbJF8ONzof2fKwBICcnx+zzDcAujnVrz532cqybyj158mS7/ly39jzb3mMtEQRBsNq7ISIiIiIiIrvFS0aJiIiIiIicFAtCIiIiIiIiJ8WCkIiIiIiIyEmxICQiIiIiInJSLAiJiIiIiIicFAtCIhs4c+YMFixYcMN1Vq9eje+++85ir1lZWdniYeKXLFmC8ePHm4ZqB4Dy8nLcfffd0Gq1FstERER0LZ4ficTHgpDIBvr06YN33nnnhuv88ssv0Ov1FnvN8vJynDlz5qbrXbhwAUVFRdi7dy8UCgUOHToEAHj77bfxyCOPQC6XWywTERHRtXh+JBIfJ6YnsoFffvkFr732GuLj4+Ht7Y20tDQUFBSgZ8+e+Pvf/45t27bh7NmzeOONN+Di4oLx48c3u6/4+HiMHTsWFy5cwMqVK5GWloZNmzZBp9OhvLwc8+fPx5w5c7BkyRJoNBpMmzYNW7duRWZmJv72t7+hrKwMBoMB9957L2bNmgW5XI66ujpotVpUV1dDJpPhwoULKCgowOjRo214lIiIyNnw/EhkBwQisrqff/5ZmDJlivDcc88Jd999t1BXVydotVph+vTpwpYtWwRBEIQ//elPwrfffnvTffXo0UP48ssvBUEQhKqqKuGuu+4S1Gq1IAiCcOLECaFfv36CIAhCdna26WedTidMnjxZOHv2rCAIglBRUSFMmjRJOHHihCAIgvCPf/xDmDRpkvDiiy8KBoNBSElJETIzMy15CIiIiMzw/EgkPvYQEtnY7bffbrrMpEePHigvL2/1PgYNGgQA8PLywr/+9S/88MMPyMzMxIULF1BTU2O2fmZmJrKysvD888+b2jQaDVJTU9GvXz8sXLgQCxcuBABs27YNffv2hbe3NxYuXIjKykrcf//9uO2229rydomIiFqE50cicbAgJLIxd3d3088SiQSCILR6H56engCAgoIC3H333bjrrrswcOBATJw4Ed9//73Z+gaDAT4+Pti+fbuprbi4GD4+Po3Wq6qqwsaNG7Fhwwb861//wsiRI5GYmIhZs2bh66+/bnVOIiKiluL5kUgcHFSGyE64uLi0+qb5s2fPIjAwEI899hiGDx9uOtkZDAa4urrCYDBAEARER0fD3d3ddMLLz89HUlISzp4922h/q1evxv333w9PT09otVq4urpCKpWitrbWMm+SiIiolXh+JLIuFoREdmLMmDH4xz/+gS+//LLF29x2220ICQnBxIkTMWnSJOTn5yMwMBBXr16FQqFAQkICpkyZgurqaqxZswZbtmxBcnIyHnjgATz55JMYOHCgaV9XrlzBxYsXMXnyZADA3XffjXXr1iE5ORmPPvqoxd8vERFRS/D8SGRdEqEt/fFERERERETk8HgPIZGdef/997Fjx44ml/35z3/G1KlTbZyIiIhIfDw/ElkHewiJiIiIiIicFO8hJCIiIiIiclIsCImIiIiIiJwUC0IiIiIiIiInxYKQiIiIiIjISbEgJCIiIiIiclL/D0//wizc0xT+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652" y="434645"/>
            <a:ext cx="5178342" cy="1835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3843528"/>
            <a:ext cx="5138175" cy="18293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136" y="3769740"/>
            <a:ext cx="5177645" cy="19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261</TotalTime>
  <Words>326</Words>
  <Application>Microsoft Office PowerPoint</Application>
  <PresentationFormat>Widescreen</PresentationFormat>
  <Paragraphs>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 Light</vt:lpstr>
      <vt:lpstr>Wingdings</vt:lpstr>
      <vt:lpstr>Metropolitan</vt:lpstr>
      <vt:lpstr>Lending Club Case study</vt:lpstr>
      <vt:lpstr>Lending Club</vt:lpstr>
      <vt:lpstr>Steps taken for analysis</vt:lpstr>
      <vt:lpstr>Lending analysis</vt:lpstr>
      <vt:lpstr>Lending analysis</vt:lpstr>
      <vt:lpstr>Lending analysis</vt:lpstr>
      <vt:lpstr>Lending analysis</vt:lpstr>
      <vt:lpstr>Lending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 Do’s and Don’ts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18</cp:revision>
  <dcterms:created xsi:type="dcterms:W3CDTF">2021-04-20T14:58:52Z</dcterms:created>
  <dcterms:modified xsi:type="dcterms:W3CDTF">2021-04-20T19:20:46Z</dcterms:modified>
</cp:coreProperties>
</file>