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635000" y="635000"/>
            <a:ext cx="7874000" cy="55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Roche Pharma Austria</a:t>
            </a:r>
          </a:p>
          <a:p>
            <a:r>
              <a:t>Structure Overview</a:t>
            </a:r>
          </a:p>
          <a:p/>
          <a:p>
            <a:r>
              <a:t>—_</a:t>
            </a:r>
          </a:p>
          <a:p>
            <a:r>
              <a:t>ave</a:t>
            </a:r>
          </a:p>
          <a:p/>
          <a:p>
            <a:r>
              <a:t>PUP Chapter</a:t>
            </a:r>
          </a:p>
          <a:p>
            <a:r>
              <a:t>in Neuromuscular Chapter</a:t>
            </a:r>
          </a:p>
          <a:p/>
          <a:p>
            <a:r>
              <a:t>Squads: Marketing (ne)</a:t>
            </a:r>
          </a:p>
          <a:p/>
          <a:p>
            <a:r>
              <a:t>Chapter</a:t>
            </a:r>
          </a:p>
          <a:p/>
          <a:p>
            <a:r>
              <a:t>ca Neurolmmunology</a:t>
            </a:r>
          </a:p>
          <a:p/>
          <a:p>
            <a:r>
              <a:t>Medical @</a:t>
            </a:r>
          </a:p>
          <a:p/>
          <a:p>
            <a:r>
              <a:t>Ophthalmology UD,</a:t>
            </a:r>
          </a:p>
          <a:p>
            <a:r>
              <a:t>Chapter</a:t>
            </a:r>
          </a:p>
          <a:p>
            <a:r>
              <a:t>cy Hemophilia</a:t>
            </a:r>
          </a:p>
          <a:p>
            <a:r>
              <a:t>Clinical</a:t>
            </a:r>
          </a:p>
          <a:p>
            <a:r>
              <a:t>f Pipeline Operations</a:t>
            </a:r>
          </a:p>
          <a:p>
            <a:r>
              <a:t>CQ Hematology People &amp;</a:t>
            </a:r>
          </a:p>
          <a:p>
            <a:r>
              <a:t>' Cutture</a:t>
            </a:r>
          </a:p>
          <a:p>
            <a:r>
              <a:t>{ 2 Breast Cancer</a:t>
            </a:r>
          </a:p>
          <a:p>
            <a:r>
              <a:t>¢ &amp; 128</a:t>
            </a:r>
          </a:p>
          <a:p>
            <a:r>
              <a:t>Chapter</a:t>
            </a:r>
          </a:p>
          <a:p>
            <a:r>
              <a:t>FR) Gastro-intestinal Finance &amp; ° Doone apes</a:t>
            </a:r>
          </a:p>
          <a:p>
            <a:r>
              <a:t>Psi Ecosystem INS = Integrated Network Strategist</a:t>
            </a:r>
          </a:p>
          <a:p>
            <a:r>
              <a:t>ey) Lung strane Partnering Onc. = Oncology</a:t>
            </a:r>
          </a:p>
          <a:p>
            <a:r>
              <a:t>Chapter Chapter Spec. = Speciality Care</a:t>
            </a:r>
          </a:p>
          <a:p>
            <a:r>
              <a:t>Digital LTO = License To Operate</a:t>
            </a:r>
          </a:p>
          <a:p>
            <a:r>
              <a:t>NET = Network Enabling Team</a:t>
            </a:r>
          </a:p>
          <a:p>
            <a:r>
              <a:t>” PJP = Patient Journey Partner</a:t>
            </a:r>
          </a:p>
          <a:p>
            <a:r>
              <a:t>@® Adgitional temporary Squads TO = Transformation Office</a:t>
            </a:r>
          </a:p>
          <a:p>
            <a:r>
              <a:t>evist as needed</a:t>
            </a:r>
          </a:p>
          <a:p/>
          <a:p>
            <a:r>
              <a:t>For a detailed org chart please have a look at the gramananer B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