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1" r:id="rId4"/>
    <p:sldId id="260" r:id="rId5"/>
    <p:sldId id="259" r:id="rId6"/>
    <p:sldId id="256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6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3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4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5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2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40A17-5FD1-45A7-A53E-FFB94A07E75C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4" y="566667"/>
            <a:ext cx="9414456" cy="42050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6693" y="5460642"/>
            <a:ext cx="350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Exploratory Data Analysis for Car Sales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57" y="1194313"/>
            <a:ext cx="10191750" cy="248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57" y="3809126"/>
            <a:ext cx="381000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452" y="3809126"/>
            <a:ext cx="3371850" cy="2809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129" y="191036"/>
            <a:ext cx="9594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Data Description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8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456" y="5522745"/>
            <a:ext cx="959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 smtClean="0"/>
              <a:t>The above graph indicates that cars with Engine/Fuel type Petrol are the first preference for sellers.</a:t>
            </a:r>
            <a:endParaRPr lang="en-US" sz="1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3008" y="513008"/>
            <a:ext cx="9594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Which fuel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type of </a:t>
            </a:r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cars are sold maximum and minimum?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132" y="1713337"/>
            <a:ext cx="4391482" cy="360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456" y="5522745"/>
            <a:ext cx="959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 smtClean="0"/>
              <a:t>The above graph gives us clear picture that Volkswagen and Mercedes-Benz are most purchased brands.</a:t>
            </a:r>
            <a:endParaRPr lang="en-US" sz="1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3008" y="513008"/>
            <a:ext cx="9594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Which are the top 10 sold brands?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291" y="2059236"/>
            <a:ext cx="6735650" cy="311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456" y="5522745"/>
            <a:ext cx="959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 smtClean="0"/>
              <a:t>Sedan car models has top sales, and </a:t>
            </a:r>
            <a:r>
              <a:rPr lang="en-IN" sz="1600" b="1" i="1" dirty="0" err="1"/>
              <a:t>V</a:t>
            </a:r>
            <a:r>
              <a:rPr lang="en-IN" sz="1600" b="1" i="1" dirty="0" err="1" smtClean="0"/>
              <a:t>agon</a:t>
            </a:r>
            <a:r>
              <a:rPr lang="en-IN" sz="1600" b="1" i="1" dirty="0" smtClean="0"/>
              <a:t> is a least sold car model.</a:t>
            </a:r>
            <a:endParaRPr lang="en-US" sz="1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3008" y="513008"/>
            <a:ext cx="9594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Which cars are sold maximum and minimum based on car size?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325" y="2040471"/>
            <a:ext cx="40481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456" y="5522745"/>
            <a:ext cx="9594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 smtClean="0"/>
              <a:t>Price of car is low between 1953-2000; price has gradually get increased from year 2000. </a:t>
            </a:r>
            <a:r>
              <a:rPr lang="en-US" sz="1600" b="1" i="1" dirty="0" smtClean="0"/>
              <a:t>As the years increase, this shows there is significant increase in prices of cars models having engine </a:t>
            </a:r>
            <a:r>
              <a:rPr lang="en-US" sz="1600" b="1" i="1" dirty="0" err="1" smtClean="0"/>
              <a:t>tyep</a:t>
            </a:r>
            <a:r>
              <a:rPr lang="en-US" sz="1600" b="1" i="1" dirty="0" smtClean="0"/>
              <a:t> = "Petrol" as compared to "Gas" and "Diesel"</a:t>
            </a:r>
            <a:endParaRPr lang="en-US" sz="1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3008" y="513008"/>
            <a:ext cx="9594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How much is increase in price of car w.r.t time as per year?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58" y="1818917"/>
            <a:ext cx="3900823" cy="32731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581" y="2079107"/>
            <a:ext cx="41719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29" y="1595236"/>
            <a:ext cx="4838700" cy="3409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434" y="1595236"/>
            <a:ext cx="4876800" cy="3228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0456" y="5337381"/>
            <a:ext cx="9594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 smtClean="0"/>
              <a:t>The above graph indicates that least sale of cars is between 1953-1982.</a:t>
            </a:r>
          </a:p>
          <a:p>
            <a:pPr algn="ctr"/>
            <a:r>
              <a:rPr lang="en-IN" sz="1600" b="1" i="1" dirty="0" smtClean="0"/>
              <a:t>Maximum sale of cars is between 2000-2010, and seems to be at the peak in 2008.</a:t>
            </a:r>
            <a:endParaRPr lang="en-US" sz="1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3008" y="513008"/>
            <a:ext cx="9594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When is the maximum number of cars sold?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31" y="502633"/>
            <a:ext cx="8873544" cy="59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prasadsable18@outlook.com</dc:creator>
  <cp:lastModifiedBy>prasadsable18@outlook.com</cp:lastModifiedBy>
  <cp:revision>9</cp:revision>
  <dcterms:created xsi:type="dcterms:W3CDTF">2019-07-21T16:05:58Z</dcterms:created>
  <dcterms:modified xsi:type="dcterms:W3CDTF">2019-07-21T17:26:21Z</dcterms:modified>
</cp:coreProperties>
</file>