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1" r:id="rId4"/>
    <p:sldId id="260" r:id="rId5"/>
    <p:sldId id="265" r:id="rId6"/>
    <p:sldId id="266" r:id="rId7"/>
    <p:sldId id="259" r:id="rId8"/>
    <p:sldId id="256" r:id="rId9"/>
    <p:sldId id="257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0A17-5FD1-45A7-A53E-FFB94A07E75C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FC2A-61E8-45C0-AFA2-23D76262F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0A17-5FD1-45A7-A53E-FFB94A07E75C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FC2A-61E8-45C0-AFA2-23D76262F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6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0A17-5FD1-45A7-A53E-FFB94A07E75C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FC2A-61E8-45C0-AFA2-23D76262F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4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0A17-5FD1-45A7-A53E-FFB94A07E75C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FC2A-61E8-45C0-AFA2-23D76262F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97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0A17-5FD1-45A7-A53E-FFB94A07E75C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FC2A-61E8-45C0-AFA2-23D76262F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33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0A17-5FD1-45A7-A53E-FFB94A07E75C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FC2A-61E8-45C0-AFA2-23D76262F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8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0A17-5FD1-45A7-A53E-FFB94A07E75C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FC2A-61E8-45C0-AFA2-23D76262F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8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0A17-5FD1-45A7-A53E-FFB94A07E75C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FC2A-61E8-45C0-AFA2-23D76262F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4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0A17-5FD1-45A7-A53E-FFB94A07E75C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FC2A-61E8-45C0-AFA2-23D76262F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73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0A17-5FD1-45A7-A53E-FFB94A07E75C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FC2A-61E8-45C0-AFA2-23D76262F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59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0A17-5FD1-45A7-A53E-FFB94A07E75C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FC2A-61E8-45C0-AFA2-23D76262F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26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40A17-5FD1-45A7-A53E-FFB94A07E75C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6FC2A-61E8-45C0-AFA2-23D76262F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6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648" y="746972"/>
            <a:ext cx="8736634" cy="39023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66693" y="5460642"/>
            <a:ext cx="3503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Exploratory Data Analysis for Car Sales</a:t>
            </a:r>
            <a:endParaRPr lang="en-US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06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710" y="533668"/>
            <a:ext cx="8054662" cy="604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0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57" y="1194313"/>
            <a:ext cx="10191750" cy="2486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57" y="3809126"/>
            <a:ext cx="3810000" cy="2057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452" y="3809126"/>
            <a:ext cx="3371850" cy="28098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0129" y="191036"/>
            <a:ext cx="9594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Data Description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84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0456" y="5522745"/>
            <a:ext cx="9594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i="1" dirty="0" smtClean="0"/>
              <a:t>The above graph indicates that cars with Engine/Fuel type Petrol are the first preference for sellers.</a:t>
            </a:r>
            <a:endParaRPr lang="en-US" sz="16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513008" y="513008"/>
            <a:ext cx="95947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Which fuel </a:t>
            </a:r>
            <a:r>
              <a:rPr lang="en-IN" sz="3200" dirty="0" smtClean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type of </a:t>
            </a:r>
            <a:r>
              <a:rPr lang="en-IN" sz="3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cars are sold maximum and minimum?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132" y="1713337"/>
            <a:ext cx="4391482" cy="360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2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0456" y="5522745"/>
            <a:ext cx="9594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i="1" dirty="0" smtClean="0"/>
              <a:t>The above graph gives us clear picture that Volkswagen and Mercedes-Benz are most purchased brands.</a:t>
            </a:r>
            <a:endParaRPr lang="en-US" sz="16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513008" y="513008"/>
            <a:ext cx="9594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Which are the top 10 sold brands?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291" y="2059236"/>
            <a:ext cx="6735650" cy="311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0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38207" y="6040330"/>
            <a:ext cx="9594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i="1" dirty="0" smtClean="0"/>
              <a:t>In this graph we can see top 10 models sold at highest price, and the model “</a:t>
            </a:r>
            <a:r>
              <a:rPr lang="en-US" sz="1600" b="1" i="1" dirty="0" err="1" smtClean="0"/>
              <a:t>Mulsanne</a:t>
            </a:r>
            <a:r>
              <a:rPr lang="en-US" sz="1600" b="1" i="1" dirty="0" smtClean="0"/>
              <a:t>” of the brand “Bentley” sold </a:t>
            </a:r>
            <a:r>
              <a:rPr lang="en-US" sz="1600" b="1" i="1" dirty="0" smtClean="0"/>
              <a:t>at maximum price.</a:t>
            </a:r>
            <a:endParaRPr lang="en-US" sz="16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513008" y="513008"/>
            <a:ext cx="95947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Which are the top 10 </a:t>
            </a:r>
            <a:r>
              <a:rPr lang="en-IN" sz="3200" dirty="0" smtClean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car models sold at highest price?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803" y="1659704"/>
            <a:ext cx="7443989" cy="431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9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38207" y="6040330"/>
            <a:ext cx="9594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/>
              <a:t>Here we can see most user's preferred drive type as </a:t>
            </a:r>
            <a:r>
              <a:rPr lang="en-US" sz="1600" b="1" i="1" dirty="0" smtClean="0"/>
              <a:t>“Full”, hence we </a:t>
            </a:r>
            <a:r>
              <a:rPr lang="en-US" sz="1600" b="1" i="1" dirty="0"/>
              <a:t>have maximum numbers of car's </a:t>
            </a:r>
            <a:r>
              <a:rPr lang="en-US" sz="1600" b="1" i="1" dirty="0" smtClean="0"/>
              <a:t>sold as a drive type “Full”.</a:t>
            </a:r>
            <a:endParaRPr lang="en-US" sz="16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513008" y="513008"/>
            <a:ext cx="95947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Most preferred car’s 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on the basis of Drive type over the 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years</a:t>
            </a:r>
            <a:r>
              <a:rPr lang="en-IN" sz="3200" dirty="0" smtClean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….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117" y="1590226"/>
            <a:ext cx="4808417" cy="42568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587" y="1783444"/>
            <a:ext cx="4441754" cy="390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0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0456" y="5522745"/>
            <a:ext cx="9594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i="1" dirty="0" smtClean="0"/>
              <a:t>Sedan car models has top sales, and </a:t>
            </a:r>
            <a:r>
              <a:rPr lang="en-IN" sz="1600" b="1" i="1" dirty="0" err="1"/>
              <a:t>V</a:t>
            </a:r>
            <a:r>
              <a:rPr lang="en-IN" sz="1600" b="1" i="1" dirty="0" err="1" smtClean="0"/>
              <a:t>agon</a:t>
            </a:r>
            <a:r>
              <a:rPr lang="en-IN" sz="1600" b="1" i="1" dirty="0" smtClean="0"/>
              <a:t> is a least sold car model.</a:t>
            </a:r>
            <a:endParaRPr lang="en-US" sz="16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513008" y="513008"/>
            <a:ext cx="95947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Which cars are sold maximum and minimum based on car size?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183" y="1663865"/>
            <a:ext cx="7650050" cy="385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9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0456" y="5522745"/>
            <a:ext cx="9594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i="1" dirty="0" smtClean="0"/>
              <a:t>Price of car is low between 1953-2000; price has gradually get increased from year 2000. </a:t>
            </a:r>
            <a:r>
              <a:rPr lang="en-US" sz="1600" b="1" i="1" dirty="0" smtClean="0"/>
              <a:t>As the years increase, this shows there is significant increase in prices of cars models having engine </a:t>
            </a:r>
            <a:r>
              <a:rPr lang="en-US" sz="1600" b="1" i="1" dirty="0" err="1" smtClean="0"/>
              <a:t>tyep</a:t>
            </a:r>
            <a:r>
              <a:rPr lang="en-US" sz="1600" b="1" i="1" dirty="0" smtClean="0"/>
              <a:t> = "Petrol" as compared to "Gas" and "Diesel"</a:t>
            </a:r>
            <a:endParaRPr lang="en-US" sz="16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513008" y="513008"/>
            <a:ext cx="95947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How much is increase in price of car w.r.t </a:t>
            </a:r>
            <a:r>
              <a:rPr lang="en-IN" sz="3200" dirty="0" smtClean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engine type over the years?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758" y="1818917"/>
            <a:ext cx="3900823" cy="32731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581" y="2079107"/>
            <a:ext cx="41719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2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329" y="1595236"/>
            <a:ext cx="4838700" cy="3409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434" y="1595236"/>
            <a:ext cx="4876800" cy="32289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0456" y="5337381"/>
            <a:ext cx="9594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i="1" dirty="0" smtClean="0"/>
              <a:t>The above graph indicates that least sale of cars is between 1953-1982.</a:t>
            </a:r>
          </a:p>
          <a:p>
            <a:pPr algn="ctr"/>
            <a:r>
              <a:rPr lang="en-IN" sz="1600" b="1" i="1" dirty="0" smtClean="0"/>
              <a:t>Maximum sale of cars is between 2000-2010, and seems to be at the peak in 2008.</a:t>
            </a:r>
            <a:endParaRPr lang="en-US" sz="16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513008" y="513008"/>
            <a:ext cx="95947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When is the maximum number of cars sold?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0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277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prasadsable18@outlook.com</dc:creator>
  <cp:lastModifiedBy>prasadsable18@outlook.com</cp:lastModifiedBy>
  <cp:revision>14</cp:revision>
  <dcterms:created xsi:type="dcterms:W3CDTF">2019-07-21T16:05:58Z</dcterms:created>
  <dcterms:modified xsi:type="dcterms:W3CDTF">2019-07-28T15:01:41Z</dcterms:modified>
</cp:coreProperties>
</file>