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62D2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4298"/>
            <a:ext cx="9143999" cy="491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9619" y="495046"/>
            <a:ext cx="4064761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103" y="1437513"/>
            <a:ext cx="8149793" cy="313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F27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2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1" y="299847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62D2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9657" y="686561"/>
            <a:ext cx="7101205" cy="1336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25575" marR="5080" indent="-1413510">
              <a:lnSpc>
                <a:spcPct val="100000"/>
              </a:lnSpc>
              <a:spcBef>
                <a:spcPts val="95"/>
              </a:spcBef>
            </a:pPr>
            <a:r>
              <a:rPr dirty="0" sz="4300" spc="-15">
                <a:solidFill>
                  <a:srgbClr val="FFFFFF"/>
                </a:solidFill>
              </a:rPr>
              <a:t>Online </a:t>
            </a:r>
            <a:r>
              <a:rPr dirty="0" sz="4300" spc="-65">
                <a:solidFill>
                  <a:srgbClr val="FFFFFF"/>
                </a:solidFill>
              </a:rPr>
              <a:t>Placement</a:t>
            </a:r>
            <a:r>
              <a:rPr dirty="0" sz="4300" spc="-365">
                <a:solidFill>
                  <a:srgbClr val="FFFFFF"/>
                </a:solidFill>
              </a:rPr>
              <a:t> </a:t>
            </a:r>
            <a:r>
              <a:rPr dirty="0" sz="4300" spc="-114">
                <a:solidFill>
                  <a:srgbClr val="FFFFFF"/>
                </a:solidFill>
              </a:rPr>
              <a:t>Information  </a:t>
            </a:r>
            <a:r>
              <a:rPr dirty="0" sz="4300" spc="-45">
                <a:solidFill>
                  <a:srgbClr val="FFFFFF"/>
                </a:solidFill>
              </a:rPr>
              <a:t>Gathering</a:t>
            </a:r>
            <a:r>
              <a:rPr dirty="0" sz="4300" spc="-180">
                <a:solidFill>
                  <a:srgbClr val="FFFFFF"/>
                </a:solidFill>
              </a:rPr>
              <a:t> </a:t>
            </a:r>
            <a:r>
              <a:rPr dirty="0" sz="4300" spc="35">
                <a:solidFill>
                  <a:srgbClr val="FFFFFF"/>
                </a:solidFill>
              </a:rPr>
              <a:t>System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589280" y="3233166"/>
            <a:ext cx="453580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Members:</a:t>
            </a:r>
            <a:endParaRPr sz="2400">
              <a:latin typeface="Trebuchet MS"/>
              <a:cs typeface="Trebuchet MS"/>
            </a:endParaRPr>
          </a:p>
          <a:p>
            <a:pPr marL="469900" indent="-3810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Pranav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Mehrotra</a:t>
            </a:r>
            <a:r>
              <a:rPr dirty="0" sz="24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(20CS10085)</a:t>
            </a:r>
            <a:endParaRPr sz="2400">
              <a:latin typeface="Trebuchet MS"/>
              <a:cs typeface="Trebuchet MS"/>
            </a:endParaRPr>
          </a:p>
          <a:p>
            <a:pPr marL="469900" indent="-3810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Saransh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Sharma</a:t>
            </a:r>
            <a:r>
              <a:rPr dirty="0" sz="24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(20CS30065)</a:t>
            </a:r>
            <a:endParaRPr sz="2400">
              <a:latin typeface="Trebuchet MS"/>
              <a:cs typeface="Trebuchet MS"/>
            </a:endParaRPr>
          </a:p>
          <a:p>
            <a:pPr marL="469900" indent="-3810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Abhijeet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Singh</a:t>
            </a:r>
            <a:r>
              <a:rPr dirty="0" sz="24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(20CS30001)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62D2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Implementational</a:t>
            </a:r>
            <a:r>
              <a:rPr dirty="0" spc="-114"/>
              <a:t> </a:t>
            </a:r>
            <a:r>
              <a:rPr dirty="0" spc="25"/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350644"/>
            <a:ext cx="8085455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227329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40">
                <a:solidFill>
                  <a:srgbClr val="606060"/>
                </a:solidFill>
                <a:latin typeface="Trebuchet MS"/>
                <a:cs typeface="Trebuchet MS"/>
              </a:rPr>
              <a:t>Changing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06060"/>
                </a:solidFill>
                <a:latin typeface="Trebuchet MS"/>
                <a:cs typeface="Trebuchet MS"/>
              </a:rPr>
              <a:t>models</a:t>
            </a:r>
            <a:r>
              <a:rPr dirty="0" sz="18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06060"/>
                </a:solidFill>
                <a:latin typeface="Trebuchet MS"/>
                <a:cs typeface="Trebuchet MS"/>
              </a:rPr>
              <a:t>and</a:t>
            </a:r>
            <a:r>
              <a:rPr dirty="0" sz="18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06060"/>
                </a:solidFill>
                <a:latin typeface="Trebuchet MS"/>
                <a:cs typeface="Trebuchet MS"/>
              </a:rPr>
              <a:t>migrating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06060"/>
                </a:solidFill>
                <a:latin typeface="Trebuchet MS"/>
                <a:cs typeface="Trebuchet MS"/>
              </a:rPr>
              <a:t>database</a:t>
            </a:r>
            <a:r>
              <a:rPr dirty="0" sz="1800" spc="-65">
                <a:solidFill>
                  <a:srgbClr val="606060"/>
                </a:solidFill>
                <a:latin typeface="Trebuchet MS"/>
                <a:cs typeface="Trebuchet MS"/>
              </a:rPr>
              <a:t> to</a:t>
            </a:r>
            <a:r>
              <a:rPr dirty="0" sz="18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606060"/>
                </a:solidFill>
                <a:latin typeface="Trebuchet MS"/>
                <a:cs typeface="Trebuchet MS"/>
              </a:rPr>
              <a:t>newer</a:t>
            </a:r>
            <a:r>
              <a:rPr dirty="0" sz="18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606060"/>
                </a:solidFill>
                <a:latin typeface="Trebuchet MS"/>
                <a:cs typeface="Trebuchet MS"/>
              </a:rPr>
              <a:t>version</a:t>
            </a:r>
            <a:r>
              <a:rPr dirty="0" sz="1800" spc="-10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06060"/>
                </a:solidFill>
                <a:latin typeface="Trebuchet MS"/>
                <a:cs typeface="Trebuchet MS"/>
              </a:rPr>
              <a:t>was  </a:t>
            </a:r>
            <a:r>
              <a:rPr dirty="0" sz="1800" spc="35">
                <a:solidFill>
                  <a:srgbClr val="606060"/>
                </a:solidFill>
                <a:latin typeface="Trebuchet MS"/>
                <a:cs typeface="Trebuchet MS"/>
              </a:rPr>
              <a:t>one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of the </a:t>
            </a:r>
            <a:r>
              <a:rPr dirty="0" sz="1800" spc="15">
                <a:solidFill>
                  <a:srgbClr val="606060"/>
                </a:solidFill>
                <a:latin typeface="Trebuchet MS"/>
                <a:cs typeface="Trebuchet MS"/>
              </a:rPr>
              <a:t>big</a:t>
            </a:r>
            <a:r>
              <a:rPr dirty="0" sz="1800" spc="-30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06060"/>
                </a:solidFill>
                <a:latin typeface="Trebuchet MS"/>
                <a:cs typeface="Trebuchet MS"/>
              </a:rPr>
              <a:t>issues.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40">
                <a:solidFill>
                  <a:srgbClr val="606060"/>
                </a:solidFill>
                <a:latin typeface="Trebuchet MS"/>
                <a:cs typeface="Trebuchet MS"/>
              </a:rPr>
              <a:t>Accessing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606060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06060"/>
                </a:solidFill>
                <a:latin typeface="Trebuchet MS"/>
                <a:cs typeface="Trebuchet MS"/>
              </a:rPr>
              <a:t>manipulating</a:t>
            </a:r>
            <a:r>
              <a:rPr dirty="0" sz="1800" spc="-10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06060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06060"/>
                </a:solidFill>
                <a:latin typeface="Trebuchet MS"/>
                <a:cs typeface="Trebuchet MS"/>
              </a:rPr>
              <a:t>variable</a:t>
            </a:r>
            <a:r>
              <a:rPr dirty="0" sz="18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606060"/>
                </a:solidFill>
                <a:latin typeface="Trebuchet MS"/>
                <a:cs typeface="Trebuchet MS"/>
              </a:rPr>
              <a:t>inside</a:t>
            </a:r>
            <a:r>
              <a:rPr dirty="0" sz="1800" spc="-10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606060"/>
                </a:solidFill>
                <a:latin typeface="Trebuchet MS"/>
                <a:cs typeface="Trebuchet MS"/>
              </a:rPr>
              <a:t>Django</a:t>
            </a:r>
            <a:r>
              <a:rPr dirty="0" sz="18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06060"/>
                </a:solidFill>
                <a:latin typeface="Trebuchet MS"/>
                <a:cs typeface="Trebuchet MS"/>
              </a:rPr>
              <a:t>templates</a:t>
            </a:r>
            <a:r>
              <a:rPr dirty="0" sz="18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06060"/>
                </a:solidFill>
                <a:latin typeface="Trebuchet MS"/>
                <a:cs typeface="Trebuchet MS"/>
              </a:rPr>
              <a:t>was</a:t>
            </a:r>
            <a:r>
              <a:rPr dirty="0" sz="18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06060"/>
                </a:solidFill>
                <a:latin typeface="Trebuchet MS"/>
                <a:cs typeface="Trebuchet MS"/>
              </a:rPr>
              <a:t>a</a:t>
            </a:r>
            <a:r>
              <a:rPr dirty="0" sz="1800" spc="-6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difficult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dirty="0" sz="1800" spc="-35">
                <a:solidFill>
                  <a:srgbClr val="606060"/>
                </a:solidFill>
                <a:latin typeface="Trebuchet MS"/>
                <a:cs typeface="Trebuchet MS"/>
              </a:rPr>
              <a:t>task(syntax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606060"/>
                </a:solidFill>
                <a:latin typeface="Trebuchet MS"/>
                <a:cs typeface="Trebuchet MS"/>
              </a:rPr>
              <a:t>issues).</a:t>
            </a:r>
            <a:endParaRPr sz="1800">
              <a:latin typeface="Trebuchet MS"/>
              <a:cs typeface="Trebuchet MS"/>
            </a:endParaRPr>
          </a:p>
          <a:p>
            <a:pPr marL="354965" marR="727075" indent="-342900">
              <a:lnSpc>
                <a:spcPct val="114999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40">
                <a:solidFill>
                  <a:srgbClr val="606060"/>
                </a:solidFill>
                <a:latin typeface="Trebuchet MS"/>
                <a:cs typeface="Trebuchet MS"/>
              </a:rPr>
              <a:t>Sending</a:t>
            </a:r>
            <a:r>
              <a:rPr dirty="0" sz="1800" spc="-10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06060"/>
                </a:solidFill>
                <a:latin typeface="Trebuchet MS"/>
                <a:cs typeface="Trebuchet MS"/>
              </a:rPr>
              <a:t>Automated</a:t>
            </a:r>
            <a:r>
              <a:rPr dirty="0" sz="18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606060"/>
                </a:solidFill>
                <a:latin typeface="Trebuchet MS"/>
                <a:cs typeface="Trebuchet MS"/>
              </a:rPr>
              <a:t>Emails</a:t>
            </a:r>
            <a:r>
              <a:rPr dirty="0" sz="1800" spc="-10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606060"/>
                </a:solidFill>
                <a:latin typeface="Trebuchet MS"/>
                <a:cs typeface="Trebuchet MS"/>
              </a:rPr>
              <a:t>real</a:t>
            </a:r>
            <a:r>
              <a:rPr dirty="0" sz="18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6060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606060"/>
                </a:solidFill>
                <a:latin typeface="Trebuchet MS"/>
                <a:cs typeface="Trebuchet MS"/>
              </a:rPr>
              <a:t>through</a:t>
            </a:r>
            <a:r>
              <a:rPr dirty="0" sz="1800" spc="-10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606060"/>
                </a:solidFill>
                <a:latin typeface="Trebuchet MS"/>
                <a:cs typeface="Trebuchet MS"/>
              </a:rPr>
              <a:t>software</a:t>
            </a:r>
            <a:r>
              <a:rPr dirty="0" sz="18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06060"/>
                </a:solidFill>
                <a:latin typeface="Trebuchet MS"/>
                <a:cs typeface="Trebuchet MS"/>
              </a:rPr>
              <a:t>was</a:t>
            </a:r>
            <a:r>
              <a:rPr dirty="0" sz="18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6060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606060"/>
                </a:solidFill>
                <a:latin typeface="Trebuchet MS"/>
                <a:cs typeface="Trebuchet MS"/>
              </a:rPr>
              <a:t>big  </a:t>
            </a:r>
            <a:r>
              <a:rPr dirty="0" sz="1800" spc="-5">
                <a:solidFill>
                  <a:srgbClr val="606060"/>
                </a:solidFill>
                <a:latin typeface="Trebuchet MS"/>
                <a:cs typeface="Trebuchet MS"/>
              </a:rPr>
              <a:t>challenge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in</a:t>
            </a:r>
            <a:r>
              <a:rPr dirty="0" sz="1800" spc="-20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606060"/>
                </a:solidFill>
                <a:latin typeface="Trebuchet MS"/>
                <a:cs typeface="Trebuchet MS"/>
              </a:rPr>
              <a:t>itself.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35">
                <a:solidFill>
                  <a:srgbClr val="6060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606060"/>
                </a:solidFill>
                <a:latin typeface="Trebuchet MS"/>
                <a:cs typeface="Trebuchet MS"/>
              </a:rPr>
              <a:t>Edit</a:t>
            </a:r>
            <a:r>
              <a:rPr dirty="0" sz="18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Profile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606060"/>
                </a:solidFill>
                <a:latin typeface="Trebuchet MS"/>
                <a:cs typeface="Trebuchet MS"/>
              </a:rPr>
              <a:t>section,</a:t>
            </a:r>
            <a:r>
              <a:rPr dirty="0" sz="1800" spc="-10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06060"/>
                </a:solidFill>
                <a:latin typeface="Trebuchet MS"/>
                <a:cs typeface="Trebuchet MS"/>
              </a:rPr>
              <a:t>retrieving</a:t>
            </a:r>
            <a:r>
              <a:rPr dirty="0" sz="1800" spc="-10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606060"/>
                </a:solidFill>
                <a:latin typeface="Trebuchet MS"/>
                <a:cs typeface="Trebuchet MS"/>
              </a:rPr>
              <a:t>and</a:t>
            </a:r>
            <a:r>
              <a:rPr dirty="0" sz="18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606060"/>
                </a:solidFill>
                <a:latin typeface="Trebuchet MS"/>
                <a:cs typeface="Trebuchet MS"/>
              </a:rPr>
              <a:t>pre-filling</a:t>
            </a:r>
            <a:r>
              <a:rPr dirty="0" sz="1800" spc="-11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6060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06060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606060"/>
                </a:solidFill>
                <a:latin typeface="Trebuchet MS"/>
                <a:cs typeface="Trebuchet MS"/>
              </a:rPr>
              <a:t>as</a:t>
            </a:r>
            <a:r>
              <a:rPr dirty="0" sz="18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606060"/>
                </a:solidFill>
                <a:latin typeface="Trebuchet MS"/>
                <a:cs typeface="Trebuchet MS"/>
              </a:rPr>
              <a:t>well</a:t>
            </a:r>
            <a:r>
              <a:rPr dirty="0" sz="18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606060"/>
                </a:solidFill>
                <a:latin typeface="Trebuchet MS"/>
                <a:cs typeface="Trebuchet MS"/>
              </a:rPr>
              <a:t>as</a:t>
            </a:r>
            <a:r>
              <a:rPr dirty="0" sz="18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606060"/>
                </a:solidFill>
                <a:latin typeface="Trebuchet MS"/>
                <a:cs typeface="Trebuchet MS"/>
              </a:rPr>
              <a:t>assigning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 sz="1800" spc="40">
                <a:solidFill>
                  <a:srgbClr val="606060"/>
                </a:solidFill>
                <a:latin typeface="Trebuchet MS"/>
                <a:cs typeface="Trebuchet MS"/>
              </a:rPr>
              <a:t>some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606060"/>
                </a:solidFill>
                <a:latin typeface="Trebuchet MS"/>
                <a:cs typeface="Trebuchet MS"/>
              </a:rPr>
              <a:t>fields</a:t>
            </a:r>
            <a:r>
              <a:rPr dirty="0" sz="18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606060"/>
                </a:solidFill>
                <a:latin typeface="Trebuchet MS"/>
                <a:cs typeface="Trebuchet MS"/>
              </a:rPr>
              <a:t>as</a:t>
            </a:r>
            <a:r>
              <a:rPr dirty="0" sz="18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606060"/>
                </a:solidFill>
                <a:latin typeface="Trebuchet MS"/>
                <a:cs typeface="Trebuchet MS"/>
              </a:rPr>
              <a:t>‘readonly’</a:t>
            </a:r>
            <a:r>
              <a:rPr dirty="0" sz="1800" spc="-11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606060"/>
                </a:solidFill>
                <a:latin typeface="Trebuchet MS"/>
                <a:cs typeface="Trebuchet MS"/>
              </a:rPr>
              <a:t>raised</a:t>
            </a:r>
            <a:r>
              <a:rPr dirty="0" sz="18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606060"/>
                </a:solidFill>
                <a:latin typeface="Trebuchet MS"/>
                <a:cs typeface="Trebuchet MS"/>
              </a:rPr>
              <a:t>some</a:t>
            </a:r>
            <a:r>
              <a:rPr dirty="0" sz="18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606060"/>
                </a:solidFill>
                <a:latin typeface="Trebuchet MS"/>
                <a:cs typeface="Trebuchet MS"/>
              </a:rPr>
              <a:t>problems.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" y="1771904"/>
            <a:ext cx="355727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165">
                <a:solidFill>
                  <a:srgbClr val="FFFFFF"/>
                </a:solidFill>
              </a:rPr>
              <a:t>Scope </a:t>
            </a:r>
            <a:r>
              <a:rPr dirty="0" sz="4800" spc="-125">
                <a:solidFill>
                  <a:srgbClr val="FFFFFF"/>
                </a:solidFill>
              </a:rPr>
              <a:t>of  </a:t>
            </a:r>
            <a:r>
              <a:rPr dirty="0" sz="4800" spc="-70">
                <a:solidFill>
                  <a:srgbClr val="FFFFFF"/>
                </a:solidFill>
              </a:rPr>
              <a:t>Improvement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62D2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176" y="495046"/>
            <a:ext cx="2009139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Improvements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994" y="1537207"/>
            <a:ext cx="6508750" cy="2618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5"/>
              </a:spcBef>
              <a:buChar char="●"/>
              <a:tabLst>
                <a:tab pos="346075" algn="l"/>
                <a:tab pos="346710" algn="l"/>
              </a:tabLst>
            </a:pPr>
            <a:r>
              <a:rPr dirty="0" sz="1700" spc="-15">
                <a:solidFill>
                  <a:srgbClr val="606060"/>
                </a:solidFill>
                <a:latin typeface="Trebuchet MS"/>
                <a:cs typeface="Trebuchet MS"/>
              </a:rPr>
              <a:t>Frontend </a:t>
            </a:r>
            <a:r>
              <a:rPr dirty="0" sz="1700">
                <a:solidFill>
                  <a:srgbClr val="606060"/>
                </a:solidFill>
                <a:latin typeface="Trebuchet MS"/>
                <a:cs typeface="Trebuchet MS"/>
              </a:rPr>
              <a:t>can </a:t>
            </a:r>
            <a:r>
              <a:rPr dirty="0" sz="1700" spc="30">
                <a:solidFill>
                  <a:srgbClr val="606060"/>
                </a:solidFill>
                <a:latin typeface="Trebuchet MS"/>
                <a:cs typeface="Trebuchet MS"/>
              </a:rPr>
              <a:t>be</a:t>
            </a:r>
            <a:r>
              <a:rPr dirty="0" sz="1700" spc="-3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606060"/>
                </a:solidFill>
                <a:latin typeface="Trebuchet MS"/>
                <a:cs typeface="Trebuchet MS"/>
              </a:rPr>
              <a:t>made </a:t>
            </a:r>
            <a:r>
              <a:rPr dirty="0" sz="1700" spc="-10">
                <a:solidFill>
                  <a:srgbClr val="606060"/>
                </a:solidFill>
                <a:latin typeface="Trebuchet MS"/>
                <a:cs typeface="Trebuchet MS"/>
              </a:rPr>
              <a:t>more responsive.</a:t>
            </a:r>
            <a:endParaRPr sz="1700">
              <a:latin typeface="Trebuchet MS"/>
              <a:cs typeface="Trebuchet MS"/>
            </a:endParaRPr>
          </a:p>
          <a:p>
            <a:pPr marL="346075" indent="-334010">
              <a:lnSpc>
                <a:spcPct val="100000"/>
              </a:lnSpc>
              <a:spcBef>
                <a:spcPts val="1630"/>
              </a:spcBef>
              <a:buChar char="●"/>
              <a:tabLst>
                <a:tab pos="346075" algn="l"/>
                <a:tab pos="346710" algn="l"/>
              </a:tabLst>
            </a:pPr>
            <a:r>
              <a:rPr dirty="0" sz="1700" spc="20">
                <a:solidFill>
                  <a:srgbClr val="606060"/>
                </a:solidFill>
                <a:latin typeface="Trebuchet MS"/>
                <a:cs typeface="Trebuchet MS"/>
              </a:rPr>
              <a:t>Mark</a:t>
            </a:r>
            <a:r>
              <a:rPr dirty="0" sz="17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606060"/>
                </a:solidFill>
                <a:latin typeface="Trebuchet MS"/>
                <a:cs typeface="Trebuchet MS"/>
              </a:rPr>
              <a:t>unread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06060"/>
                </a:solidFill>
                <a:latin typeface="Trebuchet MS"/>
                <a:cs typeface="Trebuchet MS"/>
              </a:rPr>
              <a:t>chats,</a:t>
            </a:r>
            <a:r>
              <a:rPr dirty="0" sz="17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80">
                <a:solidFill>
                  <a:srgbClr val="606060"/>
                </a:solidFill>
                <a:latin typeface="Trebuchet MS"/>
                <a:cs typeface="Trebuchet MS"/>
              </a:rPr>
              <a:t>so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06060"/>
                </a:solidFill>
                <a:latin typeface="Trebuchet MS"/>
                <a:cs typeface="Trebuchet MS"/>
              </a:rPr>
              <a:t>the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606060"/>
                </a:solidFill>
                <a:latin typeface="Trebuchet MS"/>
                <a:cs typeface="Trebuchet MS"/>
              </a:rPr>
              <a:t>user</a:t>
            </a:r>
            <a:r>
              <a:rPr dirty="0" sz="17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606060"/>
                </a:solidFill>
                <a:latin typeface="Trebuchet MS"/>
                <a:cs typeface="Trebuchet MS"/>
              </a:rPr>
              <a:t>can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06060"/>
                </a:solidFill>
                <a:latin typeface="Trebuchet MS"/>
                <a:cs typeface="Trebuchet MS"/>
              </a:rPr>
              <a:t>get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606060"/>
                </a:solidFill>
                <a:latin typeface="Trebuchet MS"/>
                <a:cs typeface="Trebuchet MS"/>
              </a:rPr>
              <a:t>to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15">
                <a:solidFill>
                  <a:srgbClr val="606060"/>
                </a:solidFill>
                <a:latin typeface="Trebuchet MS"/>
                <a:cs typeface="Trebuchet MS"/>
              </a:rPr>
              <a:t>know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606060"/>
                </a:solidFill>
                <a:latin typeface="Trebuchet MS"/>
                <a:cs typeface="Trebuchet MS"/>
              </a:rPr>
              <a:t>about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606060"/>
                </a:solidFill>
                <a:latin typeface="Trebuchet MS"/>
                <a:cs typeface="Trebuchet MS"/>
              </a:rPr>
              <a:t>new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06060"/>
                </a:solidFill>
                <a:latin typeface="Trebuchet MS"/>
                <a:cs typeface="Trebuchet MS"/>
              </a:rPr>
              <a:t>chats.</a:t>
            </a:r>
            <a:endParaRPr sz="1700">
              <a:latin typeface="Trebuchet MS"/>
              <a:cs typeface="Trebuchet MS"/>
            </a:endParaRPr>
          </a:p>
          <a:p>
            <a:pPr marL="346075" indent="-334010">
              <a:lnSpc>
                <a:spcPct val="100000"/>
              </a:lnSpc>
              <a:spcBef>
                <a:spcPts val="1635"/>
              </a:spcBef>
              <a:buChar char="●"/>
              <a:tabLst>
                <a:tab pos="346075" algn="l"/>
                <a:tab pos="346710" algn="l"/>
              </a:tabLst>
            </a:pPr>
            <a:r>
              <a:rPr dirty="0" sz="1700" spc="55">
                <a:solidFill>
                  <a:srgbClr val="606060"/>
                </a:solidFill>
                <a:latin typeface="Trebuchet MS"/>
                <a:cs typeface="Trebuchet MS"/>
              </a:rPr>
              <a:t>Add</a:t>
            </a:r>
            <a:r>
              <a:rPr dirty="0" sz="17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606060"/>
                </a:solidFill>
                <a:latin typeface="Trebuchet MS"/>
                <a:cs typeface="Trebuchet MS"/>
              </a:rPr>
              <a:t>layers</a:t>
            </a:r>
            <a:r>
              <a:rPr dirty="0" sz="17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06060"/>
                </a:solidFill>
                <a:latin typeface="Trebuchet MS"/>
                <a:cs typeface="Trebuchet MS"/>
              </a:rPr>
              <a:t>of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06060"/>
                </a:solidFill>
                <a:latin typeface="Trebuchet MS"/>
                <a:cs typeface="Trebuchet MS"/>
              </a:rPr>
              <a:t>data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606060"/>
                </a:solidFill>
                <a:latin typeface="Trebuchet MS"/>
                <a:cs typeface="Trebuchet MS"/>
              </a:rPr>
              <a:t>verification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25">
                <a:solidFill>
                  <a:srgbClr val="606060"/>
                </a:solidFill>
                <a:latin typeface="Trebuchet MS"/>
                <a:cs typeface="Trebuchet MS"/>
              </a:rPr>
              <a:t>using</a:t>
            </a:r>
            <a:r>
              <a:rPr dirty="0" sz="17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60">
                <a:solidFill>
                  <a:srgbClr val="606060"/>
                </a:solidFill>
                <a:latin typeface="Trebuchet MS"/>
                <a:cs typeface="Trebuchet MS"/>
              </a:rPr>
              <a:t>OTP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606060"/>
                </a:solidFill>
                <a:latin typeface="Trebuchet MS"/>
                <a:cs typeface="Trebuchet MS"/>
              </a:rPr>
              <a:t>verification.</a:t>
            </a:r>
            <a:endParaRPr sz="1700">
              <a:latin typeface="Trebuchet MS"/>
              <a:cs typeface="Trebuchet MS"/>
            </a:endParaRPr>
          </a:p>
          <a:p>
            <a:pPr marL="346075" indent="-334010">
              <a:lnSpc>
                <a:spcPct val="100000"/>
              </a:lnSpc>
              <a:spcBef>
                <a:spcPts val="1635"/>
              </a:spcBef>
              <a:buChar char="●"/>
              <a:tabLst>
                <a:tab pos="346075" algn="l"/>
                <a:tab pos="346710" algn="l"/>
              </a:tabLst>
            </a:pPr>
            <a:r>
              <a:rPr dirty="0" sz="1700" spc="55">
                <a:solidFill>
                  <a:srgbClr val="606060"/>
                </a:solidFill>
                <a:latin typeface="Trebuchet MS"/>
                <a:cs typeface="Trebuchet MS"/>
              </a:rPr>
              <a:t>Add</a:t>
            </a:r>
            <a:r>
              <a:rPr dirty="0" sz="17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06060"/>
                </a:solidFill>
                <a:latin typeface="Trebuchet MS"/>
                <a:cs typeface="Trebuchet MS"/>
              </a:rPr>
              <a:t>details</a:t>
            </a:r>
            <a:r>
              <a:rPr dirty="0" sz="1700" spc="-9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06060"/>
                </a:solidFill>
                <a:latin typeface="Trebuchet MS"/>
                <a:cs typeface="Trebuchet MS"/>
              </a:rPr>
              <a:t>of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606060"/>
                </a:solidFill>
                <a:latin typeface="Trebuchet MS"/>
                <a:cs typeface="Trebuchet MS"/>
              </a:rPr>
              <a:t>Alumni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06060"/>
                </a:solidFill>
                <a:latin typeface="Trebuchet MS"/>
                <a:cs typeface="Trebuchet MS"/>
              </a:rPr>
              <a:t>in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06060"/>
                </a:solidFill>
                <a:latin typeface="Trebuchet MS"/>
                <a:cs typeface="Trebuchet MS"/>
              </a:rPr>
              <a:t>the</a:t>
            </a:r>
            <a:r>
              <a:rPr dirty="0" sz="17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06060"/>
                </a:solidFill>
                <a:latin typeface="Trebuchet MS"/>
                <a:cs typeface="Trebuchet MS"/>
              </a:rPr>
              <a:t>request</a:t>
            </a:r>
            <a:r>
              <a:rPr dirty="0" sz="17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06060"/>
                </a:solidFill>
                <a:latin typeface="Trebuchet MS"/>
                <a:cs typeface="Trebuchet MS"/>
              </a:rPr>
              <a:t>feedback</a:t>
            </a:r>
            <a:r>
              <a:rPr dirty="0" sz="17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06060"/>
                </a:solidFill>
                <a:latin typeface="Trebuchet MS"/>
                <a:cs typeface="Trebuchet MS"/>
              </a:rPr>
              <a:t>page.</a:t>
            </a:r>
            <a:endParaRPr sz="1700">
              <a:latin typeface="Trebuchet MS"/>
              <a:cs typeface="Trebuchet MS"/>
            </a:endParaRPr>
          </a:p>
          <a:p>
            <a:pPr marL="346075" indent="-334010">
              <a:lnSpc>
                <a:spcPct val="100000"/>
              </a:lnSpc>
              <a:spcBef>
                <a:spcPts val="1630"/>
              </a:spcBef>
              <a:buChar char="●"/>
              <a:tabLst>
                <a:tab pos="346075" algn="l"/>
                <a:tab pos="346710" algn="l"/>
              </a:tabLst>
            </a:pPr>
            <a:r>
              <a:rPr dirty="0" sz="1700" spc="-15">
                <a:solidFill>
                  <a:srgbClr val="606060"/>
                </a:solidFill>
                <a:latin typeface="Trebuchet MS"/>
                <a:cs typeface="Trebuchet MS"/>
              </a:rPr>
              <a:t>Extend </a:t>
            </a:r>
            <a:r>
              <a:rPr dirty="0" sz="1700" spc="-45">
                <a:solidFill>
                  <a:srgbClr val="606060"/>
                </a:solidFill>
                <a:latin typeface="Trebuchet MS"/>
                <a:cs typeface="Trebuchet MS"/>
              </a:rPr>
              <a:t>the </a:t>
            </a:r>
            <a:r>
              <a:rPr dirty="0" sz="1700" spc="45">
                <a:solidFill>
                  <a:srgbClr val="606060"/>
                </a:solidFill>
                <a:latin typeface="Trebuchet MS"/>
                <a:cs typeface="Trebuchet MS"/>
              </a:rPr>
              <a:t>use</a:t>
            </a:r>
            <a:r>
              <a:rPr dirty="0" sz="1700" spc="-3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06060"/>
                </a:solidFill>
                <a:latin typeface="Trebuchet MS"/>
                <a:cs typeface="Trebuchet MS"/>
              </a:rPr>
              <a:t>of </a:t>
            </a:r>
            <a:r>
              <a:rPr dirty="0" sz="1700" spc="-15">
                <a:solidFill>
                  <a:srgbClr val="606060"/>
                </a:solidFill>
                <a:latin typeface="Trebuchet MS"/>
                <a:cs typeface="Trebuchet MS"/>
              </a:rPr>
              <a:t>email-based </a:t>
            </a:r>
            <a:r>
              <a:rPr dirty="0" sz="1700" spc="-55">
                <a:solidFill>
                  <a:srgbClr val="606060"/>
                </a:solidFill>
                <a:latin typeface="Trebuchet MS"/>
                <a:cs typeface="Trebuchet MS"/>
              </a:rPr>
              <a:t>notification </a:t>
            </a:r>
            <a:r>
              <a:rPr dirty="0" sz="1700" spc="-60">
                <a:solidFill>
                  <a:srgbClr val="606060"/>
                </a:solidFill>
                <a:latin typeface="Trebuchet MS"/>
                <a:cs typeface="Trebuchet MS"/>
              </a:rPr>
              <a:t>to </a:t>
            </a:r>
            <a:r>
              <a:rPr dirty="0" sz="1700" spc="-35">
                <a:solidFill>
                  <a:srgbClr val="606060"/>
                </a:solidFill>
                <a:latin typeface="Trebuchet MS"/>
                <a:cs typeface="Trebuchet MS"/>
              </a:rPr>
              <a:t>other </a:t>
            </a:r>
            <a:r>
              <a:rPr dirty="0" sz="1700" spc="-20">
                <a:solidFill>
                  <a:srgbClr val="606060"/>
                </a:solidFill>
                <a:latin typeface="Trebuchet MS"/>
                <a:cs typeface="Trebuchet MS"/>
              </a:rPr>
              <a:t>modules.</a:t>
            </a:r>
            <a:endParaRPr sz="1700">
              <a:latin typeface="Trebuchet MS"/>
              <a:cs typeface="Trebuchet MS"/>
            </a:endParaRPr>
          </a:p>
          <a:p>
            <a:pPr marL="346075" indent="-334010">
              <a:lnSpc>
                <a:spcPct val="100000"/>
              </a:lnSpc>
              <a:spcBef>
                <a:spcPts val="1630"/>
              </a:spcBef>
              <a:buChar char="●"/>
              <a:tabLst>
                <a:tab pos="346075" algn="l"/>
                <a:tab pos="346710" algn="l"/>
              </a:tabLst>
            </a:pPr>
            <a:r>
              <a:rPr dirty="0" sz="1700" spc="-25">
                <a:solidFill>
                  <a:srgbClr val="606060"/>
                </a:solidFill>
                <a:latin typeface="Trebuchet MS"/>
                <a:cs typeface="Trebuchet MS"/>
              </a:rPr>
              <a:t>Prevent</a:t>
            </a:r>
            <a:r>
              <a:rPr dirty="0" sz="17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25">
                <a:solidFill>
                  <a:srgbClr val="606060"/>
                </a:solidFill>
                <a:latin typeface="Trebuchet MS"/>
                <a:cs typeface="Trebuchet MS"/>
              </a:rPr>
              <a:t>users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606060"/>
                </a:solidFill>
                <a:latin typeface="Trebuchet MS"/>
                <a:cs typeface="Trebuchet MS"/>
              </a:rPr>
              <a:t>from</a:t>
            </a:r>
            <a:r>
              <a:rPr dirty="0" sz="17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606060"/>
                </a:solidFill>
                <a:latin typeface="Trebuchet MS"/>
                <a:cs typeface="Trebuchet MS"/>
              </a:rPr>
              <a:t>uploading</a:t>
            </a:r>
            <a:r>
              <a:rPr dirty="0" sz="1700" spc="-7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606060"/>
                </a:solidFill>
                <a:latin typeface="Trebuchet MS"/>
                <a:cs typeface="Trebuchet MS"/>
              </a:rPr>
              <a:t>any</a:t>
            </a:r>
            <a:r>
              <a:rPr dirty="0" sz="17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606060"/>
                </a:solidFill>
                <a:latin typeface="Trebuchet MS"/>
                <a:cs typeface="Trebuchet MS"/>
              </a:rPr>
              <a:t>format</a:t>
            </a:r>
            <a:r>
              <a:rPr dirty="0" sz="1700" spc="-9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06060"/>
                </a:solidFill>
                <a:latin typeface="Trebuchet MS"/>
                <a:cs typeface="Trebuchet MS"/>
              </a:rPr>
              <a:t>of</a:t>
            </a:r>
            <a:r>
              <a:rPr dirty="0" sz="1700" spc="-8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35">
                <a:solidFill>
                  <a:srgbClr val="606060"/>
                </a:solidFill>
                <a:latin typeface="Trebuchet MS"/>
                <a:cs typeface="Trebuchet MS"/>
              </a:rPr>
              <a:t>doc</a:t>
            </a:r>
            <a:r>
              <a:rPr dirty="0" sz="1700" spc="-10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06060"/>
                </a:solidFill>
                <a:latin typeface="Trebuchet MS"/>
                <a:cs typeface="Trebuchet MS"/>
              </a:rPr>
              <a:t>other</a:t>
            </a:r>
            <a:r>
              <a:rPr dirty="0" sz="1700" spc="-70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06060"/>
                </a:solidFill>
                <a:latin typeface="Trebuchet MS"/>
                <a:cs typeface="Trebuchet MS"/>
              </a:rPr>
              <a:t>than</a:t>
            </a:r>
            <a:r>
              <a:rPr dirty="0" sz="1700" spc="-85">
                <a:solidFill>
                  <a:srgbClr val="606060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606060"/>
                </a:solidFill>
                <a:latin typeface="Trebuchet MS"/>
                <a:cs typeface="Trebuchet MS"/>
              </a:rPr>
              <a:t>pdf.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745" y="2058111"/>
            <a:ext cx="4079875" cy="894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240">
                <a:solidFill>
                  <a:srgbClr val="FFFFFF"/>
                </a:solidFill>
              </a:rPr>
              <a:t>THANK</a:t>
            </a:r>
            <a:r>
              <a:rPr dirty="0" sz="5700" spc="-330">
                <a:solidFill>
                  <a:srgbClr val="FFFFFF"/>
                </a:solidFill>
              </a:rPr>
              <a:t> </a:t>
            </a:r>
            <a:r>
              <a:rPr dirty="0" sz="5700" spc="375">
                <a:solidFill>
                  <a:srgbClr val="FFFFFF"/>
                </a:solidFill>
              </a:rPr>
              <a:t>YOU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95046"/>
            <a:ext cx="269049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Problem</a:t>
            </a:r>
            <a:r>
              <a:rPr dirty="0" spc="-165"/>
              <a:t> </a:t>
            </a:r>
            <a:r>
              <a:rPr dirty="0" spc="-5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802" y="1196828"/>
            <a:ext cx="4899025" cy="368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5080" indent="-346075">
              <a:lnSpc>
                <a:spcPct val="114999"/>
              </a:lnSpc>
              <a:spcBef>
                <a:spcPts val="100"/>
              </a:spcBef>
              <a:buClr>
                <a:srgbClr val="606060"/>
              </a:buClr>
              <a:buChar char="●"/>
              <a:tabLst>
                <a:tab pos="358140" algn="l"/>
                <a:tab pos="358775" algn="l"/>
              </a:tabLst>
            </a:pPr>
            <a:r>
              <a:rPr dirty="0" sz="1900" spc="-5">
                <a:solidFill>
                  <a:srgbClr val="1F2729"/>
                </a:solidFill>
                <a:latin typeface="Trebuchet MS"/>
                <a:cs typeface="Trebuchet MS"/>
              </a:rPr>
              <a:t>Online </a:t>
            </a:r>
            <a:r>
              <a:rPr dirty="0" sz="1900" spc="-30">
                <a:solidFill>
                  <a:srgbClr val="1F2729"/>
                </a:solidFill>
                <a:latin typeface="Trebuchet MS"/>
                <a:cs typeface="Trebuchet MS"/>
              </a:rPr>
              <a:t>Placement </a:t>
            </a:r>
            <a:r>
              <a:rPr dirty="0" sz="1900" spc="-55">
                <a:solidFill>
                  <a:srgbClr val="1F2729"/>
                </a:solidFill>
                <a:latin typeface="Trebuchet MS"/>
                <a:cs typeface="Trebuchet MS"/>
              </a:rPr>
              <a:t>Information </a:t>
            </a:r>
            <a:r>
              <a:rPr dirty="0" sz="1900" spc="-25">
                <a:solidFill>
                  <a:srgbClr val="1F2729"/>
                </a:solidFill>
                <a:latin typeface="Trebuchet MS"/>
                <a:cs typeface="Trebuchet MS"/>
              </a:rPr>
              <a:t>Gathering  </a:t>
            </a:r>
            <a:r>
              <a:rPr dirty="0" sz="1900" spc="-60">
                <a:solidFill>
                  <a:srgbClr val="1F2729"/>
                </a:solidFill>
                <a:latin typeface="Trebuchet MS"/>
                <a:cs typeface="Trebuchet MS"/>
              </a:rPr>
              <a:t>Portal </a:t>
            </a:r>
            <a:r>
              <a:rPr dirty="0" sz="1900" spc="-75">
                <a:solidFill>
                  <a:srgbClr val="1F2729"/>
                </a:solidFill>
                <a:latin typeface="Trebuchet MS"/>
                <a:cs typeface="Trebuchet MS"/>
              </a:rPr>
              <a:t>for </a:t>
            </a:r>
            <a:r>
              <a:rPr dirty="0" sz="1900" spc="-25">
                <a:solidFill>
                  <a:srgbClr val="1F2729"/>
                </a:solidFill>
                <a:latin typeface="Trebuchet MS"/>
                <a:cs typeface="Trebuchet MS"/>
              </a:rPr>
              <a:t>digitising </a:t>
            </a:r>
            <a:r>
              <a:rPr dirty="0" sz="1900">
                <a:solidFill>
                  <a:srgbClr val="1F2729"/>
                </a:solidFill>
                <a:latin typeface="Trebuchet MS"/>
                <a:cs typeface="Trebuchet MS"/>
              </a:rPr>
              <a:t>an </a:t>
            </a:r>
            <a:r>
              <a:rPr dirty="0" sz="1900" spc="-80">
                <a:solidFill>
                  <a:srgbClr val="1F2729"/>
                </a:solidFill>
                <a:latin typeface="Trebuchet MS"/>
                <a:cs typeface="Trebuchet MS"/>
              </a:rPr>
              <a:t>institute’s</a:t>
            </a:r>
            <a:r>
              <a:rPr dirty="0" sz="1900" spc="-16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1900" spc="-35">
                <a:solidFill>
                  <a:srgbClr val="1F2729"/>
                </a:solidFill>
                <a:latin typeface="Trebuchet MS"/>
                <a:cs typeface="Trebuchet MS"/>
              </a:rPr>
              <a:t>placement  </a:t>
            </a:r>
            <a:r>
              <a:rPr dirty="0" sz="1900" spc="-10">
                <a:solidFill>
                  <a:srgbClr val="1F2729"/>
                </a:solidFill>
                <a:latin typeface="Trebuchet MS"/>
                <a:cs typeface="Trebuchet MS"/>
              </a:rPr>
              <a:t>process.</a:t>
            </a:r>
            <a:endParaRPr sz="1900">
              <a:latin typeface="Trebuchet MS"/>
              <a:cs typeface="Trebuchet MS"/>
            </a:endParaRPr>
          </a:p>
          <a:p>
            <a:pPr marL="358140" indent="-346075">
              <a:lnSpc>
                <a:spcPct val="100000"/>
              </a:lnSpc>
              <a:spcBef>
                <a:spcPts val="335"/>
              </a:spcBef>
              <a:buClr>
                <a:srgbClr val="606060"/>
              </a:buClr>
              <a:buChar char="●"/>
              <a:tabLst>
                <a:tab pos="358140" algn="l"/>
                <a:tab pos="358775" algn="l"/>
              </a:tabLst>
            </a:pPr>
            <a:r>
              <a:rPr dirty="0" sz="1900">
                <a:solidFill>
                  <a:srgbClr val="1F2729"/>
                </a:solidFill>
                <a:latin typeface="Trebuchet MS"/>
                <a:cs typeface="Trebuchet MS"/>
              </a:rPr>
              <a:t>The </a:t>
            </a:r>
            <a:r>
              <a:rPr dirty="0" sz="1900" spc="-20">
                <a:solidFill>
                  <a:srgbClr val="1F2729"/>
                </a:solidFill>
                <a:latin typeface="Trebuchet MS"/>
                <a:cs typeface="Trebuchet MS"/>
              </a:rPr>
              <a:t>on-paper </a:t>
            </a:r>
            <a:r>
              <a:rPr dirty="0" sz="1900" spc="25">
                <a:solidFill>
                  <a:srgbClr val="1F2729"/>
                </a:solidFill>
                <a:latin typeface="Trebuchet MS"/>
                <a:cs typeface="Trebuchet MS"/>
              </a:rPr>
              <a:t>process </a:t>
            </a:r>
            <a:r>
              <a:rPr dirty="0" sz="1900" spc="-5">
                <a:solidFill>
                  <a:srgbClr val="1F2729"/>
                </a:solidFill>
                <a:latin typeface="Trebuchet MS"/>
                <a:cs typeface="Trebuchet MS"/>
              </a:rPr>
              <a:t>is </a:t>
            </a:r>
            <a:r>
              <a:rPr dirty="0" sz="1900" spc="-85">
                <a:solidFill>
                  <a:srgbClr val="1F2729"/>
                </a:solidFill>
                <a:latin typeface="Trebuchet MS"/>
                <a:cs typeface="Trebuchet MS"/>
              </a:rPr>
              <a:t>time</a:t>
            </a:r>
            <a:r>
              <a:rPr dirty="0" sz="1900" spc="-32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1F2729"/>
                </a:solidFill>
                <a:latin typeface="Trebuchet MS"/>
                <a:cs typeface="Trebuchet MS"/>
              </a:rPr>
              <a:t>consuming,</a:t>
            </a:r>
            <a:endParaRPr sz="1900">
              <a:latin typeface="Trebuchet MS"/>
              <a:cs typeface="Trebuchet MS"/>
            </a:endParaRPr>
          </a:p>
          <a:p>
            <a:pPr marL="358140">
              <a:lnSpc>
                <a:spcPct val="100000"/>
              </a:lnSpc>
              <a:spcBef>
                <a:spcPts val="350"/>
              </a:spcBef>
            </a:pPr>
            <a:r>
              <a:rPr dirty="0" sz="1900" spc="-10">
                <a:solidFill>
                  <a:srgbClr val="1F2729"/>
                </a:solidFill>
                <a:latin typeface="Trebuchet MS"/>
                <a:cs typeface="Trebuchet MS"/>
              </a:rPr>
              <a:t>cost </a:t>
            </a:r>
            <a:r>
              <a:rPr dirty="0" sz="1900" spc="-60">
                <a:solidFill>
                  <a:srgbClr val="1F2729"/>
                </a:solidFill>
                <a:latin typeface="Trebuchet MS"/>
                <a:cs typeface="Trebuchet MS"/>
              </a:rPr>
              <a:t>ineffective </a:t>
            </a:r>
            <a:r>
              <a:rPr dirty="0" sz="1900" spc="10">
                <a:solidFill>
                  <a:srgbClr val="1F2729"/>
                </a:solidFill>
                <a:latin typeface="Trebuchet MS"/>
                <a:cs typeface="Trebuchet MS"/>
              </a:rPr>
              <a:t>and </a:t>
            </a:r>
            <a:r>
              <a:rPr dirty="0" sz="1900">
                <a:solidFill>
                  <a:srgbClr val="1F2729"/>
                </a:solidFill>
                <a:latin typeface="Trebuchet MS"/>
                <a:cs typeface="Trebuchet MS"/>
              </a:rPr>
              <a:t>prone </a:t>
            </a:r>
            <a:r>
              <a:rPr dirty="0" sz="1900" spc="-70">
                <a:solidFill>
                  <a:srgbClr val="1F2729"/>
                </a:solidFill>
                <a:latin typeface="Trebuchet MS"/>
                <a:cs typeface="Trebuchet MS"/>
              </a:rPr>
              <a:t>to </a:t>
            </a:r>
            <a:r>
              <a:rPr dirty="0" sz="1900" spc="-5">
                <a:solidFill>
                  <a:srgbClr val="1F2729"/>
                </a:solidFill>
                <a:latin typeface="Trebuchet MS"/>
                <a:cs typeface="Trebuchet MS"/>
              </a:rPr>
              <a:t>human</a:t>
            </a:r>
            <a:r>
              <a:rPr dirty="0" sz="1900" spc="-33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1900" spc="-90">
                <a:solidFill>
                  <a:srgbClr val="1F2729"/>
                </a:solidFill>
                <a:latin typeface="Trebuchet MS"/>
                <a:cs typeface="Trebuchet MS"/>
              </a:rPr>
              <a:t>error.</a:t>
            </a:r>
            <a:endParaRPr sz="1900">
              <a:latin typeface="Trebuchet MS"/>
              <a:cs typeface="Trebuchet MS"/>
            </a:endParaRPr>
          </a:p>
          <a:p>
            <a:pPr marL="358140" indent="-346075">
              <a:lnSpc>
                <a:spcPct val="100000"/>
              </a:lnSpc>
              <a:spcBef>
                <a:spcPts val="335"/>
              </a:spcBef>
              <a:buChar char="●"/>
              <a:tabLst>
                <a:tab pos="358140" algn="l"/>
                <a:tab pos="358775" algn="l"/>
              </a:tabLst>
            </a:pPr>
            <a:r>
              <a:rPr dirty="0" sz="1900" spc="-15">
                <a:solidFill>
                  <a:srgbClr val="1F2729"/>
                </a:solidFill>
                <a:latin typeface="Trebuchet MS"/>
                <a:cs typeface="Trebuchet MS"/>
              </a:rPr>
              <a:t>Aim </a:t>
            </a:r>
            <a:r>
              <a:rPr dirty="0" sz="1900" spc="-5">
                <a:solidFill>
                  <a:srgbClr val="1F2729"/>
                </a:solidFill>
                <a:latin typeface="Trebuchet MS"/>
                <a:cs typeface="Trebuchet MS"/>
              </a:rPr>
              <a:t>is </a:t>
            </a:r>
            <a:r>
              <a:rPr dirty="0" sz="1900" spc="-75">
                <a:solidFill>
                  <a:srgbClr val="1F2729"/>
                </a:solidFill>
                <a:latin typeface="Trebuchet MS"/>
                <a:cs typeface="Trebuchet MS"/>
              </a:rPr>
              <a:t>to </a:t>
            </a:r>
            <a:r>
              <a:rPr dirty="0" sz="1900" spc="5">
                <a:solidFill>
                  <a:srgbClr val="1F2729"/>
                </a:solidFill>
                <a:latin typeface="Trebuchet MS"/>
                <a:cs typeface="Trebuchet MS"/>
              </a:rPr>
              <a:t>develop </a:t>
            </a:r>
            <a:r>
              <a:rPr dirty="0" sz="1900">
                <a:solidFill>
                  <a:srgbClr val="1F2729"/>
                </a:solidFill>
                <a:latin typeface="Trebuchet MS"/>
                <a:cs typeface="Trebuchet MS"/>
              </a:rPr>
              <a:t>a </a:t>
            </a:r>
            <a:r>
              <a:rPr dirty="0" sz="1900" spc="-40">
                <a:solidFill>
                  <a:srgbClr val="1F2729"/>
                </a:solidFill>
                <a:latin typeface="Trebuchet MS"/>
                <a:cs typeface="Trebuchet MS"/>
              </a:rPr>
              <a:t>software </a:t>
            </a:r>
            <a:r>
              <a:rPr dirty="0" sz="1900" spc="-70">
                <a:solidFill>
                  <a:srgbClr val="1F2729"/>
                </a:solidFill>
                <a:latin typeface="Trebuchet MS"/>
                <a:cs typeface="Trebuchet MS"/>
              </a:rPr>
              <a:t>to</a:t>
            </a:r>
            <a:r>
              <a:rPr dirty="0" sz="1900" spc="-41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1900" spc="-20">
                <a:solidFill>
                  <a:srgbClr val="1F2729"/>
                </a:solidFill>
                <a:latin typeface="Trebuchet MS"/>
                <a:cs typeface="Trebuchet MS"/>
              </a:rPr>
              <a:t>help</a:t>
            </a:r>
            <a:endParaRPr sz="1900">
              <a:latin typeface="Trebuchet MS"/>
              <a:cs typeface="Trebuchet MS"/>
            </a:endParaRPr>
          </a:p>
          <a:p>
            <a:pPr marL="358140" marR="21590">
              <a:lnSpc>
                <a:spcPct val="114999"/>
              </a:lnSpc>
              <a:spcBef>
                <a:spcPts val="5"/>
              </a:spcBef>
            </a:pPr>
            <a:r>
              <a:rPr dirty="0" sz="1900" spc="-60">
                <a:solidFill>
                  <a:srgbClr val="1F2729"/>
                </a:solidFill>
                <a:latin typeface="Trebuchet MS"/>
                <a:cs typeface="Trebuchet MS"/>
              </a:rPr>
              <a:t>institutes </a:t>
            </a:r>
            <a:r>
              <a:rPr dirty="0" sz="1900" spc="-25">
                <a:solidFill>
                  <a:srgbClr val="1F2729"/>
                </a:solidFill>
                <a:latin typeface="Trebuchet MS"/>
                <a:cs typeface="Trebuchet MS"/>
              </a:rPr>
              <a:t>gather </a:t>
            </a:r>
            <a:r>
              <a:rPr dirty="0" sz="1900" spc="10">
                <a:solidFill>
                  <a:srgbClr val="1F2729"/>
                </a:solidFill>
                <a:latin typeface="Trebuchet MS"/>
                <a:cs typeface="Trebuchet MS"/>
              </a:rPr>
              <a:t>and </a:t>
            </a:r>
            <a:r>
              <a:rPr dirty="0" sz="1900" spc="-25">
                <a:solidFill>
                  <a:srgbClr val="1F2729"/>
                </a:solidFill>
                <a:latin typeface="Trebuchet MS"/>
                <a:cs typeface="Trebuchet MS"/>
              </a:rPr>
              <a:t>store </a:t>
            </a:r>
            <a:r>
              <a:rPr dirty="0" sz="1900" spc="-50">
                <a:solidFill>
                  <a:srgbClr val="1F2729"/>
                </a:solidFill>
                <a:latin typeface="Trebuchet MS"/>
                <a:cs typeface="Trebuchet MS"/>
              </a:rPr>
              <a:t>relevant </a:t>
            </a:r>
            <a:r>
              <a:rPr dirty="0" sz="1900" spc="-45">
                <a:solidFill>
                  <a:srgbClr val="1F2729"/>
                </a:solidFill>
                <a:latin typeface="Trebuchet MS"/>
                <a:cs typeface="Trebuchet MS"/>
              </a:rPr>
              <a:t>data </a:t>
            </a:r>
            <a:r>
              <a:rPr dirty="0" sz="1900" spc="-55">
                <a:solidFill>
                  <a:srgbClr val="1F2729"/>
                </a:solidFill>
                <a:latin typeface="Trebuchet MS"/>
                <a:cs typeface="Trebuchet MS"/>
              </a:rPr>
              <a:t>of  </a:t>
            </a:r>
            <a:r>
              <a:rPr dirty="0" sz="1900" spc="25">
                <a:solidFill>
                  <a:srgbClr val="1F2729"/>
                </a:solidFill>
                <a:latin typeface="Trebuchet MS"/>
                <a:cs typeface="Trebuchet MS"/>
              </a:rPr>
              <a:t>users </a:t>
            </a:r>
            <a:r>
              <a:rPr dirty="0" sz="1900" spc="10">
                <a:solidFill>
                  <a:srgbClr val="1F2729"/>
                </a:solidFill>
                <a:latin typeface="Trebuchet MS"/>
                <a:cs typeface="Trebuchet MS"/>
              </a:rPr>
              <a:t>and </a:t>
            </a:r>
            <a:r>
              <a:rPr dirty="0" sz="1900" spc="-60">
                <a:solidFill>
                  <a:srgbClr val="1F2729"/>
                </a:solidFill>
                <a:latin typeface="Trebuchet MS"/>
                <a:cs typeface="Trebuchet MS"/>
              </a:rPr>
              <a:t>retrieve </a:t>
            </a:r>
            <a:r>
              <a:rPr dirty="0" sz="1900" spc="-160">
                <a:solidFill>
                  <a:srgbClr val="1F2729"/>
                </a:solidFill>
                <a:latin typeface="Trebuchet MS"/>
                <a:cs typeface="Trebuchet MS"/>
              </a:rPr>
              <a:t>it </a:t>
            </a:r>
            <a:r>
              <a:rPr dirty="0" sz="1900" spc="55">
                <a:solidFill>
                  <a:srgbClr val="1F2729"/>
                </a:solidFill>
                <a:latin typeface="Trebuchet MS"/>
                <a:cs typeface="Trebuchet MS"/>
              </a:rPr>
              <a:t>as </a:t>
            </a:r>
            <a:r>
              <a:rPr dirty="0" sz="1900" spc="10">
                <a:solidFill>
                  <a:srgbClr val="1F2729"/>
                </a:solidFill>
                <a:latin typeface="Trebuchet MS"/>
                <a:cs typeface="Trebuchet MS"/>
              </a:rPr>
              <a:t>and </a:t>
            </a:r>
            <a:r>
              <a:rPr dirty="0" sz="1900" spc="5">
                <a:solidFill>
                  <a:srgbClr val="1F2729"/>
                </a:solidFill>
                <a:latin typeface="Trebuchet MS"/>
                <a:cs typeface="Trebuchet MS"/>
              </a:rPr>
              <a:t>when</a:t>
            </a:r>
            <a:r>
              <a:rPr dirty="0" sz="1900" spc="-41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1900" spc="-55">
                <a:solidFill>
                  <a:srgbClr val="1F2729"/>
                </a:solidFill>
                <a:latin typeface="Trebuchet MS"/>
                <a:cs typeface="Trebuchet MS"/>
              </a:rPr>
              <a:t>required.  </a:t>
            </a:r>
            <a:r>
              <a:rPr dirty="0" sz="1900" spc="5">
                <a:solidFill>
                  <a:srgbClr val="1F2729"/>
                </a:solidFill>
                <a:latin typeface="Trebuchet MS"/>
                <a:cs typeface="Trebuchet MS"/>
              </a:rPr>
              <a:t>The </a:t>
            </a:r>
            <a:r>
              <a:rPr dirty="0" sz="1900" spc="-55">
                <a:solidFill>
                  <a:srgbClr val="1F2729"/>
                </a:solidFill>
                <a:latin typeface="Trebuchet MS"/>
                <a:cs typeface="Trebuchet MS"/>
              </a:rPr>
              <a:t>aim </a:t>
            </a:r>
            <a:r>
              <a:rPr dirty="0" sz="1900">
                <a:solidFill>
                  <a:srgbClr val="1F2729"/>
                </a:solidFill>
                <a:latin typeface="Trebuchet MS"/>
                <a:cs typeface="Trebuchet MS"/>
              </a:rPr>
              <a:t>is </a:t>
            </a:r>
            <a:r>
              <a:rPr dirty="0" sz="1900" spc="-75">
                <a:solidFill>
                  <a:srgbClr val="1F2729"/>
                </a:solidFill>
                <a:latin typeface="Trebuchet MS"/>
                <a:cs typeface="Trebuchet MS"/>
              </a:rPr>
              <a:t>to </a:t>
            </a:r>
            <a:r>
              <a:rPr dirty="0" sz="1900" spc="-5">
                <a:solidFill>
                  <a:srgbClr val="1F2729"/>
                </a:solidFill>
                <a:latin typeface="Trebuchet MS"/>
                <a:cs typeface="Trebuchet MS"/>
              </a:rPr>
              <a:t>reduce </a:t>
            </a:r>
            <a:r>
              <a:rPr dirty="0" sz="1900" spc="15">
                <a:solidFill>
                  <a:srgbClr val="1F2729"/>
                </a:solidFill>
                <a:latin typeface="Trebuchet MS"/>
                <a:cs typeface="Trebuchet MS"/>
              </a:rPr>
              <a:t>dependency </a:t>
            </a:r>
            <a:r>
              <a:rPr dirty="0" sz="1900" spc="-55">
                <a:solidFill>
                  <a:srgbClr val="1F2729"/>
                </a:solidFill>
                <a:latin typeface="Trebuchet MS"/>
                <a:cs typeface="Trebuchet MS"/>
              </a:rPr>
              <a:t>of  </a:t>
            </a:r>
            <a:r>
              <a:rPr dirty="0" sz="1900" spc="-60">
                <a:solidFill>
                  <a:srgbClr val="1F2729"/>
                </a:solidFill>
                <a:latin typeface="Trebuchet MS"/>
                <a:cs typeface="Trebuchet MS"/>
              </a:rPr>
              <a:t>institutes </a:t>
            </a:r>
            <a:r>
              <a:rPr dirty="0" sz="1900" spc="-10">
                <a:solidFill>
                  <a:srgbClr val="1F2729"/>
                </a:solidFill>
                <a:latin typeface="Trebuchet MS"/>
                <a:cs typeface="Trebuchet MS"/>
              </a:rPr>
              <a:t>over </a:t>
            </a:r>
            <a:r>
              <a:rPr dirty="0" sz="1900" spc="-20">
                <a:solidFill>
                  <a:srgbClr val="1F2729"/>
                </a:solidFill>
                <a:latin typeface="Trebuchet MS"/>
                <a:cs typeface="Trebuchet MS"/>
              </a:rPr>
              <a:t>large </a:t>
            </a:r>
            <a:r>
              <a:rPr dirty="0" sz="1900" spc="-25">
                <a:solidFill>
                  <a:srgbClr val="1F2729"/>
                </a:solidFill>
                <a:latin typeface="Trebuchet MS"/>
                <a:cs typeface="Trebuchet MS"/>
              </a:rPr>
              <a:t>teams </a:t>
            </a:r>
            <a:r>
              <a:rPr dirty="0" sz="1900" spc="-70">
                <a:solidFill>
                  <a:srgbClr val="1F2729"/>
                </a:solidFill>
                <a:latin typeface="Trebuchet MS"/>
                <a:cs typeface="Trebuchet MS"/>
              </a:rPr>
              <a:t>to </a:t>
            </a:r>
            <a:r>
              <a:rPr dirty="0" sz="1900" spc="20">
                <a:solidFill>
                  <a:srgbClr val="1F2729"/>
                </a:solidFill>
                <a:latin typeface="Trebuchet MS"/>
                <a:cs typeface="Trebuchet MS"/>
              </a:rPr>
              <a:t>manage </a:t>
            </a:r>
            <a:r>
              <a:rPr dirty="0" sz="1900" spc="10">
                <a:solidFill>
                  <a:srgbClr val="1F2729"/>
                </a:solidFill>
                <a:latin typeface="Trebuchet MS"/>
                <a:cs typeface="Trebuchet MS"/>
              </a:rPr>
              <a:t>and  </a:t>
            </a:r>
            <a:r>
              <a:rPr dirty="0" sz="1900" spc="-15">
                <a:solidFill>
                  <a:srgbClr val="1F2729"/>
                </a:solidFill>
                <a:latin typeface="Trebuchet MS"/>
                <a:cs typeface="Trebuchet MS"/>
              </a:rPr>
              <a:t>conduct </a:t>
            </a:r>
            <a:r>
              <a:rPr dirty="0" sz="1900" spc="-35">
                <a:solidFill>
                  <a:srgbClr val="1F2729"/>
                </a:solidFill>
                <a:latin typeface="Trebuchet MS"/>
                <a:cs typeface="Trebuchet MS"/>
              </a:rPr>
              <a:t>placement</a:t>
            </a:r>
            <a:r>
              <a:rPr dirty="0" sz="1900" spc="-114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1900" spc="5">
                <a:solidFill>
                  <a:srgbClr val="1F2729"/>
                </a:solidFill>
                <a:latin typeface="Trebuchet MS"/>
                <a:cs typeface="Trebuchet MS"/>
              </a:rPr>
              <a:t>processes.</a:t>
            </a:r>
            <a:endParaRPr sz="19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4623" y="1281683"/>
          <a:ext cx="319278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755"/>
                <a:gridCol w="1597025"/>
              </a:tblGrid>
              <a:tr h="801624">
                <a:tc gridSpan="2"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28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2800" spc="-1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7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Input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154940">
                    <a:solidFill>
                      <a:srgbClr val="FF525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2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4AA07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AA073"/>
                      </a:solidFill>
                      <a:prstDash val="solid"/>
                    </a:lnL>
                  </a:tcPr>
                </a:tc>
              </a:tr>
              <a:tr h="801624">
                <a:tc gridSpan="2"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dirty="0" sz="25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Storage </a:t>
                      </a:r>
                      <a:r>
                        <a:rPr dirty="0" sz="25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2500" spc="-2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5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endParaRPr sz="2500">
                        <a:latin typeface="Trebuchet MS"/>
                        <a:cs typeface="Trebuchet MS"/>
                      </a:endParaRPr>
                    </a:p>
                  </a:txBody>
                  <a:tcPr marL="0" marR="0" marB="0" marT="181610">
                    <a:solidFill>
                      <a:srgbClr val="1F272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20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4AA07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AA073"/>
                      </a:solidFill>
                      <a:prstDash val="solid"/>
                    </a:lnL>
                  </a:tcPr>
                </a:tc>
              </a:tr>
              <a:tr h="801624">
                <a:tc gridSpan="2"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dirty="0" sz="28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2800" spc="-1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8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Retrieval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156210">
                    <a:solidFill>
                      <a:srgbClr val="35374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56692"/>
            <a:ext cx="269049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Problem</a:t>
            </a:r>
            <a:r>
              <a:rPr dirty="0" spc="-165"/>
              <a:t> </a:t>
            </a:r>
            <a:r>
              <a:rPr dirty="0" spc="-5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658" y="1195000"/>
            <a:ext cx="8030209" cy="21297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59"/>
              </a:spcBef>
              <a:buClr>
                <a:srgbClr val="606060"/>
              </a:buClr>
              <a:buChar char="●"/>
              <a:tabLst>
                <a:tab pos="367665" algn="l"/>
                <a:tab pos="368300" algn="l"/>
              </a:tabLst>
            </a:pPr>
            <a:r>
              <a:rPr dirty="0" sz="2000" spc="25">
                <a:solidFill>
                  <a:srgbClr val="1F2729"/>
                </a:solidFill>
                <a:latin typeface="Trebuchet MS"/>
                <a:cs typeface="Trebuchet MS"/>
              </a:rPr>
              <a:t>Connects </a:t>
            </a:r>
            <a:r>
              <a:rPr dirty="0" sz="2000" spc="-15">
                <a:solidFill>
                  <a:srgbClr val="1F2729"/>
                </a:solidFill>
                <a:latin typeface="Trebuchet MS"/>
                <a:cs typeface="Trebuchet MS"/>
              </a:rPr>
              <a:t>students,companies </a:t>
            </a:r>
            <a:r>
              <a:rPr dirty="0" sz="2000" spc="15">
                <a:solidFill>
                  <a:srgbClr val="1F2729"/>
                </a:solidFill>
                <a:latin typeface="Trebuchet MS"/>
                <a:cs typeface="Trebuchet MS"/>
              </a:rPr>
              <a:t>and</a:t>
            </a:r>
            <a:r>
              <a:rPr dirty="0" sz="2000" spc="-39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1F2729"/>
                </a:solidFill>
                <a:latin typeface="Trebuchet MS"/>
                <a:cs typeface="Trebuchet MS"/>
              </a:rPr>
              <a:t>alumni.</a:t>
            </a:r>
            <a:endParaRPr sz="2000">
              <a:latin typeface="Trebuchet MS"/>
              <a:cs typeface="Trebuchet MS"/>
            </a:endParaRPr>
          </a:p>
          <a:p>
            <a:pPr marL="367665" marR="5080" indent="-355600">
              <a:lnSpc>
                <a:spcPct val="114999"/>
              </a:lnSpc>
              <a:spcBef>
                <a:spcPts val="5"/>
              </a:spcBef>
              <a:buClr>
                <a:srgbClr val="606060"/>
              </a:buClr>
              <a:buChar char="●"/>
              <a:tabLst>
                <a:tab pos="367665" algn="l"/>
                <a:tab pos="368300" algn="l"/>
              </a:tabLst>
            </a:pPr>
            <a:r>
              <a:rPr dirty="0" sz="2000">
                <a:solidFill>
                  <a:srgbClr val="1F2729"/>
                </a:solidFill>
                <a:latin typeface="Trebuchet MS"/>
                <a:cs typeface="Trebuchet MS"/>
              </a:rPr>
              <a:t>Students</a:t>
            </a:r>
            <a:r>
              <a:rPr dirty="0" sz="2000" spc="-10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1F2729"/>
                </a:solidFill>
                <a:latin typeface="Trebuchet MS"/>
                <a:cs typeface="Trebuchet MS"/>
              </a:rPr>
              <a:t>can</a:t>
            </a:r>
            <a:r>
              <a:rPr dirty="0" sz="2000" spc="-10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1F2729"/>
                </a:solidFill>
                <a:latin typeface="Trebuchet MS"/>
                <a:cs typeface="Trebuchet MS"/>
              </a:rPr>
              <a:t>upload</a:t>
            </a:r>
            <a:r>
              <a:rPr dirty="0" sz="2000" spc="-10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1F2729"/>
                </a:solidFill>
                <a:latin typeface="Trebuchet MS"/>
                <a:cs typeface="Trebuchet MS"/>
              </a:rPr>
              <a:t>CV,</a:t>
            </a:r>
            <a:r>
              <a:rPr dirty="0" sz="2000" spc="-10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1F2729"/>
                </a:solidFill>
                <a:latin typeface="Trebuchet MS"/>
                <a:cs typeface="Trebuchet MS"/>
              </a:rPr>
              <a:t>request</a:t>
            </a:r>
            <a:r>
              <a:rPr dirty="0" sz="2000" spc="-11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1F2729"/>
                </a:solidFill>
                <a:latin typeface="Trebuchet MS"/>
                <a:cs typeface="Trebuchet MS"/>
              </a:rPr>
              <a:t>feedback</a:t>
            </a:r>
            <a:r>
              <a:rPr dirty="0" sz="2000" spc="-114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1F2729"/>
                </a:solidFill>
                <a:latin typeface="Trebuchet MS"/>
                <a:cs typeface="Trebuchet MS"/>
              </a:rPr>
              <a:t>from</a:t>
            </a:r>
            <a:r>
              <a:rPr dirty="0" sz="2000" spc="-9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1F2729"/>
                </a:solidFill>
                <a:latin typeface="Trebuchet MS"/>
                <a:cs typeface="Trebuchet MS"/>
              </a:rPr>
              <a:t>alumni</a:t>
            </a:r>
            <a:r>
              <a:rPr dirty="0" sz="2000" spc="-10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1F2729"/>
                </a:solidFill>
                <a:latin typeface="Trebuchet MS"/>
                <a:cs typeface="Trebuchet MS"/>
              </a:rPr>
              <a:t>and</a:t>
            </a:r>
            <a:r>
              <a:rPr dirty="0" sz="2000" spc="-11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1F2729"/>
                </a:solidFill>
                <a:latin typeface="Trebuchet MS"/>
                <a:cs typeface="Trebuchet MS"/>
              </a:rPr>
              <a:t>apply</a:t>
            </a:r>
            <a:r>
              <a:rPr dirty="0" sz="2000" spc="-10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1F2729"/>
                </a:solidFill>
                <a:latin typeface="Trebuchet MS"/>
                <a:cs typeface="Trebuchet MS"/>
              </a:rPr>
              <a:t>for  </a:t>
            </a:r>
            <a:r>
              <a:rPr dirty="0" sz="2000" spc="-15">
                <a:solidFill>
                  <a:srgbClr val="1F2729"/>
                </a:solidFill>
                <a:latin typeface="Trebuchet MS"/>
                <a:cs typeface="Trebuchet MS"/>
              </a:rPr>
              <a:t>companies.</a:t>
            </a:r>
            <a:endParaRPr sz="2000">
              <a:latin typeface="Trebuchet MS"/>
              <a:cs typeface="Trebuchet MS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Char char="●"/>
              <a:tabLst>
                <a:tab pos="367665" algn="l"/>
                <a:tab pos="368300" algn="l"/>
              </a:tabLst>
            </a:pPr>
            <a:r>
              <a:rPr dirty="0" sz="2000" spc="-25">
                <a:solidFill>
                  <a:srgbClr val="1F2729"/>
                </a:solidFill>
                <a:latin typeface="Trebuchet MS"/>
                <a:cs typeface="Trebuchet MS"/>
              </a:rPr>
              <a:t>Alumni</a:t>
            </a:r>
            <a:r>
              <a:rPr dirty="0" sz="2000" spc="-12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1F2729"/>
                </a:solidFill>
                <a:latin typeface="Trebuchet MS"/>
                <a:cs typeface="Trebuchet MS"/>
              </a:rPr>
              <a:t>can</a:t>
            </a:r>
            <a:r>
              <a:rPr dirty="0" sz="2000" spc="-114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1F2729"/>
                </a:solidFill>
                <a:latin typeface="Trebuchet MS"/>
                <a:cs typeface="Trebuchet MS"/>
              </a:rPr>
              <a:t>give</a:t>
            </a:r>
            <a:r>
              <a:rPr dirty="0" sz="2000" spc="-11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1F2729"/>
                </a:solidFill>
                <a:latin typeface="Trebuchet MS"/>
                <a:cs typeface="Trebuchet MS"/>
              </a:rPr>
              <a:t>feedback</a:t>
            </a:r>
            <a:r>
              <a:rPr dirty="0" sz="2000" spc="-12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1F2729"/>
                </a:solidFill>
                <a:latin typeface="Trebuchet MS"/>
                <a:cs typeface="Trebuchet MS"/>
              </a:rPr>
              <a:t>to</a:t>
            </a:r>
            <a:r>
              <a:rPr dirty="0" sz="2000" spc="-10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1F2729"/>
                </a:solidFill>
                <a:latin typeface="Trebuchet MS"/>
                <a:cs typeface="Trebuchet MS"/>
              </a:rPr>
              <a:t>students</a:t>
            </a:r>
            <a:r>
              <a:rPr dirty="0" sz="2000" spc="-12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1F2729"/>
                </a:solidFill>
                <a:latin typeface="Trebuchet MS"/>
                <a:cs typeface="Trebuchet MS"/>
              </a:rPr>
              <a:t>and</a:t>
            </a:r>
            <a:r>
              <a:rPr dirty="0" sz="2000" spc="-10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1F2729"/>
                </a:solidFill>
                <a:latin typeface="Trebuchet MS"/>
                <a:cs typeface="Trebuchet MS"/>
              </a:rPr>
              <a:t>chat</a:t>
            </a:r>
            <a:r>
              <a:rPr dirty="0" sz="2000" spc="-114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1F2729"/>
                </a:solidFill>
                <a:latin typeface="Trebuchet MS"/>
                <a:cs typeface="Trebuchet MS"/>
              </a:rPr>
              <a:t>with</a:t>
            </a:r>
            <a:r>
              <a:rPr dirty="0" sz="2000" spc="-12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1F2729"/>
                </a:solidFill>
                <a:latin typeface="Trebuchet MS"/>
                <a:cs typeface="Trebuchet MS"/>
              </a:rPr>
              <a:t>them</a:t>
            </a:r>
            <a:r>
              <a:rPr dirty="0" sz="2000" spc="-114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1F2729"/>
                </a:solidFill>
                <a:latin typeface="Trebuchet MS"/>
                <a:cs typeface="Trebuchet MS"/>
              </a:rPr>
              <a:t>further</a:t>
            </a:r>
            <a:r>
              <a:rPr dirty="0" sz="2000" spc="-10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150">
                <a:solidFill>
                  <a:srgbClr val="1F2729"/>
                </a:solidFill>
                <a:latin typeface="Trebuchet MS"/>
                <a:cs typeface="Trebuchet MS"/>
              </a:rPr>
              <a:t>if</a:t>
            </a:r>
            <a:endParaRPr sz="2000">
              <a:latin typeface="Trebuchet MS"/>
              <a:cs typeface="Trebuchet MS"/>
            </a:endParaRPr>
          </a:p>
          <a:p>
            <a:pPr marL="367665">
              <a:lnSpc>
                <a:spcPct val="100000"/>
              </a:lnSpc>
              <a:spcBef>
                <a:spcPts val="360"/>
              </a:spcBef>
            </a:pPr>
            <a:r>
              <a:rPr dirty="0" sz="2000" spc="-55">
                <a:solidFill>
                  <a:srgbClr val="1F2729"/>
                </a:solidFill>
                <a:latin typeface="Trebuchet MS"/>
                <a:cs typeface="Trebuchet MS"/>
              </a:rPr>
              <a:t>required.</a:t>
            </a:r>
            <a:endParaRPr sz="2000">
              <a:latin typeface="Trebuchet MS"/>
              <a:cs typeface="Trebuchet MS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Char char="●"/>
              <a:tabLst>
                <a:tab pos="367665" algn="l"/>
                <a:tab pos="368300" algn="l"/>
              </a:tabLst>
            </a:pPr>
            <a:r>
              <a:rPr dirty="0" sz="2000" spc="30">
                <a:solidFill>
                  <a:srgbClr val="1F2729"/>
                </a:solidFill>
                <a:latin typeface="Trebuchet MS"/>
                <a:cs typeface="Trebuchet MS"/>
              </a:rPr>
              <a:t>Companies</a:t>
            </a:r>
            <a:r>
              <a:rPr dirty="0" sz="2000" spc="-13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1F2729"/>
                </a:solidFill>
                <a:latin typeface="Trebuchet MS"/>
                <a:cs typeface="Trebuchet MS"/>
              </a:rPr>
              <a:t>can</a:t>
            </a:r>
            <a:r>
              <a:rPr dirty="0" sz="2000" spc="-11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1F2729"/>
                </a:solidFill>
                <a:latin typeface="Trebuchet MS"/>
                <a:cs typeface="Trebuchet MS"/>
              </a:rPr>
              <a:t>shortlist</a:t>
            </a:r>
            <a:r>
              <a:rPr dirty="0" sz="2000" spc="-13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1F2729"/>
                </a:solidFill>
                <a:latin typeface="Trebuchet MS"/>
                <a:cs typeface="Trebuchet MS"/>
              </a:rPr>
              <a:t>students</a:t>
            </a:r>
            <a:r>
              <a:rPr dirty="0" sz="2000" spc="-12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1F2729"/>
                </a:solidFill>
                <a:latin typeface="Trebuchet MS"/>
                <a:cs typeface="Trebuchet MS"/>
              </a:rPr>
              <a:t>after</a:t>
            </a:r>
            <a:r>
              <a:rPr dirty="0" sz="2000" spc="-11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1F2729"/>
                </a:solidFill>
                <a:latin typeface="Trebuchet MS"/>
                <a:cs typeface="Trebuchet MS"/>
              </a:rPr>
              <a:t>seeing</a:t>
            </a:r>
            <a:r>
              <a:rPr dirty="0" sz="2000" spc="-12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1F2729"/>
                </a:solidFill>
                <a:latin typeface="Trebuchet MS"/>
                <a:cs typeface="Trebuchet MS"/>
              </a:rPr>
              <a:t>their</a:t>
            </a:r>
            <a:r>
              <a:rPr dirty="0" sz="2000" spc="-10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1F2729"/>
                </a:solidFill>
                <a:latin typeface="Trebuchet MS"/>
                <a:cs typeface="Trebuchet MS"/>
              </a:rPr>
              <a:t>CVs.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1F27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29962" y="4496561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 h="0">
                  <a:moveTo>
                    <a:pt x="0" y="0"/>
                  </a:moveTo>
                  <a:lnTo>
                    <a:pt x="468249" y="0"/>
                  </a:lnTo>
                </a:path>
              </a:pathLst>
            </a:custGeom>
            <a:ln w="19050">
              <a:solidFill>
                <a:srgbClr val="62D29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85715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34339" y="2189175"/>
            <a:ext cx="290639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20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-5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8913" y="350116"/>
            <a:ext cx="3632200" cy="17081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dirty="0" sz="2400" spc="55">
                <a:solidFill>
                  <a:srgbClr val="FFFFFF"/>
                </a:solidFill>
              </a:rPr>
              <a:t>We </a:t>
            </a:r>
            <a:r>
              <a:rPr dirty="0" sz="2400" spc="15">
                <a:solidFill>
                  <a:srgbClr val="FFFFFF"/>
                </a:solidFill>
              </a:rPr>
              <a:t>have developed </a:t>
            </a:r>
            <a:r>
              <a:rPr dirty="0" sz="2400">
                <a:solidFill>
                  <a:srgbClr val="FFFFFF"/>
                </a:solidFill>
              </a:rPr>
              <a:t>a  </a:t>
            </a:r>
            <a:r>
              <a:rPr dirty="0" sz="2400" spc="30">
                <a:solidFill>
                  <a:srgbClr val="FFFFFF"/>
                </a:solidFill>
              </a:rPr>
              <a:t>Web-based </a:t>
            </a:r>
            <a:r>
              <a:rPr dirty="0" sz="2400" spc="-50">
                <a:solidFill>
                  <a:srgbClr val="FFFFFF"/>
                </a:solidFill>
              </a:rPr>
              <a:t>application </a:t>
            </a:r>
            <a:r>
              <a:rPr dirty="0" sz="2400" spc="-90">
                <a:solidFill>
                  <a:srgbClr val="FFFFFF"/>
                </a:solidFill>
              </a:rPr>
              <a:t>for  </a:t>
            </a:r>
            <a:r>
              <a:rPr dirty="0" sz="2400">
                <a:solidFill>
                  <a:srgbClr val="FFFFFF"/>
                </a:solidFill>
              </a:rPr>
              <a:t>resolving </a:t>
            </a:r>
            <a:r>
              <a:rPr dirty="0" sz="2400" spc="-5">
                <a:solidFill>
                  <a:srgbClr val="FFFFFF"/>
                </a:solidFill>
              </a:rPr>
              <a:t>these </a:t>
            </a:r>
            <a:r>
              <a:rPr dirty="0" sz="2400" spc="55">
                <a:solidFill>
                  <a:srgbClr val="FFFFFF"/>
                </a:solidFill>
              </a:rPr>
              <a:t>issues  </a:t>
            </a:r>
            <a:r>
              <a:rPr dirty="0" sz="2400" spc="35">
                <a:solidFill>
                  <a:srgbClr val="FFFFFF"/>
                </a:solidFill>
              </a:rPr>
              <a:t>using </a:t>
            </a:r>
            <a:r>
              <a:rPr dirty="0" sz="2400" spc="-65">
                <a:solidFill>
                  <a:srgbClr val="FFFFFF"/>
                </a:solidFill>
              </a:rPr>
              <a:t>the </a:t>
            </a:r>
            <a:r>
              <a:rPr dirty="0" sz="2400" spc="-5">
                <a:solidFill>
                  <a:srgbClr val="FFFFFF"/>
                </a:solidFill>
              </a:rPr>
              <a:t>modern</a:t>
            </a:r>
            <a:r>
              <a:rPr dirty="0" sz="2400" spc="-305">
                <a:solidFill>
                  <a:srgbClr val="FFFFFF"/>
                </a:solidFill>
              </a:rPr>
              <a:t> </a:t>
            </a:r>
            <a:r>
              <a:rPr dirty="0" sz="2400" spc="-80">
                <a:solidFill>
                  <a:srgbClr val="FFFFFF"/>
                </a:solidFill>
              </a:rPr>
              <a:t>full-stack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018913" y="2031955"/>
            <a:ext cx="3649979" cy="2129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development,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4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designing 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implementing 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frontend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400" spc="-6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backend  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easy 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UI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robust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backend</a:t>
            </a:r>
            <a:r>
              <a:rPr dirty="0" sz="24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database.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226" y="63246"/>
            <a:ext cx="326961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Salient </a:t>
            </a:r>
            <a:r>
              <a:rPr dirty="0" spc="-15"/>
              <a:t>Features </a:t>
            </a:r>
            <a:r>
              <a:rPr dirty="0" spc="-70"/>
              <a:t>of</a:t>
            </a:r>
            <a:r>
              <a:rPr dirty="0" spc="-300"/>
              <a:t> </a:t>
            </a:r>
            <a:r>
              <a:rPr dirty="0" spc="190"/>
              <a:t>SRS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229" y="2474785"/>
            <a:ext cx="1134745" cy="582930"/>
            <a:chOff x="693229" y="2474785"/>
            <a:chExt cx="1134745" cy="582930"/>
          </a:xfrm>
        </p:grpSpPr>
        <p:sp>
          <p:nvSpPr>
            <p:cNvPr id="4" name="object 4"/>
            <p:cNvSpPr/>
            <p:nvPr/>
          </p:nvSpPr>
          <p:spPr>
            <a:xfrm>
              <a:off x="697991" y="2479548"/>
              <a:ext cx="1125220" cy="573405"/>
            </a:xfrm>
            <a:custGeom>
              <a:avLst/>
              <a:gdLst/>
              <a:ahLst/>
              <a:cxnLst/>
              <a:rect l="l" t="t" r="r" b="b"/>
              <a:pathLst>
                <a:path w="1125220" h="573405">
                  <a:moveTo>
                    <a:pt x="1029207" y="0"/>
                  </a:moveTo>
                  <a:lnTo>
                    <a:pt x="95503" y="0"/>
                  </a:lnTo>
                  <a:lnTo>
                    <a:pt x="58330" y="7510"/>
                  </a:lnTo>
                  <a:lnTo>
                    <a:pt x="27973" y="27987"/>
                  </a:lnTo>
                  <a:lnTo>
                    <a:pt x="7505" y="58346"/>
                  </a:lnTo>
                  <a:lnTo>
                    <a:pt x="0" y="95503"/>
                  </a:lnTo>
                  <a:lnTo>
                    <a:pt x="0" y="477519"/>
                  </a:lnTo>
                  <a:lnTo>
                    <a:pt x="7505" y="514677"/>
                  </a:lnTo>
                  <a:lnTo>
                    <a:pt x="27973" y="545036"/>
                  </a:lnTo>
                  <a:lnTo>
                    <a:pt x="58330" y="565513"/>
                  </a:lnTo>
                  <a:lnTo>
                    <a:pt x="95503" y="573024"/>
                  </a:lnTo>
                  <a:lnTo>
                    <a:pt x="1029207" y="573024"/>
                  </a:lnTo>
                  <a:lnTo>
                    <a:pt x="1066365" y="565513"/>
                  </a:lnTo>
                  <a:lnTo>
                    <a:pt x="1096724" y="545036"/>
                  </a:lnTo>
                  <a:lnTo>
                    <a:pt x="1117201" y="514677"/>
                  </a:lnTo>
                  <a:lnTo>
                    <a:pt x="1124712" y="477519"/>
                  </a:lnTo>
                  <a:lnTo>
                    <a:pt x="1124712" y="95503"/>
                  </a:lnTo>
                  <a:lnTo>
                    <a:pt x="1117201" y="58346"/>
                  </a:lnTo>
                  <a:lnTo>
                    <a:pt x="1096724" y="27987"/>
                  </a:lnTo>
                  <a:lnTo>
                    <a:pt x="1066365" y="7510"/>
                  </a:lnTo>
                  <a:lnTo>
                    <a:pt x="1029207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97991" y="2479548"/>
              <a:ext cx="1125220" cy="573405"/>
            </a:xfrm>
            <a:custGeom>
              <a:avLst/>
              <a:gdLst/>
              <a:ahLst/>
              <a:cxnLst/>
              <a:rect l="l" t="t" r="r" b="b"/>
              <a:pathLst>
                <a:path w="1125220" h="573405">
                  <a:moveTo>
                    <a:pt x="0" y="95503"/>
                  </a:moveTo>
                  <a:lnTo>
                    <a:pt x="7505" y="58346"/>
                  </a:lnTo>
                  <a:lnTo>
                    <a:pt x="27973" y="27987"/>
                  </a:lnTo>
                  <a:lnTo>
                    <a:pt x="58330" y="7510"/>
                  </a:lnTo>
                  <a:lnTo>
                    <a:pt x="95503" y="0"/>
                  </a:lnTo>
                  <a:lnTo>
                    <a:pt x="1029207" y="0"/>
                  </a:lnTo>
                  <a:lnTo>
                    <a:pt x="1066365" y="7510"/>
                  </a:lnTo>
                  <a:lnTo>
                    <a:pt x="1096724" y="27987"/>
                  </a:lnTo>
                  <a:lnTo>
                    <a:pt x="1117201" y="58346"/>
                  </a:lnTo>
                  <a:lnTo>
                    <a:pt x="1124712" y="95503"/>
                  </a:lnTo>
                  <a:lnTo>
                    <a:pt x="1124712" y="477519"/>
                  </a:lnTo>
                  <a:lnTo>
                    <a:pt x="1117201" y="514677"/>
                  </a:lnTo>
                  <a:lnTo>
                    <a:pt x="1096724" y="545036"/>
                  </a:lnTo>
                  <a:lnTo>
                    <a:pt x="1066365" y="565513"/>
                  </a:lnTo>
                  <a:lnTo>
                    <a:pt x="1029207" y="573024"/>
                  </a:lnTo>
                  <a:lnTo>
                    <a:pt x="95503" y="573024"/>
                  </a:lnTo>
                  <a:lnTo>
                    <a:pt x="58330" y="565513"/>
                  </a:lnTo>
                  <a:lnTo>
                    <a:pt x="27973" y="545036"/>
                  </a:lnTo>
                  <a:lnTo>
                    <a:pt x="7505" y="514677"/>
                  </a:lnTo>
                  <a:lnTo>
                    <a:pt x="0" y="477519"/>
                  </a:lnTo>
                  <a:lnTo>
                    <a:pt x="0" y="95503"/>
                  </a:lnTo>
                  <a:close/>
                </a:path>
              </a:pathLst>
            </a:custGeom>
            <a:ln w="9525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13561" y="2657297"/>
            <a:ext cx="4933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Alu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95765" y="2474785"/>
            <a:ext cx="1231900" cy="582930"/>
            <a:chOff x="2695765" y="2474785"/>
            <a:chExt cx="1231900" cy="582930"/>
          </a:xfrm>
        </p:grpSpPr>
        <p:sp>
          <p:nvSpPr>
            <p:cNvPr id="8" name="object 8"/>
            <p:cNvSpPr/>
            <p:nvPr/>
          </p:nvSpPr>
          <p:spPr>
            <a:xfrm>
              <a:off x="2700527" y="2479548"/>
              <a:ext cx="1222375" cy="573405"/>
            </a:xfrm>
            <a:custGeom>
              <a:avLst/>
              <a:gdLst/>
              <a:ahLst/>
              <a:cxnLst/>
              <a:rect l="l" t="t" r="r" b="b"/>
              <a:pathLst>
                <a:path w="1222375" h="573405">
                  <a:moveTo>
                    <a:pt x="1126744" y="0"/>
                  </a:moveTo>
                  <a:lnTo>
                    <a:pt x="95504" y="0"/>
                  </a:lnTo>
                  <a:lnTo>
                    <a:pt x="58346" y="7510"/>
                  </a:lnTo>
                  <a:lnTo>
                    <a:pt x="27987" y="27987"/>
                  </a:lnTo>
                  <a:lnTo>
                    <a:pt x="7510" y="58346"/>
                  </a:lnTo>
                  <a:lnTo>
                    <a:pt x="0" y="95503"/>
                  </a:lnTo>
                  <a:lnTo>
                    <a:pt x="0" y="477519"/>
                  </a:lnTo>
                  <a:lnTo>
                    <a:pt x="7510" y="514677"/>
                  </a:lnTo>
                  <a:lnTo>
                    <a:pt x="27987" y="545036"/>
                  </a:lnTo>
                  <a:lnTo>
                    <a:pt x="58346" y="565513"/>
                  </a:lnTo>
                  <a:lnTo>
                    <a:pt x="95504" y="573024"/>
                  </a:lnTo>
                  <a:lnTo>
                    <a:pt x="1126744" y="573024"/>
                  </a:lnTo>
                  <a:lnTo>
                    <a:pt x="1163901" y="565513"/>
                  </a:lnTo>
                  <a:lnTo>
                    <a:pt x="1194260" y="545036"/>
                  </a:lnTo>
                  <a:lnTo>
                    <a:pt x="1214737" y="514677"/>
                  </a:lnTo>
                  <a:lnTo>
                    <a:pt x="1222248" y="477519"/>
                  </a:lnTo>
                  <a:lnTo>
                    <a:pt x="1222248" y="95503"/>
                  </a:lnTo>
                  <a:lnTo>
                    <a:pt x="1214737" y="58346"/>
                  </a:lnTo>
                  <a:lnTo>
                    <a:pt x="1194260" y="27987"/>
                  </a:lnTo>
                  <a:lnTo>
                    <a:pt x="1163901" y="7510"/>
                  </a:lnTo>
                  <a:lnTo>
                    <a:pt x="1126744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00527" y="2479548"/>
              <a:ext cx="1222375" cy="573405"/>
            </a:xfrm>
            <a:custGeom>
              <a:avLst/>
              <a:gdLst/>
              <a:ahLst/>
              <a:cxnLst/>
              <a:rect l="l" t="t" r="r" b="b"/>
              <a:pathLst>
                <a:path w="1222375" h="573405">
                  <a:moveTo>
                    <a:pt x="0" y="95503"/>
                  </a:moveTo>
                  <a:lnTo>
                    <a:pt x="7510" y="58346"/>
                  </a:lnTo>
                  <a:lnTo>
                    <a:pt x="27987" y="27987"/>
                  </a:lnTo>
                  <a:lnTo>
                    <a:pt x="58346" y="7510"/>
                  </a:lnTo>
                  <a:lnTo>
                    <a:pt x="95504" y="0"/>
                  </a:lnTo>
                  <a:lnTo>
                    <a:pt x="1126744" y="0"/>
                  </a:lnTo>
                  <a:lnTo>
                    <a:pt x="1163901" y="7510"/>
                  </a:lnTo>
                  <a:lnTo>
                    <a:pt x="1194260" y="27987"/>
                  </a:lnTo>
                  <a:lnTo>
                    <a:pt x="1214737" y="58346"/>
                  </a:lnTo>
                  <a:lnTo>
                    <a:pt x="1222248" y="95503"/>
                  </a:lnTo>
                  <a:lnTo>
                    <a:pt x="1222248" y="477519"/>
                  </a:lnTo>
                  <a:lnTo>
                    <a:pt x="1214737" y="514677"/>
                  </a:lnTo>
                  <a:lnTo>
                    <a:pt x="1194260" y="545036"/>
                  </a:lnTo>
                  <a:lnTo>
                    <a:pt x="1163901" y="565513"/>
                  </a:lnTo>
                  <a:lnTo>
                    <a:pt x="1126744" y="573024"/>
                  </a:lnTo>
                  <a:lnTo>
                    <a:pt x="95504" y="573024"/>
                  </a:lnTo>
                  <a:lnTo>
                    <a:pt x="58346" y="565513"/>
                  </a:lnTo>
                  <a:lnTo>
                    <a:pt x="27987" y="545036"/>
                  </a:lnTo>
                  <a:lnTo>
                    <a:pt x="7510" y="514677"/>
                  </a:lnTo>
                  <a:lnTo>
                    <a:pt x="0" y="477519"/>
                  </a:lnTo>
                  <a:lnTo>
                    <a:pt x="0" y="95503"/>
                  </a:lnTo>
                  <a:close/>
                </a:path>
              </a:pathLst>
            </a:custGeom>
            <a:ln w="9524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973451" y="2657297"/>
            <a:ext cx="6794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9949" y="2474785"/>
            <a:ext cx="1302385" cy="582930"/>
            <a:chOff x="4929949" y="2474785"/>
            <a:chExt cx="1302385" cy="582930"/>
          </a:xfrm>
        </p:grpSpPr>
        <p:sp>
          <p:nvSpPr>
            <p:cNvPr id="12" name="object 12"/>
            <p:cNvSpPr/>
            <p:nvPr/>
          </p:nvSpPr>
          <p:spPr>
            <a:xfrm>
              <a:off x="4934711" y="2479548"/>
              <a:ext cx="1292860" cy="573405"/>
            </a:xfrm>
            <a:custGeom>
              <a:avLst/>
              <a:gdLst/>
              <a:ahLst/>
              <a:cxnLst/>
              <a:rect l="l" t="t" r="r" b="b"/>
              <a:pathLst>
                <a:path w="1292860" h="573405">
                  <a:moveTo>
                    <a:pt x="1196848" y="0"/>
                  </a:moveTo>
                  <a:lnTo>
                    <a:pt x="95503" y="0"/>
                  </a:lnTo>
                  <a:lnTo>
                    <a:pt x="58346" y="7510"/>
                  </a:lnTo>
                  <a:lnTo>
                    <a:pt x="27987" y="27987"/>
                  </a:lnTo>
                  <a:lnTo>
                    <a:pt x="7510" y="58346"/>
                  </a:lnTo>
                  <a:lnTo>
                    <a:pt x="0" y="95503"/>
                  </a:lnTo>
                  <a:lnTo>
                    <a:pt x="0" y="477519"/>
                  </a:lnTo>
                  <a:lnTo>
                    <a:pt x="7510" y="514677"/>
                  </a:lnTo>
                  <a:lnTo>
                    <a:pt x="27987" y="545036"/>
                  </a:lnTo>
                  <a:lnTo>
                    <a:pt x="58346" y="565513"/>
                  </a:lnTo>
                  <a:lnTo>
                    <a:pt x="95503" y="573024"/>
                  </a:lnTo>
                  <a:lnTo>
                    <a:pt x="1196848" y="573024"/>
                  </a:lnTo>
                  <a:lnTo>
                    <a:pt x="1234005" y="565513"/>
                  </a:lnTo>
                  <a:lnTo>
                    <a:pt x="1264364" y="545036"/>
                  </a:lnTo>
                  <a:lnTo>
                    <a:pt x="1284841" y="514677"/>
                  </a:lnTo>
                  <a:lnTo>
                    <a:pt x="1292352" y="477519"/>
                  </a:lnTo>
                  <a:lnTo>
                    <a:pt x="1292352" y="95503"/>
                  </a:lnTo>
                  <a:lnTo>
                    <a:pt x="1284841" y="58346"/>
                  </a:lnTo>
                  <a:lnTo>
                    <a:pt x="1264364" y="27987"/>
                  </a:lnTo>
                  <a:lnTo>
                    <a:pt x="1234005" y="7510"/>
                  </a:lnTo>
                  <a:lnTo>
                    <a:pt x="1196848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34711" y="2479548"/>
              <a:ext cx="1292860" cy="573405"/>
            </a:xfrm>
            <a:custGeom>
              <a:avLst/>
              <a:gdLst/>
              <a:ahLst/>
              <a:cxnLst/>
              <a:rect l="l" t="t" r="r" b="b"/>
              <a:pathLst>
                <a:path w="1292860" h="573405">
                  <a:moveTo>
                    <a:pt x="0" y="95503"/>
                  </a:moveTo>
                  <a:lnTo>
                    <a:pt x="7510" y="58346"/>
                  </a:lnTo>
                  <a:lnTo>
                    <a:pt x="27987" y="27987"/>
                  </a:lnTo>
                  <a:lnTo>
                    <a:pt x="58346" y="7510"/>
                  </a:lnTo>
                  <a:lnTo>
                    <a:pt x="95503" y="0"/>
                  </a:lnTo>
                  <a:lnTo>
                    <a:pt x="1196848" y="0"/>
                  </a:lnTo>
                  <a:lnTo>
                    <a:pt x="1234005" y="7510"/>
                  </a:lnTo>
                  <a:lnTo>
                    <a:pt x="1264364" y="27987"/>
                  </a:lnTo>
                  <a:lnTo>
                    <a:pt x="1284841" y="58346"/>
                  </a:lnTo>
                  <a:lnTo>
                    <a:pt x="1292352" y="95503"/>
                  </a:lnTo>
                  <a:lnTo>
                    <a:pt x="1292352" y="477519"/>
                  </a:lnTo>
                  <a:lnTo>
                    <a:pt x="1284841" y="514677"/>
                  </a:lnTo>
                  <a:lnTo>
                    <a:pt x="1264364" y="545036"/>
                  </a:lnTo>
                  <a:lnTo>
                    <a:pt x="1234005" y="565513"/>
                  </a:lnTo>
                  <a:lnTo>
                    <a:pt x="1196848" y="573024"/>
                  </a:lnTo>
                  <a:lnTo>
                    <a:pt x="95503" y="573024"/>
                  </a:lnTo>
                  <a:lnTo>
                    <a:pt x="58346" y="565513"/>
                  </a:lnTo>
                  <a:lnTo>
                    <a:pt x="27987" y="545036"/>
                  </a:lnTo>
                  <a:lnTo>
                    <a:pt x="7510" y="514677"/>
                  </a:lnTo>
                  <a:lnTo>
                    <a:pt x="0" y="477519"/>
                  </a:lnTo>
                  <a:lnTo>
                    <a:pt x="0" y="95503"/>
                  </a:lnTo>
                  <a:close/>
                </a:path>
              </a:pathLst>
            </a:custGeom>
            <a:ln w="9525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99964" y="2657297"/>
            <a:ext cx="5613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Institut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32129" y="2474785"/>
            <a:ext cx="1134745" cy="582930"/>
            <a:chOff x="7132129" y="2474785"/>
            <a:chExt cx="1134745" cy="582930"/>
          </a:xfrm>
        </p:grpSpPr>
        <p:sp>
          <p:nvSpPr>
            <p:cNvPr id="16" name="object 16"/>
            <p:cNvSpPr/>
            <p:nvPr/>
          </p:nvSpPr>
          <p:spPr>
            <a:xfrm>
              <a:off x="7136892" y="2479548"/>
              <a:ext cx="1125220" cy="573405"/>
            </a:xfrm>
            <a:custGeom>
              <a:avLst/>
              <a:gdLst/>
              <a:ahLst/>
              <a:cxnLst/>
              <a:rect l="l" t="t" r="r" b="b"/>
              <a:pathLst>
                <a:path w="1125220" h="573405">
                  <a:moveTo>
                    <a:pt x="1029207" y="0"/>
                  </a:moveTo>
                  <a:lnTo>
                    <a:pt x="95503" y="0"/>
                  </a:lnTo>
                  <a:lnTo>
                    <a:pt x="58346" y="7510"/>
                  </a:lnTo>
                  <a:lnTo>
                    <a:pt x="27987" y="27987"/>
                  </a:lnTo>
                  <a:lnTo>
                    <a:pt x="7510" y="58346"/>
                  </a:lnTo>
                  <a:lnTo>
                    <a:pt x="0" y="95503"/>
                  </a:lnTo>
                  <a:lnTo>
                    <a:pt x="0" y="477519"/>
                  </a:lnTo>
                  <a:lnTo>
                    <a:pt x="7510" y="514677"/>
                  </a:lnTo>
                  <a:lnTo>
                    <a:pt x="27987" y="545036"/>
                  </a:lnTo>
                  <a:lnTo>
                    <a:pt x="58346" y="565513"/>
                  </a:lnTo>
                  <a:lnTo>
                    <a:pt x="95503" y="573024"/>
                  </a:lnTo>
                  <a:lnTo>
                    <a:pt x="1029207" y="573024"/>
                  </a:lnTo>
                  <a:lnTo>
                    <a:pt x="1066365" y="565513"/>
                  </a:lnTo>
                  <a:lnTo>
                    <a:pt x="1096724" y="545036"/>
                  </a:lnTo>
                  <a:lnTo>
                    <a:pt x="1117201" y="514677"/>
                  </a:lnTo>
                  <a:lnTo>
                    <a:pt x="1124711" y="477519"/>
                  </a:lnTo>
                  <a:lnTo>
                    <a:pt x="1124711" y="95503"/>
                  </a:lnTo>
                  <a:lnTo>
                    <a:pt x="1117201" y="58346"/>
                  </a:lnTo>
                  <a:lnTo>
                    <a:pt x="1096724" y="27987"/>
                  </a:lnTo>
                  <a:lnTo>
                    <a:pt x="1066365" y="7510"/>
                  </a:lnTo>
                  <a:lnTo>
                    <a:pt x="1029207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136892" y="2479548"/>
              <a:ext cx="1125220" cy="573405"/>
            </a:xfrm>
            <a:custGeom>
              <a:avLst/>
              <a:gdLst/>
              <a:ahLst/>
              <a:cxnLst/>
              <a:rect l="l" t="t" r="r" b="b"/>
              <a:pathLst>
                <a:path w="1125220" h="573405">
                  <a:moveTo>
                    <a:pt x="0" y="95503"/>
                  </a:moveTo>
                  <a:lnTo>
                    <a:pt x="7510" y="58346"/>
                  </a:lnTo>
                  <a:lnTo>
                    <a:pt x="27987" y="27987"/>
                  </a:lnTo>
                  <a:lnTo>
                    <a:pt x="58346" y="7510"/>
                  </a:lnTo>
                  <a:lnTo>
                    <a:pt x="95503" y="0"/>
                  </a:lnTo>
                  <a:lnTo>
                    <a:pt x="1029207" y="0"/>
                  </a:lnTo>
                  <a:lnTo>
                    <a:pt x="1066365" y="7510"/>
                  </a:lnTo>
                  <a:lnTo>
                    <a:pt x="1096724" y="27987"/>
                  </a:lnTo>
                  <a:lnTo>
                    <a:pt x="1117201" y="58346"/>
                  </a:lnTo>
                  <a:lnTo>
                    <a:pt x="1124711" y="95503"/>
                  </a:lnTo>
                  <a:lnTo>
                    <a:pt x="1124711" y="477519"/>
                  </a:lnTo>
                  <a:lnTo>
                    <a:pt x="1117201" y="514677"/>
                  </a:lnTo>
                  <a:lnTo>
                    <a:pt x="1096724" y="545036"/>
                  </a:lnTo>
                  <a:lnTo>
                    <a:pt x="1066365" y="565513"/>
                  </a:lnTo>
                  <a:lnTo>
                    <a:pt x="1029207" y="573024"/>
                  </a:lnTo>
                  <a:lnTo>
                    <a:pt x="95503" y="573024"/>
                  </a:lnTo>
                  <a:lnTo>
                    <a:pt x="58346" y="565513"/>
                  </a:lnTo>
                  <a:lnTo>
                    <a:pt x="27987" y="545036"/>
                  </a:lnTo>
                  <a:lnTo>
                    <a:pt x="7510" y="514677"/>
                  </a:lnTo>
                  <a:lnTo>
                    <a:pt x="0" y="477519"/>
                  </a:lnTo>
                  <a:lnTo>
                    <a:pt x="0" y="95503"/>
                  </a:lnTo>
                  <a:close/>
                </a:path>
              </a:pathLst>
            </a:custGeom>
            <a:ln w="9524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385431" y="2657297"/>
            <a:ext cx="6305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49789" y="1097089"/>
            <a:ext cx="1303655" cy="514350"/>
            <a:chOff x="3649789" y="1097089"/>
            <a:chExt cx="1303655" cy="514350"/>
          </a:xfrm>
        </p:grpSpPr>
        <p:sp>
          <p:nvSpPr>
            <p:cNvPr id="20" name="object 20"/>
            <p:cNvSpPr/>
            <p:nvPr/>
          </p:nvSpPr>
          <p:spPr>
            <a:xfrm>
              <a:off x="3654552" y="1101852"/>
              <a:ext cx="1294130" cy="504825"/>
            </a:xfrm>
            <a:custGeom>
              <a:avLst/>
              <a:gdLst/>
              <a:ahLst/>
              <a:cxnLst/>
              <a:rect l="l" t="t" r="r" b="b"/>
              <a:pathLst>
                <a:path w="1294129" h="504825">
                  <a:moveTo>
                    <a:pt x="1209802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1209802" y="504444"/>
                  </a:lnTo>
                  <a:lnTo>
                    <a:pt x="1242548" y="497843"/>
                  </a:lnTo>
                  <a:lnTo>
                    <a:pt x="1269269" y="479837"/>
                  </a:lnTo>
                  <a:lnTo>
                    <a:pt x="1287275" y="453116"/>
                  </a:lnTo>
                  <a:lnTo>
                    <a:pt x="1293876" y="420370"/>
                  </a:lnTo>
                  <a:lnTo>
                    <a:pt x="1293876" y="84074"/>
                  </a:lnTo>
                  <a:lnTo>
                    <a:pt x="1287275" y="51327"/>
                  </a:lnTo>
                  <a:lnTo>
                    <a:pt x="1269269" y="24606"/>
                  </a:lnTo>
                  <a:lnTo>
                    <a:pt x="1242548" y="6600"/>
                  </a:lnTo>
                  <a:lnTo>
                    <a:pt x="1209802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54552" y="1101852"/>
              <a:ext cx="1294130" cy="504825"/>
            </a:xfrm>
            <a:custGeom>
              <a:avLst/>
              <a:gdLst/>
              <a:ahLst/>
              <a:cxnLst/>
              <a:rect l="l" t="t" r="r" b="b"/>
              <a:pathLst>
                <a:path w="1294129" h="504825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209802" y="0"/>
                  </a:lnTo>
                  <a:lnTo>
                    <a:pt x="1242548" y="6600"/>
                  </a:lnTo>
                  <a:lnTo>
                    <a:pt x="1269269" y="24606"/>
                  </a:lnTo>
                  <a:lnTo>
                    <a:pt x="1287275" y="51327"/>
                  </a:lnTo>
                  <a:lnTo>
                    <a:pt x="1293876" y="84074"/>
                  </a:lnTo>
                  <a:lnTo>
                    <a:pt x="1293876" y="420370"/>
                  </a:lnTo>
                  <a:lnTo>
                    <a:pt x="1287275" y="453116"/>
                  </a:lnTo>
                  <a:lnTo>
                    <a:pt x="1269269" y="479837"/>
                  </a:lnTo>
                  <a:lnTo>
                    <a:pt x="1242548" y="497843"/>
                  </a:lnTo>
                  <a:lnTo>
                    <a:pt x="1209802" y="504444"/>
                  </a:lnTo>
                  <a:lnTo>
                    <a:pt x="84074" y="504444"/>
                  </a:lnTo>
                  <a:lnTo>
                    <a:pt x="51327" y="497843"/>
                  </a:lnTo>
                  <a:lnTo>
                    <a:pt x="24606" y="479837"/>
                  </a:lnTo>
                  <a:lnTo>
                    <a:pt x="6600" y="453116"/>
                  </a:lnTo>
                  <a:lnTo>
                    <a:pt x="0" y="420370"/>
                  </a:lnTo>
                  <a:lnTo>
                    <a:pt x="0" y="84074"/>
                  </a:lnTo>
                  <a:close/>
                </a:path>
              </a:pathLst>
            </a:custGeom>
            <a:ln w="9525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999738" y="1245489"/>
            <a:ext cx="604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5925" y="1601533"/>
            <a:ext cx="7538084" cy="2455545"/>
            <a:chOff x="165925" y="1601533"/>
            <a:chExt cx="7538084" cy="2455545"/>
          </a:xfrm>
        </p:grpSpPr>
        <p:sp>
          <p:nvSpPr>
            <p:cNvPr id="24" name="object 24"/>
            <p:cNvSpPr/>
            <p:nvPr/>
          </p:nvSpPr>
          <p:spPr>
            <a:xfrm>
              <a:off x="4300728" y="1606296"/>
              <a:ext cx="3398520" cy="873125"/>
            </a:xfrm>
            <a:custGeom>
              <a:avLst/>
              <a:gdLst/>
              <a:ahLst/>
              <a:cxnLst/>
              <a:rect l="l" t="t" r="r" b="b"/>
              <a:pathLst>
                <a:path w="3398520" h="873125">
                  <a:moveTo>
                    <a:pt x="0" y="0"/>
                  </a:moveTo>
                  <a:lnTo>
                    <a:pt x="0" y="436498"/>
                  </a:lnTo>
                  <a:lnTo>
                    <a:pt x="3398393" y="436498"/>
                  </a:lnTo>
                  <a:lnTo>
                    <a:pt x="3398393" y="872997"/>
                  </a:lnTo>
                </a:path>
                <a:path w="3398520" h="873125">
                  <a:moveTo>
                    <a:pt x="0" y="0"/>
                  </a:moveTo>
                  <a:lnTo>
                    <a:pt x="0" y="436498"/>
                  </a:lnTo>
                  <a:lnTo>
                    <a:pt x="1279144" y="436498"/>
                  </a:lnTo>
                  <a:lnTo>
                    <a:pt x="1279144" y="872997"/>
                  </a:lnTo>
                </a:path>
              </a:pathLst>
            </a:custGeom>
            <a:ln w="9525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260348" y="1606296"/>
              <a:ext cx="3041650" cy="873125"/>
            </a:xfrm>
            <a:custGeom>
              <a:avLst/>
              <a:gdLst/>
              <a:ahLst/>
              <a:cxnLst/>
              <a:rect l="l" t="t" r="r" b="b"/>
              <a:pathLst>
                <a:path w="3041650" h="873125">
                  <a:moveTo>
                    <a:pt x="3040379" y="0"/>
                  </a:moveTo>
                  <a:lnTo>
                    <a:pt x="3040379" y="436498"/>
                  </a:lnTo>
                  <a:lnTo>
                    <a:pt x="2051303" y="436498"/>
                  </a:lnTo>
                  <a:lnTo>
                    <a:pt x="2051303" y="872997"/>
                  </a:lnTo>
                </a:path>
                <a:path w="3041650" h="873125">
                  <a:moveTo>
                    <a:pt x="3041141" y="0"/>
                  </a:moveTo>
                  <a:lnTo>
                    <a:pt x="3041141" y="436498"/>
                  </a:lnTo>
                  <a:lnTo>
                    <a:pt x="0" y="436498"/>
                  </a:lnTo>
                  <a:lnTo>
                    <a:pt x="0" y="872997"/>
                  </a:lnTo>
                </a:path>
              </a:pathLst>
            </a:custGeom>
            <a:ln w="9525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0687" y="3640836"/>
              <a:ext cx="759460" cy="411480"/>
            </a:xfrm>
            <a:custGeom>
              <a:avLst/>
              <a:gdLst/>
              <a:ahLst/>
              <a:cxnLst/>
              <a:rect l="l" t="t" r="r" b="b"/>
              <a:pathLst>
                <a:path w="759460" h="411479">
                  <a:moveTo>
                    <a:pt x="690372" y="0"/>
                  </a:moveTo>
                  <a:lnTo>
                    <a:pt x="68580" y="0"/>
                  </a:lnTo>
                  <a:lnTo>
                    <a:pt x="41887" y="5393"/>
                  </a:lnTo>
                  <a:lnTo>
                    <a:pt x="20088" y="20097"/>
                  </a:lnTo>
                  <a:lnTo>
                    <a:pt x="5389" y="41898"/>
                  </a:lnTo>
                  <a:lnTo>
                    <a:pt x="0" y="68579"/>
                  </a:lnTo>
                  <a:lnTo>
                    <a:pt x="0" y="342900"/>
                  </a:lnTo>
                  <a:lnTo>
                    <a:pt x="5389" y="369592"/>
                  </a:lnTo>
                  <a:lnTo>
                    <a:pt x="20088" y="391391"/>
                  </a:lnTo>
                  <a:lnTo>
                    <a:pt x="41887" y="406090"/>
                  </a:lnTo>
                  <a:lnTo>
                    <a:pt x="68580" y="411479"/>
                  </a:lnTo>
                  <a:lnTo>
                    <a:pt x="690372" y="411479"/>
                  </a:lnTo>
                  <a:lnTo>
                    <a:pt x="717064" y="406090"/>
                  </a:lnTo>
                  <a:lnTo>
                    <a:pt x="738863" y="391391"/>
                  </a:lnTo>
                  <a:lnTo>
                    <a:pt x="753562" y="369592"/>
                  </a:lnTo>
                  <a:lnTo>
                    <a:pt x="758952" y="342900"/>
                  </a:lnTo>
                  <a:lnTo>
                    <a:pt x="758952" y="68579"/>
                  </a:lnTo>
                  <a:lnTo>
                    <a:pt x="753562" y="41898"/>
                  </a:lnTo>
                  <a:lnTo>
                    <a:pt x="738863" y="20097"/>
                  </a:lnTo>
                  <a:lnTo>
                    <a:pt x="717064" y="5393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0687" y="3640836"/>
              <a:ext cx="759460" cy="411480"/>
            </a:xfrm>
            <a:custGeom>
              <a:avLst/>
              <a:gdLst/>
              <a:ahLst/>
              <a:cxnLst/>
              <a:rect l="l" t="t" r="r" b="b"/>
              <a:pathLst>
                <a:path w="759460" h="411479">
                  <a:moveTo>
                    <a:pt x="0" y="68579"/>
                  </a:moveTo>
                  <a:lnTo>
                    <a:pt x="5389" y="41898"/>
                  </a:lnTo>
                  <a:lnTo>
                    <a:pt x="20088" y="20097"/>
                  </a:lnTo>
                  <a:lnTo>
                    <a:pt x="41887" y="5393"/>
                  </a:lnTo>
                  <a:lnTo>
                    <a:pt x="68580" y="0"/>
                  </a:lnTo>
                  <a:lnTo>
                    <a:pt x="690372" y="0"/>
                  </a:lnTo>
                  <a:lnTo>
                    <a:pt x="717064" y="5393"/>
                  </a:lnTo>
                  <a:lnTo>
                    <a:pt x="738863" y="20097"/>
                  </a:lnTo>
                  <a:lnTo>
                    <a:pt x="753562" y="41898"/>
                  </a:lnTo>
                  <a:lnTo>
                    <a:pt x="758952" y="68579"/>
                  </a:lnTo>
                  <a:lnTo>
                    <a:pt x="758952" y="342900"/>
                  </a:lnTo>
                  <a:lnTo>
                    <a:pt x="753562" y="369592"/>
                  </a:lnTo>
                  <a:lnTo>
                    <a:pt x="738863" y="391391"/>
                  </a:lnTo>
                  <a:lnTo>
                    <a:pt x="717064" y="406090"/>
                  </a:lnTo>
                  <a:lnTo>
                    <a:pt x="690372" y="411479"/>
                  </a:lnTo>
                  <a:lnTo>
                    <a:pt x="68580" y="411479"/>
                  </a:lnTo>
                  <a:lnTo>
                    <a:pt x="41887" y="406090"/>
                  </a:lnTo>
                  <a:lnTo>
                    <a:pt x="20088" y="391391"/>
                  </a:lnTo>
                  <a:lnTo>
                    <a:pt x="5389" y="369592"/>
                  </a:lnTo>
                  <a:lnTo>
                    <a:pt x="0" y="342900"/>
                  </a:lnTo>
                  <a:lnTo>
                    <a:pt x="0" y="68579"/>
                  </a:lnTo>
                  <a:close/>
                </a:path>
              </a:pathLst>
            </a:custGeom>
            <a:ln w="9525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03656" y="3756152"/>
            <a:ext cx="292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19821" y="3620833"/>
            <a:ext cx="837565" cy="453390"/>
            <a:chOff x="1619821" y="3620833"/>
            <a:chExt cx="837565" cy="453390"/>
          </a:xfrm>
        </p:grpSpPr>
        <p:sp>
          <p:nvSpPr>
            <p:cNvPr id="30" name="object 30"/>
            <p:cNvSpPr/>
            <p:nvPr/>
          </p:nvSpPr>
          <p:spPr>
            <a:xfrm>
              <a:off x="1624583" y="3625596"/>
              <a:ext cx="828040" cy="443865"/>
            </a:xfrm>
            <a:custGeom>
              <a:avLst/>
              <a:gdLst/>
              <a:ahLst/>
              <a:cxnLst/>
              <a:rect l="l" t="t" r="r" b="b"/>
              <a:pathLst>
                <a:path w="828039" h="443864">
                  <a:moveTo>
                    <a:pt x="753617" y="0"/>
                  </a:moveTo>
                  <a:lnTo>
                    <a:pt x="73914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39"/>
                  </a:lnTo>
                  <a:lnTo>
                    <a:pt x="21669" y="421833"/>
                  </a:lnTo>
                  <a:lnTo>
                    <a:pt x="45166" y="437674"/>
                  </a:lnTo>
                  <a:lnTo>
                    <a:pt x="73914" y="443483"/>
                  </a:lnTo>
                  <a:lnTo>
                    <a:pt x="753617" y="443483"/>
                  </a:lnTo>
                  <a:lnTo>
                    <a:pt x="782365" y="437674"/>
                  </a:lnTo>
                  <a:lnTo>
                    <a:pt x="805862" y="421833"/>
                  </a:lnTo>
                  <a:lnTo>
                    <a:pt x="821715" y="398339"/>
                  </a:lnTo>
                  <a:lnTo>
                    <a:pt x="827532" y="369569"/>
                  </a:lnTo>
                  <a:lnTo>
                    <a:pt x="827532" y="73913"/>
                  </a:lnTo>
                  <a:lnTo>
                    <a:pt x="821715" y="45166"/>
                  </a:lnTo>
                  <a:lnTo>
                    <a:pt x="805862" y="21669"/>
                  </a:lnTo>
                  <a:lnTo>
                    <a:pt x="782365" y="5816"/>
                  </a:lnTo>
                  <a:lnTo>
                    <a:pt x="753617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24583" y="3625596"/>
              <a:ext cx="828040" cy="443865"/>
            </a:xfrm>
            <a:custGeom>
              <a:avLst/>
              <a:gdLst/>
              <a:ahLst/>
              <a:cxnLst/>
              <a:rect l="l" t="t" r="r" b="b"/>
              <a:pathLst>
                <a:path w="82803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4" y="0"/>
                  </a:lnTo>
                  <a:lnTo>
                    <a:pt x="753617" y="0"/>
                  </a:lnTo>
                  <a:lnTo>
                    <a:pt x="782365" y="5816"/>
                  </a:lnTo>
                  <a:lnTo>
                    <a:pt x="805862" y="21669"/>
                  </a:lnTo>
                  <a:lnTo>
                    <a:pt x="821715" y="45166"/>
                  </a:lnTo>
                  <a:lnTo>
                    <a:pt x="827532" y="73913"/>
                  </a:lnTo>
                  <a:lnTo>
                    <a:pt x="827532" y="369569"/>
                  </a:lnTo>
                  <a:lnTo>
                    <a:pt x="821715" y="398339"/>
                  </a:lnTo>
                  <a:lnTo>
                    <a:pt x="805862" y="421833"/>
                  </a:lnTo>
                  <a:lnTo>
                    <a:pt x="782365" y="437674"/>
                  </a:lnTo>
                  <a:lnTo>
                    <a:pt x="753617" y="443483"/>
                  </a:lnTo>
                  <a:lnTo>
                    <a:pt x="73914" y="443483"/>
                  </a:lnTo>
                  <a:lnTo>
                    <a:pt x="45166" y="437674"/>
                  </a:lnTo>
                  <a:lnTo>
                    <a:pt x="21669" y="421833"/>
                  </a:lnTo>
                  <a:lnTo>
                    <a:pt x="5816" y="398339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745995" y="3756152"/>
            <a:ext cx="581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311961" y="3573589"/>
            <a:ext cx="768985" cy="421005"/>
            <a:chOff x="7311961" y="3573589"/>
            <a:chExt cx="768985" cy="421005"/>
          </a:xfrm>
        </p:grpSpPr>
        <p:sp>
          <p:nvSpPr>
            <p:cNvPr id="34" name="object 34"/>
            <p:cNvSpPr/>
            <p:nvPr/>
          </p:nvSpPr>
          <p:spPr>
            <a:xfrm>
              <a:off x="7316723" y="3578352"/>
              <a:ext cx="759460" cy="411480"/>
            </a:xfrm>
            <a:custGeom>
              <a:avLst/>
              <a:gdLst/>
              <a:ahLst/>
              <a:cxnLst/>
              <a:rect l="l" t="t" r="r" b="b"/>
              <a:pathLst>
                <a:path w="759459" h="411479">
                  <a:moveTo>
                    <a:pt x="690372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93" y="369592"/>
                  </a:lnTo>
                  <a:lnTo>
                    <a:pt x="20097" y="391391"/>
                  </a:lnTo>
                  <a:lnTo>
                    <a:pt x="41898" y="406090"/>
                  </a:lnTo>
                  <a:lnTo>
                    <a:pt x="68579" y="411480"/>
                  </a:lnTo>
                  <a:lnTo>
                    <a:pt x="690372" y="411480"/>
                  </a:lnTo>
                  <a:lnTo>
                    <a:pt x="717053" y="406090"/>
                  </a:lnTo>
                  <a:lnTo>
                    <a:pt x="738854" y="391391"/>
                  </a:lnTo>
                  <a:lnTo>
                    <a:pt x="753558" y="369592"/>
                  </a:lnTo>
                  <a:lnTo>
                    <a:pt x="758951" y="342900"/>
                  </a:lnTo>
                  <a:lnTo>
                    <a:pt x="758951" y="68580"/>
                  </a:lnTo>
                  <a:lnTo>
                    <a:pt x="753558" y="41898"/>
                  </a:lnTo>
                  <a:lnTo>
                    <a:pt x="738854" y="20097"/>
                  </a:lnTo>
                  <a:lnTo>
                    <a:pt x="717053" y="5393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16723" y="3578352"/>
              <a:ext cx="759460" cy="411480"/>
            </a:xfrm>
            <a:custGeom>
              <a:avLst/>
              <a:gdLst/>
              <a:ahLst/>
              <a:cxnLst/>
              <a:rect l="l" t="t" r="r" b="b"/>
              <a:pathLst>
                <a:path w="759459" h="411479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690372" y="0"/>
                  </a:lnTo>
                  <a:lnTo>
                    <a:pt x="717053" y="5393"/>
                  </a:lnTo>
                  <a:lnTo>
                    <a:pt x="738854" y="20097"/>
                  </a:lnTo>
                  <a:lnTo>
                    <a:pt x="753558" y="41898"/>
                  </a:lnTo>
                  <a:lnTo>
                    <a:pt x="758951" y="68580"/>
                  </a:lnTo>
                  <a:lnTo>
                    <a:pt x="758951" y="342900"/>
                  </a:lnTo>
                  <a:lnTo>
                    <a:pt x="753558" y="369592"/>
                  </a:lnTo>
                  <a:lnTo>
                    <a:pt x="738854" y="391391"/>
                  </a:lnTo>
                  <a:lnTo>
                    <a:pt x="717053" y="406090"/>
                  </a:lnTo>
                  <a:lnTo>
                    <a:pt x="690372" y="411480"/>
                  </a:lnTo>
                  <a:lnTo>
                    <a:pt x="68579" y="411480"/>
                  </a:lnTo>
                  <a:lnTo>
                    <a:pt x="41898" y="406090"/>
                  </a:lnTo>
                  <a:lnTo>
                    <a:pt x="20097" y="391391"/>
                  </a:lnTo>
                  <a:lnTo>
                    <a:pt x="5393" y="369592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550277" y="3693414"/>
            <a:ext cx="2927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192833" y="3556825"/>
            <a:ext cx="837565" cy="454659"/>
            <a:chOff x="8192833" y="3556825"/>
            <a:chExt cx="837565" cy="454659"/>
          </a:xfrm>
        </p:grpSpPr>
        <p:sp>
          <p:nvSpPr>
            <p:cNvPr id="38" name="object 38"/>
            <p:cNvSpPr/>
            <p:nvPr/>
          </p:nvSpPr>
          <p:spPr>
            <a:xfrm>
              <a:off x="8197595" y="3561588"/>
              <a:ext cx="828040" cy="445134"/>
            </a:xfrm>
            <a:custGeom>
              <a:avLst/>
              <a:gdLst/>
              <a:ahLst/>
              <a:cxnLst/>
              <a:rect l="l" t="t" r="r" b="b"/>
              <a:pathLst>
                <a:path w="828040" h="445135">
                  <a:moveTo>
                    <a:pt x="753363" y="0"/>
                  </a:moveTo>
                  <a:lnTo>
                    <a:pt x="74168" y="0"/>
                  </a:lnTo>
                  <a:lnTo>
                    <a:pt x="45273" y="5820"/>
                  </a:lnTo>
                  <a:lnTo>
                    <a:pt x="21701" y="21701"/>
                  </a:lnTo>
                  <a:lnTo>
                    <a:pt x="5820" y="45273"/>
                  </a:lnTo>
                  <a:lnTo>
                    <a:pt x="0" y="74168"/>
                  </a:lnTo>
                  <a:lnTo>
                    <a:pt x="0" y="370840"/>
                  </a:lnTo>
                  <a:lnTo>
                    <a:pt x="5820" y="399707"/>
                  </a:lnTo>
                  <a:lnTo>
                    <a:pt x="21701" y="423283"/>
                  </a:lnTo>
                  <a:lnTo>
                    <a:pt x="45273" y="439178"/>
                  </a:lnTo>
                  <a:lnTo>
                    <a:pt x="74168" y="445008"/>
                  </a:lnTo>
                  <a:lnTo>
                    <a:pt x="753363" y="445008"/>
                  </a:lnTo>
                  <a:lnTo>
                    <a:pt x="782258" y="439178"/>
                  </a:lnTo>
                  <a:lnTo>
                    <a:pt x="805830" y="423283"/>
                  </a:lnTo>
                  <a:lnTo>
                    <a:pt x="821711" y="399707"/>
                  </a:lnTo>
                  <a:lnTo>
                    <a:pt x="827531" y="370840"/>
                  </a:lnTo>
                  <a:lnTo>
                    <a:pt x="827531" y="74168"/>
                  </a:lnTo>
                  <a:lnTo>
                    <a:pt x="821711" y="45273"/>
                  </a:lnTo>
                  <a:lnTo>
                    <a:pt x="805830" y="21701"/>
                  </a:lnTo>
                  <a:lnTo>
                    <a:pt x="782258" y="5820"/>
                  </a:lnTo>
                  <a:lnTo>
                    <a:pt x="753363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197595" y="3561588"/>
              <a:ext cx="828040" cy="445134"/>
            </a:xfrm>
            <a:custGeom>
              <a:avLst/>
              <a:gdLst/>
              <a:ahLst/>
              <a:cxnLst/>
              <a:rect l="l" t="t" r="r" b="b"/>
              <a:pathLst>
                <a:path w="828040" h="445135">
                  <a:moveTo>
                    <a:pt x="0" y="74168"/>
                  </a:moveTo>
                  <a:lnTo>
                    <a:pt x="5820" y="45273"/>
                  </a:lnTo>
                  <a:lnTo>
                    <a:pt x="21701" y="21701"/>
                  </a:lnTo>
                  <a:lnTo>
                    <a:pt x="45273" y="5820"/>
                  </a:lnTo>
                  <a:lnTo>
                    <a:pt x="74168" y="0"/>
                  </a:lnTo>
                  <a:lnTo>
                    <a:pt x="753363" y="0"/>
                  </a:lnTo>
                  <a:lnTo>
                    <a:pt x="782258" y="5820"/>
                  </a:lnTo>
                  <a:lnTo>
                    <a:pt x="805830" y="21701"/>
                  </a:lnTo>
                  <a:lnTo>
                    <a:pt x="821711" y="45273"/>
                  </a:lnTo>
                  <a:lnTo>
                    <a:pt x="827531" y="74168"/>
                  </a:lnTo>
                  <a:lnTo>
                    <a:pt x="827531" y="370840"/>
                  </a:lnTo>
                  <a:lnTo>
                    <a:pt x="821711" y="399707"/>
                  </a:lnTo>
                  <a:lnTo>
                    <a:pt x="805830" y="423283"/>
                  </a:lnTo>
                  <a:lnTo>
                    <a:pt x="782258" y="439178"/>
                  </a:lnTo>
                  <a:lnTo>
                    <a:pt x="753363" y="445008"/>
                  </a:lnTo>
                  <a:lnTo>
                    <a:pt x="74168" y="445008"/>
                  </a:lnTo>
                  <a:lnTo>
                    <a:pt x="45273" y="439178"/>
                  </a:lnTo>
                  <a:lnTo>
                    <a:pt x="21701" y="423283"/>
                  </a:lnTo>
                  <a:lnTo>
                    <a:pt x="5820" y="399707"/>
                  </a:lnTo>
                  <a:lnTo>
                    <a:pt x="0" y="370840"/>
                  </a:lnTo>
                  <a:lnTo>
                    <a:pt x="0" y="74168"/>
                  </a:lnTo>
                  <a:close/>
                </a:path>
              </a:pathLst>
            </a:custGeom>
            <a:ln w="9524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319896" y="3617214"/>
            <a:ext cx="58293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445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Request 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eedba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5401" y="3047809"/>
            <a:ext cx="6687820" cy="963930"/>
            <a:chOff x="545401" y="3047809"/>
            <a:chExt cx="6687820" cy="963930"/>
          </a:xfrm>
        </p:grpSpPr>
        <p:sp>
          <p:nvSpPr>
            <p:cNvPr id="42" name="object 42"/>
            <p:cNvSpPr/>
            <p:nvPr/>
          </p:nvSpPr>
          <p:spPr>
            <a:xfrm>
              <a:off x="550163" y="3052572"/>
              <a:ext cx="709930" cy="589915"/>
            </a:xfrm>
            <a:custGeom>
              <a:avLst/>
              <a:gdLst/>
              <a:ahLst/>
              <a:cxnLst/>
              <a:rect l="l" t="t" r="r" b="b"/>
              <a:pathLst>
                <a:path w="709930" h="589914">
                  <a:moveTo>
                    <a:pt x="709802" y="0"/>
                  </a:moveTo>
                  <a:lnTo>
                    <a:pt x="709802" y="294766"/>
                  </a:lnTo>
                  <a:lnTo>
                    <a:pt x="0" y="294766"/>
                  </a:lnTo>
                  <a:lnTo>
                    <a:pt x="0" y="589533"/>
                  </a:lnTo>
                </a:path>
              </a:pathLst>
            </a:custGeom>
            <a:ln w="9525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00799" y="3561588"/>
              <a:ext cx="828040" cy="445134"/>
            </a:xfrm>
            <a:custGeom>
              <a:avLst/>
              <a:gdLst/>
              <a:ahLst/>
              <a:cxnLst/>
              <a:rect l="l" t="t" r="r" b="b"/>
              <a:pathLst>
                <a:path w="828040" h="445135">
                  <a:moveTo>
                    <a:pt x="753364" y="0"/>
                  </a:moveTo>
                  <a:lnTo>
                    <a:pt x="74167" y="0"/>
                  </a:lnTo>
                  <a:lnTo>
                    <a:pt x="45273" y="5820"/>
                  </a:lnTo>
                  <a:lnTo>
                    <a:pt x="21701" y="21701"/>
                  </a:lnTo>
                  <a:lnTo>
                    <a:pt x="5820" y="45273"/>
                  </a:lnTo>
                  <a:lnTo>
                    <a:pt x="0" y="74168"/>
                  </a:lnTo>
                  <a:lnTo>
                    <a:pt x="0" y="370840"/>
                  </a:lnTo>
                  <a:lnTo>
                    <a:pt x="5820" y="399707"/>
                  </a:lnTo>
                  <a:lnTo>
                    <a:pt x="21701" y="423283"/>
                  </a:lnTo>
                  <a:lnTo>
                    <a:pt x="45273" y="439178"/>
                  </a:lnTo>
                  <a:lnTo>
                    <a:pt x="74167" y="445008"/>
                  </a:lnTo>
                  <a:lnTo>
                    <a:pt x="753364" y="445008"/>
                  </a:lnTo>
                  <a:lnTo>
                    <a:pt x="782258" y="439178"/>
                  </a:lnTo>
                  <a:lnTo>
                    <a:pt x="805830" y="423283"/>
                  </a:lnTo>
                  <a:lnTo>
                    <a:pt x="821711" y="399707"/>
                  </a:lnTo>
                  <a:lnTo>
                    <a:pt x="827531" y="370840"/>
                  </a:lnTo>
                  <a:lnTo>
                    <a:pt x="827531" y="74168"/>
                  </a:lnTo>
                  <a:lnTo>
                    <a:pt x="821711" y="45273"/>
                  </a:lnTo>
                  <a:lnTo>
                    <a:pt x="805830" y="21701"/>
                  </a:lnTo>
                  <a:lnTo>
                    <a:pt x="782258" y="5820"/>
                  </a:lnTo>
                  <a:lnTo>
                    <a:pt x="753364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400799" y="3561588"/>
              <a:ext cx="828040" cy="445134"/>
            </a:xfrm>
            <a:custGeom>
              <a:avLst/>
              <a:gdLst/>
              <a:ahLst/>
              <a:cxnLst/>
              <a:rect l="l" t="t" r="r" b="b"/>
              <a:pathLst>
                <a:path w="828040" h="445135">
                  <a:moveTo>
                    <a:pt x="0" y="74168"/>
                  </a:moveTo>
                  <a:lnTo>
                    <a:pt x="5820" y="45273"/>
                  </a:lnTo>
                  <a:lnTo>
                    <a:pt x="21701" y="21701"/>
                  </a:lnTo>
                  <a:lnTo>
                    <a:pt x="45273" y="5820"/>
                  </a:lnTo>
                  <a:lnTo>
                    <a:pt x="74167" y="0"/>
                  </a:lnTo>
                  <a:lnTo>
                    <a:pt x="753364" y="0"/>
                  </a:lnTo>
                  <a:lnTo>
                    <a:pt x="782258" y="5820"/>
                  </a:lnTo>
                  <a:lnTo>
                    <a:pt x="805830" y="21701"/>
                  </a:lnTo>
                  <a:lnTo>
                    <a:pt x="821711" y="45273"/>
                  </a:lnTo>
                  <a:lnTo>
                    <a:pt x="827531" y="74168"/>
                  </a:lnTo>
                  <a:lnTo>
                    <a:pt x="827531" y="370840"/>
                  </a:lnTo>
                  <a:lnTo>
                    <a:pt x="821711" y="399707"/>
                  </a:lnTo>
                  <a:lnTo>
                    <a:pt x="805830" y="423283"/>
                  </a:lnTo>
                  <a:lnTo>
                    <a:pt x="782258" y="439178"/>
                  </a:lnTo>
                  <a:lnTo>
                    <a:pt x="753364" y="445008"/>
                  </a:lnTo>
                  <a:lnTo>
                    <a:pt x="74167" y="445008"/>
                  </a:lnTo>
                  <a:lnTo>
                    <a:pt x="45273" y="439178"/>
                  </a:lnTo>
                  <a:lnTo>
                    <a:pt x="21701" y="423283"/>
                  </a:lnTo>
                  <a:lnTo>
                    <a:pt x="5820" y="399707"/>
                  </a:lnTo>
                  <a:lnTo>
                    <a:pt x="0" y="370840"/>
                  </a:lnTo>
                  <a:lnTo>
                    <a:pt x="0" y="74168"/>
                  </a:lnTo>
                  <a:close/>
                </a:path>
              </a:pathLst>
            </a:custGeom>
            <a:ln w="9524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532244" y="3617214"/>
            <a:ext cx="56896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Apply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55585" y="3047809"/>
            <a:ext cx="2473960" cy="1026160"/>
            <a:chOff x="1255585" y="3047809"/>
            <a:chExt cx="2473960" cy="1026160"/>
          </a:xfrm>
        </p:grpSpPr>
        <p:sp>
          <p:nvSpPr>
            <p:cNvPr id="47" name="object 47"/>
            <p:cNvSpPr/>
            <p:nvPr/>
          </p:nvSpPr>
          <p:spPr>
            <a:xfrm>
              <a:off x="1260347" y="3052572"/>
              <a:ext cx="777875" cy="572770"/>
            </a:xfrm>
            <a:custGeom>
              <a:avLst/>
              <a:gdLst/>
              <a:ahLst/>
              <a:cxnLst/>
              <a:rect l="l" t="t" r="r" b="b"/>
              <a:pathLst>
                <a:path w="777875" h="572770">
                  <a:moveTo>
                    <a:pt x="0" y="0"/>
                  </a:moveTo>
                  <a:lnTo>
                    <a:pt x="0" y="286384"/>
                  </a:lnTo>
                  <a:lnTo>
                    <a:pt x="777621" y="286384"/>
                  </a:lnTo>
                  <a:lnTo>
                    <a:pt x="777621" y="572642"/>
                  </a:lnTo>
                </a:path>
              </a:pathLst>
            </a:custGeom>
            <a:ln w="9525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897124" y="3625595"/>
              <a:ext cx="828040" cy="443865"/>
            </a:xfrm>
            <a:custGeom>
              <a:avLst/>
              <a:gdLst/>
              <a:ahLst/>
              <a:cxnLst/>
              <a:rect l="l" t="t" r="r" b="b"/>
              <a:pathLst>
                <a:path w="828039" h="443864">
                  <a:moveTo>
                    <a:pt x="753617" y="0"/>
                  </a:moveTo>
                  <a:lnTo>
                    <a:pt x="73913" y="0"/>
                  </a:lnTo>
                  <a:lnTo>
                    <a:pt x="45166" y="5816"/>
                  </a:lnTo>
                  <a:lnTo>
                    <a:pt x="21669" y="21669"/>
                  </a:lnTo>
                  <a:lnTo>
                    <a:pt x="5816" y="45166"/>
                  </a:lnTo>
                  <a:lnTo>
                    <a:pt x="0" y="73913"/>
                  </a:lnTo>
                  <a:lnTo>
                    <a:pt x="0" y="369569"/>
                  </a:lnTo>
                  <a:lnTo>
                    <a:pt x="5816" y="398339"/>
                  </a:lnTo>
                  <a:lnTo>
                    <a:pt x="21669" y="421833"/>
                  </a:lnTo>
                  <a:lnTo>
                    <a:pt x="45166" y="437674"/>
                  </a:lnTo>
                  <a:lnTo>
                    <a:pt x="73913" y="443483"/>
                  </a:lnTo>
                  <a:lnTo>
                    <a:pt x="753617" y="443483"/>
                  </a:lnTo>
                  <a:lnTo>
                    <a:pt x="782365" y="437674"/>
                  </a:lnTo>
                  <a:lnTo>
                    <a:pt x="805862" y="421833"/>
                  </a:lnTo>
                  <a:lnTo>
                    <a:pt x="821715" y="398339"/>
                  </a:lnTo>
                  <a:lnTo>
                    <a:pt x="827531" y="369569"/>
                  </a:lnTo>
                  <a:lnTo>
                    <a:pt x="827531" y="73913"/>
                  </a:lnTo>
                  <a:lnTo>
                    <a:pt x="821715" y="45166"/>
                  </a:lnTo>
                  <a:lnTo>
                    <a:pt x="805862" y="21669"/>
                  </a:lnTo>
                  <a:lnTo>
                    <a:pt x="782365" y="5816"/>
                  </a:lnTo>
                  <a:lnTo>
                    <a:pt x="753617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897124" y="3625595"/>
              <a:ext cx="828040" cy="443865"/>
            </a:xfrm>
            <a:custGeom>
              <a:avLst/>
              <a:gdLst/>
              <a:ahLst/>
              <a:cxnLst/>
              <a:rect l="l" t="t" r="r" b="b"/>
              <a:pathLst>
                <a:path w="828039" h="443864">
                  <a:moveTo>
                    <a:pt x="0" y="73913"/>
                  </a:moveTo>
                  <a:lnTo>
                    <a:pt x="5816" y="45166"/>
                  </a:lnTo>
                  <a:lnTo>
                    <a:pt x="21669" y="21669"/>
                  </a:lnTo>
                  <a:lnTo>
                    <a:pt x="45166" y="5816"/>
                  </a:lnTo>
                  <a:lnTo>
                    <a:pt x="73913" y="0"/>
                  </a:lnTo>
                  <a:lnTo>
                    <a:pt x="753617" y="0"/>
                  </a:lnTo>
                  <a:lnTo>
                    <a:pt x="782365" y="5816"/>
                  </a:lnTo>
                  <a:lnTo>
                    <a:pt x="805862" y="21669"/>
                  </a:lnTo>
                  <a:lnTo>
                    <a:pt x="821715" y="45166"/>
                  </a:lnTo>
                  <a:lnTo>
                    <a:pt x="827531" y="73913"/>
                  </a:lnTo>
                  <a:lnTo>
                    <a:pt x="827531" y="369569"/>
                  </a:lnTo>
                  <a:lnTo>
                    <a:pt x="821715" y="398339"/>
                  </a:lnTo>
                  <a:lnTo>
                    <a:pt x="805862" y="421833"/>
                  </a:lnTo>
                  <a:lnTo>
                    <a:pt x="782365" y="437674"/>
                  </a:lnTo>
                  <a:lnTo>
                    <a:pt x="753617" y="443483"/>
                  </a:lnTo>
                  <a:lnTo>
                    <a:pt x="73913" y="443483"/>
                  </a:lnTo>
                  <a:lnTo>
                    <a:pt x="45166" y="437674"/>
                  </a:lnTo>
                  <a:lnTo>
                    <a:pt x="21669" y="421833"/>
                  </a:lnTo>
                  <a:lnTo>
                    <a:pt x="5816" y="398339"/>
                  </a:lnTo>
                  <a:lnTo>
                    <a:pt x="0" y="369569"/>
                  </a:lnTo>
                  <a:lnTo>
                    <a:pt x="0" y="73913"/>
                  </a:lnTo>
                  <a:close/>
                </a:path>
              </a:pathLst>
            </a:custGeom>
            <a:ln w="9525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3049270" y="3679952"/>
            <a:ext cx="5232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Shortlist 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161597" y="3045586"/>
            <a:ext cx="3453765" cy="965835"/>
            <a:chOff x="5161597" y="3045586"/>
            <a:chExt cx="3453765" cy="965835"/>
          </a:xfrm>
        </p:grpSpPr>
        <p:sp>
          <p:nvSpPr>
            <p:cNvPr id="52" name="object 52"/>
            <p:cNvSpPr/>
            <p:nvPr/>
          </p:nvSpPr>
          <p:spPr>
            <a:xfrm>
              <a:off x="7699247" y="3052571"/>
              <a:ext cx="911860" cy="510540"/>
            </a:xfrm>
            <a:custGeom>
              <a:avLst/>
              <a:gdLst/>
              <a:ahLst/>
              <a:cxnLst/>
              <a:rect l="l" t="t" r="r" b="b"/>
              <a:pathLst>
                <a:path w="911859" h="510539">
                  <a:moveTo>
                    <a:pt x="0" y="0"/>
                  </a:moveTo>
                  <a:lnTo>
                    <a:pt x="0" y="255142"/>
                  </a:lnTo>
                  <a:lnTo>
                    <a:pt x="911351" y="255142"/>
                  </a:lnTo>
                  <a:lnTo>
                    <a:pt x="911351" y="510285"/>
                  </a:lnTo>
                </a:path>
              </a:pathLst>
            </a:custGeom>
            <a:ln w="9525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813803" y="3052571"/>
              <a:ext cx="885825" cy="510540"/>
            </a:xfrm>
            <a:custGeom>
              <a:avLst/>
              <a:gdLst/>
              <a:ahLst/>
              <a:cxnLst/>
              <a:rect l="l" t="t" r="r" b="b"/>
              <a:pathLst>
                <a:path w="885825" h="510539">
                  <a:moveTo>
                    <a:pt x="885317" y="0"/>
                  </a:moveTo>
                  <a:lnTo>
                    <a:pt x="885317" y="255142"/>
                  </a:lnTo>
                  <a:lnTo>
                    <a:pt x="0" y="255142"/>
                  </a:lnTo>
                  <a:lnTo>
                    <a:pt x="0" y="510285"/>
                  </a:lnTo>
                </a:path>
              </a:pathLst>
            </a:custGeom>
            <a:ln w="9524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696199" y="3052571"/>
              <a:ext cx="4445" cy="527050"/>
            </a:xfrm>
            <a:custGeom>
              <a:avLst/>
              <a:gdLst/>
              <a:ahLst/>
              <a:cxnLst/>
              <a:rect l="l" t="t" r="r" b="b"/>
              <a:pathLst>
                <a:path w="4445" h="527050">
                  <a:moveTo>
                    <a:pt x="1968" y="-4762"/>
                  </a:moveTo>
                  <a:lnTo>
                    <a:pt x="1968" y="531558"/>
                  </a:lnTo>
                </a:path>
              </a:pathLst>
            </a:custGeom>
            <a:ln w="13461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66359" y="3561587"/>
              <a:ext cx="828040" cy="445134"/>
            </a:xfrm>
            <a:custGeom>
              <a:avLst/>
              <a:gdLst/>
              <a:ahLst/>
              <a:cxnLst/>
              <a:rect l="l" t="t" r="r" b="b"/>
              <a:pathLst>
                <a:path w="828039" h="445135">
                  <a:moveTo>
                    <a:pt x="753363" y="0"/>
                  </a:moveTo>
                  <a:lnTo>
                    <a:pt x="74167" y="0"/>
                  </a:lnTo>
                  <a:lnTo>
                    <a:pt x="45273" y="5820"/>
                  </a:lnTo>
                  <a:lnTo>
                    <a:pt x="21701" y="21701"/>
                  </a:lnTo>
                  <a:lnTo>
                    <a:pt x="5820" y="45273"/>
                  </a:lnTo>
                  <a:lnTo>
                    <a:pt x="0" y="74168"/>
                  </a:lnTo>
                  <a:lnTo>
                    <a:pt x="0" y="370840"/>
                  </a:lnTo>
                  <a:lnTo>
                    <a:pt x="5820" y="399707"/>
                  </a:lnTo>
                  <a:lnTo>
                    <a:pt x="21701" y="423283"/>
                  </a:lnTo>
                  <a:lnTo>
                    <a:pt x="45273" y="439178"/>
                  </a:lnTo>
                  <a:lnTo>
                    <a:pt x="74167" y="445008"/>
                  </a:lnTo>
                  <a:lnTo>
                    <a:pt x="753363" y="445008"/>
                  </a:lnTo>
                  <a:lnTo>
                    <a:pt x="782258" y="439178"/>
                  </a:lnTo>
                  <a:lnTo>
                    <a:pt x="805830" y="423283"/>
                  </a:lnTo>
                  <a:lnTo>
                    <a:pt x="821711" y="399707"/>
                  </a:lnTo>
                  <a:lnTo>
                    <a:pt x="827531" y="370840"/>
                  </a:lnTo>
                  <a:lnTo>
                    <a:pt x="827531" y="74168"/>
                  </a:lnTo>
                  <a:lnTo>
                    <a:pt x="821711" y="45273"/>
                  </a:lnTo>
                  <a:lnTo>
                    <a:pt x="805830" y="21701"/>
                  </a:lnTo>
                  <a:lnTo>
                    <a:pt x="782258" y="5820"/>
                  </a:lnTo>
                  <a:lnTo>
                    <a:pt x="753363" y="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166359" y="3561587"/>
              <a:ext cx="828040" cy="445134"/>
            </a:xfrm>
            <a:custGeom>
              <a:avLst/>
              <a:gdLst/>
              <a:ahLst/>
              <a:cxnLst/>
              <a:rect l="l" t="t" r="r" b="b"/>
              <a:pathLst>
                <a:path w="828039" h="445135">
                  <a:moveTo>
                    <a:pt x="0" y="74168"/>
                  </a:moveTo>
                  <a:lnTo>
                    <a:pt x="5820" y="45273"/>
                  </a:lnTo>
                  <a:lnTo>
                    <a:pt x="21701" y="21701"/>
                  </a:lnTo>
                  <a:lnTo>
                    <a:pt x="45273" y="5820"/>
                  </a:lnTo>
                  <a:lnTo>
                    <a:pt x="74167" y="0"/>
                  </a:lnTo>
                  <a:lnTo>
                    <a:pt x="753363" y="0"/>
                  </a:lnTo>
                  <a:lnTo>
                    <a:pt x="782258" y="5820"/>
                  </a:lnTo>
                  <a:lnTo>
                    <a:pt x="805830" y="21701"/>
                  </a:lnTo>
                  <a:lnTo>
                    <a:pt x="821711" y="45273"/>
                  </a:lnTo>
                  <a:lnTo>
                    <a:pt x="827531" y="74168"/>
                  </a:lnTo>
                  <a:lnTo>
                    <a:pt x="827531" y="370840"/>
                  </a:lnTo>
                  <a:lnTo>
                    <a:pt x="821711" y="399707"/>
                  </a:lnTo>
                  <a:lnTo>
                    <a:pt x="805830" y="423283"/>
                  </a:lnTo>
                  <a:lnTo>
                    <a:pt x="782258" y="439178"/>
                  </a:lnTo>
                  <a:lnTo>
                    <a:pt x="753363" y="445008"/>
                  </a:lnTo>
                  <a:lnTo>
                    <a:pt x="74167" y="445008"/>
                  </a:lnTo>
                  <a:lnTo>
                    <a:pt x="45273" y="439178"/>
                  </a:lnTo>
                  <a:lnTo>
                    <a:pt x="21701" y="423283"/>
                  </a:lnTo>
                  <a:lnTo>
                    <a:pt x="5820" y="399707"/>
                  </a:lnTo>
                  <a:lnTo>
                    <a:pt x="0" y="370840"/>
                  </a:lnTo>
                  <a:lnTo>
                    <a:pt x="0" y="74168"/>
                  </a:lnTo>
                  <a:close/>
                </a:path>
              </a:pathLst>
            </a:custGeom>
            <a:ln w="9524">
              <a:solidFill>
                <a:srgbClr val="4AA0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319776" y="3617214"/>
            <a:ext cx="5238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Manage 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000" spc="-2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305365" y="3047809"/>
            <a:ext cx="2280920" cy="582295"/>
            <a:chOff x="3305365" y="3047809"/>
            <a:chExt cx="2280920" cy="582295"/>
          </a:xfrm>
        </p:grpSpPr>
        <p:sp>
          <p:nvSpPr>
            <p:cNvPr id="59" name="object 59"/>
            <p:cNvSpPr/>
            <p:nvPr/>
          </p:nvSpPr>
          <p:spPr>
            <a:xfrm>
              <a:off x="3310128" y="3052572"/>
              <a:ext cx="1905" cy="572770"/>
            </a:xfrm>
            <a:custGeom>
              <a:avLst/>
              <a:gdLst/>
              <a:ahLst/>
              <a:cxnLst/>
              <a:rect l="l" t="t" r="r" b="b"/>
              <a:pathLst>
                <a:path w="1904" h="572770">
                  <a:moveTo>
                    <a:pt x="888" y="-4762"/>
                  </a:moveTo>
                  <a:lnTo>
                    <a:pt x="888" y="577405"/>
                  </a:lnTo>
                </a:path>
              </a:pathLst>
            </a:custGeom>
            <a:ln w="11302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580888" y="3052572"/>
              <a:ext cx="635" cy="510540"/>
            </a:xfrm>
            <a:custGeom>
              <a:avLst/>
              <a:gdLst/>
              <a:ahLst/>
              <a:cxnLst/>
              <a:rect l="l" t="t" r="r" b="b"/>
              <a:pathLst>
                <a:path w="635" h="510539">
                  <a:moveTo>
                    <a:pt x="317" y="-4762"/>
                  </a:moveTo>
                  <a:lnTo>
                    <a:pt x="317" y="515048"/>
                  </a:lnTo>
                </a:path>
              </a:pathLst>
            </a:custGeom>
            <a:ln w="10160">
              <a:solidFill>
                <a:srgbClr val="1F272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27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1" y="299847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9050">
            <a:solidFill>
              <a:srgbClr val="62D2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902" y="2449195"/>
            <a:ext cx="38849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0">
                <a:solidFill>
                  <a:srgbClr val="FFFFFF"/>
                </a:solidFill>
              </a:rPr>
              <a:t>Software</a:t>
            </a:r>
            <a:r>
              <a:rPr dirty="0" sz="3200" spc="-260">
                <a:solidFill>
                  <a:srgbClr val="FFFFFF"/>
                </a:solidFill>
              </a:rPr>
              <a:t> </a:t>
            </a:r>
            <a:r>
              <a:rPr dirty="0" sz="3200" spc="-70">
                <a:solidFill>
                  <a:srgbClr val="FFFFFF"/>
                </a:solidFill>
              </a:rPr>
              <a:t>Architecture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658" y="1295781"/>
            <a:ext cx="7719059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  <a:tab pos="368300" algn="l"/>
              </a:tabLst>
            </a:pPr>
            <a:r>
              <a:rPr dirty="0" sz="2000">
                <a:solidFill>
                  <a:srgbClr val="1F2729"/>
                </a:solidFill>
                <a:latin typeface="Trebuchet MS"/>
                <a:cs typeface="Trebuchet MS"/>
              </a:rPr>
              <a:t>Programming </a:t>
            </a:r>
            <a:r>
              <a:rPr dirty="0" sz="2000" spc="10">
                <a:solidFill>
                  <a:srgbClr val="1F2729"/>
                </a:solidFill>
                <a:latin typeface="Trebuchet MS"/>
                <a:cs typeface="Trebuchet MS"/>
              </a:rPr>
              <a:t>Language:</a:t>
            </a:r>
            <a:r>
              <a:rPr dirty="0" sz="2000" spc="-25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1F2729"/>
                </a:solidFill>
                <a:latin typeface="Trebuchet MS"/>
                <a:cs typeface="Trebuchet MS"/>
              </a:rPr>
              <a:t>Python</a:t>
            </a:r>
            <a:endParaRPr sz="2000">
              <a:latin typeface="Trebuchet MS"/>
              <a:cs typeface="Trebuchet MS"/>
            </a:endParaRPr>
          </a:p>
          <a:p>
            <a:pPr marL="367665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dirty="0" sz="2000" spc="30">
                <a:solidFill>
                  <a:srgbClr val="1F2729"/>
                </a:solidFill>
                <a:latin typeface="Trebuchet MS"/>
                <a:cs typeface="Trebuchet MS"/>
              </a:rPr>
              <a:t>Backend </a:t>
            </a:r>
            <a:r>
              <a:rPr dirty="0" sz="2000" spc="-35">
                <a:solidFill>
                  <a:srgbClr val="1F2729"/>
                </a:solidFill>
                <a:latin typeface="Trebuchet MS"/>
                <a:cs typeface="Trebuchet MS"/>
              </a:rPr>
              <a:t>software </a:t>
            </a:r>
            <a:r>
              <a:rPr dirty="0" sz="2000" spc="-75">
                <a:solidFill>
                  <a:srgbClr val="1F2729"/>
                </a:solidFill>
                <a:latin typeface="Trebuchet MS"/>
                <a:cs typeface="Trebuchet MS"/>
              </a:rPr>
              <a:t>architecture: </a:t>
            </a:r>
            <a:r>
              <a:rPr dirty="0" sz="2000" spc="20">
                <a:solidFill>
                  <a:srgbClr val="1F2729"/>
                </a:solidFill>
                <a:latin typeface="Trebuchet MS"/>
                <a:cs typeface="Trebuchet MS"/>
              </a:rPr>
              <a:t>Django</a:t>
            </a:r>
            <a:r>
              <a:rPr dirty="0" sz="2000" spc="-39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1F2729"/>
                </a:solidFill>
                <a:latin typeface="Trebuchet MS"/>
                <a:cs typeface="Trebuchet MS"/>
              </a:rPr>
              <a:t>Framework</a:t>
            </a:r>
            <a:endParaRPr sz="2000">
              <a:latin typeface="Trebuchet MS"/>
              <a:cs typeface="Trebuchet MS"/>
            </a:endParaRPr>
          </a:p>
          <a:p>
            <a:pPr marL="367665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dirty="0" sz="2000" spc="-15">
                <a:solidFill>
                  <a:srgbClr val="1F2729"/>
                </a:solidFill>
                <a:latin typeface="Trebuchet MS"/>
                <a:cs typeface="Trebuchet MS"/>
              </a:rPr>
              <a:t>Frontend </a:t>
            </a:r>
            <a:r>
              <a:rPr dirty="0" sz="2000" spc="-35">
                <a:solidFill>
                  <a:srgbClr val="1F2729"/>
                </a:solidFill>
                <a:latin typeface="Trebuchet MS"/>
                <a:cs typeface="Trebuchet MS"/>
              </a:rPr>
              <a:t>software </a:t>
            </a:r>
            <a:r>
              <a:rPr dirty="0" sz="2000" spc="-75">
                <a:solidFill>
                  <a:srgbClr val="1F2729"/>
                </a:solidFill>
                <a:latin typeface="Trebuchet MS"/>
                <a:cs typeface="Trebuchet MS"/>
              </a:rPr>
              <a:t>architecture: </a:t>
            </a:r>
            <a:r>
              <a:rPr dirty="0" sz="2000" spc="-45">
                <a:solidFill>
                  <a:srgbClr val="1F2729"/>
                </a:solidFill>
                <a:latin typeface="Trebuchet MS"/>
                <a:cs typeface="Trebuchet MS"/>
              </a:rPr>
              <a:t>JavaScript, </a:t>
            </a:r>
            <a:r>
              <a:rPr dirty="0" sz="2000" spc="-40">
                <a:solidFill>
                  <a:srgbClr val="1F2729"/>
                </a:solidFill>
                <a:latin typeface="Trebuchet MS"/>
                <a:cs typeface="Trebuchet MS"/>
              </a:rPr>
              <a:t>Bootstrap, </a:t>
            </a:r>
            <a:r>
              <a:rPr dirty="0" sz="2000" spc="5">
                <a:solidFill>
                  <a:srgbClr val="1F2729"/>
                </a:solidFill>
                <a:latin typeface="Trebuchet MS"/>
                <a:cs typeface="Trebuchet MS"/>
              </a:rPr>
              <a:t>HTML,</a:t>
            </a:r>
            <a:r>
              <a:rPr dirty="0" sz="2000" spc="-390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1F2729"/>
                </a:solidFill>
                <a:latin typeface="Trebuchet MS"/>
                <a:cs typeface="Trebuchet MS"/>
              </a:rPr>
              <a:t>CSS.</a:t>
            </a:r>
            <a:endParaRPr sz="2000">
              <a:latin typeface="Trebuchet MS"/>
              <a:cs typeface="Trebuchet MS"/>
            </a:endParaRPr>
          </a:p>
          <a:p>
            <a:pPr marL="367665" indent="-355600">
              <a:lnSpc>
                <a:spcPct val="100000"/>
              </a:lnSpc>
              <a:buChar char="●"/>
              <a:tabLst>
                <a:tab pos="367665" algn="l"/>
                <a:tab pos="368300" algn="l"/>
              </a:tabLst>
            </a:pPr>
            <a:r>
              <a:rPr dirty="0" sz="2000" spc="-10">
                <a:solidFill>
                  <a:srgbClr val="1F2729"/>
                </a:solidFill>
                <a:latin typeface="Trebuchet MS"/>
                <a:cs typeface="Trebuchet MS"/>
              </a:rPr>
              <a:t>Database: </a:t>
            </a:r>
            <a:r>
              <a:rPr dirty="0" sz="2000" spc="20">
                <a:solidFill>
                  <a:srgbClr val="1F2729"/>
                </a:solidFill>
                <a:latin typeface="Trebuchet MS"/>
                <a:cs typeface="Trebuchet MS"/>
              </a:rPr>
              <a:t>Django </a:t>
            </a:r>
            <a:r>
              <a:rPr dirty="0" sz="2000" spc="-75">
                <a:solidFill>
                  <a:srgbClr val="1F2729"/>
                </a:solidFill>
                <a:latin typeface="Trebuchet MS"/>
                <a:cs typeface="Trebuchet MS"/>
              </a:rPr>
              <a:t>inbuilt</a:t>
            </a:r>
            <a:r>
              <a:rPr dirty="0" sz="2000" spc="-365">
                <a:solidFill>
                  <a:srgbClr val="1F2729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1F2729"/>
                </a:solidFill>
                <a:latin typeface="Trebuchet MS"/>
                <a:cs typeface="Trebuchet MS"/>
              </a:rPr>
              <a:t>sqlite3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03348" y="3403091"/>
            <a:ext cx="1881405" cy="135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93332" y="3322320"/>
            <a:ext cx="3447296" cy="1516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7284" y="3238500"/>
            <a:ext cx="2510028" cy="1673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5760" y="359791"/>
            <a:ext cx="35477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 b="1">
                <a:latin typeface="Trebuchet MS"/>
                <a:cs typeface="Trebuchet MS"/>
              </a:rPr>
              <a:t>Software</a:t>
            </a:r>
            <a:r>
              <a:rPr dirty="0" sz="2800" spc="-150" b="1">
                <a:latin typeface="Trebuchet MS"/>
                <a:cs typeface="Trebuchet MS"/>
              </a:rPr>
              <a:t> </a:t>
            </a:r>
            <a:r>
              <a:rPr dirty="0" sz="2800" spc="-85" b="1">
                <a:latin typeface="Trebuchet MS"/>
                <a:cs typeface="Trebuchet MS"/>
              </a:rPr>
              <a:t>Architecture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17195" indent="-315595">
              <a:lnSpc>
                <a:spcPct val="100000"/>
              </a:lnSpc>
              <a:spcBef>
                <a:spcPts val="105"/>
              </a:spcBef>
              <a:buSzPct val="103703"/>
              <a:buChar char="●"/>
              <a:tabLst>
                <a:tab pos="417195" algn="l"/>
                <a:tab pos="417830" algn="l"/>
              </a:tabLst>
            </a:pPr>
            <a:r>
              <a:rPr dirty="0" spc="10"/>
              <a:t>Django</a:t>
            </a:r>
            <a:r>
              <a:rPr dirty="0" spc="-70"/>
              <a:t> </a:t>
            </a:r>
            <a:r>
              <a:rPr dirty="0" spc="25"/>
              <a:t>comes</a:t>
            </a:r>
            <a:r>
              <a:rPr dirty="0" spc="-40"/>
              <a:t> </a:t>
            </a:r>
            <a:r>
              <a:rPr dirty="0" spc="-55"/>
              <a:t>with</a:t>
            </a:r>
            <a:r>
              <a:rPr dirty="0" spc="-60"/>
              <a:t> </a:t>
            </a:r>
            <a:r>
              <a:rPr dirty="0" spc="5"/>
              <a:t>an</a:t>
            </a:r>
            <a:r>
              <a:rPr dirty="0" spc="-60"/>
              <a:t> </a:t>
            </a:r>
            <a:r>
              <a:rPr dirty="0" spc="-55"/>
              <a:t>inbuilt</a:t>
            </a:r>
            <a:r>
              <a:rPr dirty="0" spc="-35"/>
              <a:t> </a:t>
            </a:r>
            <a:r>
              <a:rPr dirty="0" spc="-15"/>
              <a:t>admin</a:t>
            </a:r>
            <a:r>
              <a:rPr dirty="0" spc="-40"/>
              <a:t> portal</a:t>
            </a:r>
            <a:r>
              <a:rPr dirty="0" spc="-75"/>
              <a:t> </a:t>
            </a:r>
            <a:r>
              <a:rPr dirty="0" spc="-15"/>
              <a:t>which</a:t>
            </a:r>
            <a:r>
              <a:rPr dirty="0" spc="-40"/>
              <a:t> </a:t>
            </a:r>
            <a:r>
              <a:rPr dirty="0" spc="10"/>
              <a:t>enables</a:t>
            </a:r>
            <a:r>
              <a:rPr dirty="0" spc="-50"/>
              <a:t> </a:t>
            </a:r>
            <a:r>
              <a:rPr dirty="0" spc="20"/>
              <a:t>users</a:t>
            </a:r>
            <a:r>
              <a:rPr dirty="0" spc="-45"/>
              <a:t> to</a:t>
            </a:r>
            <a:r>
              <a:rPr dirty="0" spc="-60"/>
              <a:t> </a:t>
            </a:r>
            <a:r>
              <a:rPr dirty="0" spc="35"/>
              <a:t>access</a:t>
            </a:r>
            <a:r>
              <a:rPr dirty="0" spc="-50"/>
              <a:t> </a:t>
            </a:r>
            <a:r>
              <a:rPr dirty="0" spc="10"/>
              <a:t>and</a:t>
            </a:r>
            <a:r>
              <a:rPr dirty="0" spc="-60"/>
              <a:t> </a:t>
            </a:r>
            <a:r>
              <a:rPr dirty="0" spc="-30"/>
              <a:t>modify</a:t>
            </a:r>
            <a:r>
              <a:rPr dirty="0" spc="-40"/>
              <a:t> </a:t>
            </a:r>
            <a:r>
              <a:rPr dirty="0" spc="-5"/>
              <a:t>database’s</a:t>
            </a:r>
            <a:r>
              <a:rPr dirty="0" spc="-50"/>
              <a:t> </a:t>
            </a:r>
            <a:r>
              <a:rPr dirty="0" spc="-60"/>
              <a:t>data.</a:t>
            </a:r>
          </a:p>
          <a:p>
            <a:pPr marL="89535">
              <a:lnSpc>
                <a:spcPct val="100000"/>
              </a:lnSpc>
              <a:spcBef>
                <a:spcPts val="15"/>
              </a:spcBef>
              <a:buClr>
                <a:srgbClr val="1F2729"/>
              </a:buClr>
              <a:buFont typeface="Trebuchet MS"/>
              <a:buChar char="●"/>
            </a:pPr>
            <a:endParaRPr sz="1400"/>
          </a:p>
          <a:p>
            <a:pPr marL="417195" indent="-315595">
              <a:lnSpc>
                <a:spcPct val="100000"/>
              </a:lnSpc>
              <a:spcBef>
                <a:spcPts val="5"/>
              </a:spcBef>
              <a:buSzPct val="103703"/>
              <a:buChar char="●"/>
              <a:tabLst>
                <a:tab pos="417195" algn="l"/>
                <a:tab pos="417830" algn="l"/>
              </a:tabLst>
            </a:pPr>
            <a:r>
              <a:rPr dirty="0" spc="-10"/>
              <a:t>Python</a:t>
            </a:r>
            <a:r>
              <a:rPr dirty="0" spc="-40"/>
              <a:t> </a:t>
            </a:r>
            <a:r>
              <a:rPr dirty="0" spc="40"/>
              <a:t>as</a:t>
            </a:r>
            <a:r>
              <a:rPr dirty="0" spc="-50"/>
              <a:t> </a:t>
            </a:r>
            <a:r>
              <a:rPr dirty="0" spc="-45"/>
              <a:t>well</a:t>
            </a:r>
            <a:r>
              <a:rPr dirty="0" spc="-65"/>
              <a:t> </a:t>
            </a:r>
            <a:r>
              <a:rPr dirty="0" spc="40"/>
              <a:t>as</a:t>
            </a:r>
            <a:r>
              <a:rPr dirty="0" spc="-60"/>
              <a:t> </a:t>
            </a:r>
            <a:r>
              <a:rPr dirty="0" spc="45"/>
              <a:t>DJango</a:t>
            </a:r>
            <a:r>
              <a:rPr dirty="0" spc="-60"/>
              <a:t> </a:t>
            </a:r>
            <a:r>
              <a:rPr dirty="0" spc="15"/>
              <a:t>come</a:t>
            </a:r>
            <a:r>
              <a:rPr dirty="0" spc="-55"/>
              <a:t> </a:t>
            </a:r>
            <a:r>
              <a:rPr dirty="0" spc="-60"/>
              <a:t>with </a:t>
            </a:r>
            <a:r>
              <a:rPr dirty="0" spc="5"/>
              <a:t>a</a:t>
            </a:r>
            <a:r>
              <a:rPr dirty="0" spc="-50"/>
              <a:t> </a:t>
            </a:r>
            <a:r>
              <a:rPr dirty="0" spc="30"/>
              <a:t>huge</a:t>
            </a:r>
            <a:r>
              <a:rPr dirty="0" spc="-55"/>
              <a:t> </a:t>
            </a:r>
            <a:r>
              <a:rPr dirty="0" spc="-45"/>
              <a:t>library </a:t>
            </a:r>
            <a:r>
              <a:rPr dirty="0" spc="-30"/>
              <a:t>support.</a:t>
            </a:r>
            <a:r>
              <a:rPr dirty="0" spc="-55"/>
              <a:t> </a:t>
            </a:r>
            <a:r>
              <a:rPr dirty="0" spc="-10"/>
              <a:t>There</a:t>
            </a:r>
            <a:r>
              <a:rPr dirty="0" spc="-50"/>
              <a:t> </a:t>
            </a:r>
            <a:r>
              <a:rPr dirty="0" spc="-15"/>
              <a:t>are</a:t>
            </a:r>
            <a:r>
              <a:rPr dirty="0" spc="-65"/>
              <a:t> </a:t>
            </a:r>
            <a:r>
              <a:rPr dirty="0" spc="30"/>
              <a:t>packages</a:t>
            </a:r>
            <a:r>
              <a:rPr dirty="0" spc="-70"/>
              <a:t> </a:t>
            </a:r>
            <a:r>
              <a:rPr dirty="0" spc="-50"/>
              <a:t>for</a:t>
            </a:r>
            <a:r>
              <a:rPr dirty="0" spc="-60"/>
              <a:t> </a:t>
            </a:r>
            <a:r>
              <a:rPr dirty="0" spc="-5"/>
              <a:t>several</a:t>
            </a:r>
          </a:p>
          <a:p>
            <a:pPr marL="89535">
              <a:lnSpc>
                <a:spcPct val="100000"/>
              </a:lnSpc>
              <a:spcBef>
                <a:spcPts val="15"/>
              </a:spcBef>
              <a:buClr>
                <a:srgbClr val="1F2729"/>
              </a:buClr>
              <a:buFont typeface="Trebuchet MS"/>
              <a:buChar char="●"/>
            </a:pPr>
            <a:endParaRPr sz="1400"/>
          </a:p>
          <a:p>
            <a:pPr marL="417195">
              <a:lnSpc>
                <a:spcPct val="100000"/>
              </a:lnSpc>
            </a:pPr>
            <a:r>
              <a:rPr dirty="0" spc="-40"/>
              <a:t>functionalities </a:t>
            </a:r>
            <a:r>
              <a:rPr dirty="0" spc="-20"/>
              <a:t>which </a:t>
            </a:r>
            <a:r>
              <a:rPr dirty="0" spc="30"/>
              <a:t>one</a:t>
            </a:r>
            <a:r>
              <a:rPr dirty="0" spc="-285"/>
              <a:t> </a:t>
            </a:r>
            <a:r>
              <a:rPr dirty="0" spc="5"/>
              <a:t>can </a:t>
            </a:r>
            <a:r>
              <a:rPr dirty="0" spc="-15"/>
              <a:t>easily </a:t>
            </a:r>
            <a:r>
              <a:rPr dirty="0" spc="-45"/>
              <a:t>import </a:t>
            </a:r>
            <a:r>
              <a:rPr dirty="0" spc="10"/>
              <a:t>and </a:t>
            </a:r>
            <a:r>
              <a:rPr dirty="0" spc="-20"/>
              <a:t>use.</a:t>
            </a:r>
          </a:p>
          <a:p>
            <a:pPr marL="89535">
              <a:lnSpc>
                <a:spcPct val="100000"/>
              </a:lnSpc>
              <a:spcBef>
                <a:spcPts val="20"/>
              </a:spcBef>
            </a:pPr>
            <a:endParaRPr sz="1400"/>
          </a:p>
          <a:p>
            <a:pPr marL="417195" indent="-315595">
              <a:lnSpc>
                <a:spcPct val="100000"/>
              </a:lnSpc>
              <a:spcBef>
                <a:spcPts val="5"/>
              </a:spcBef>
              <a:buSzPct val="103703"/>
              <a:buChar char="●"/>
              <a:tabLst>
                <a:tab pos="417195" algn="l"/>
                <a:tab pos="417830" algn="l"/>
              </a:tabLst>
            </a:pPr>
            <a:r>
              <a:rPr dirty="0" spc="10"/>
              <a:t>Django</a:t>
            </a:r>
            <a:r>
              <a:rPr dirty="0" spc="-65"/>
              <a:t> </a:t>
            </a:r>
            <a:r>
              <a:rPr dirty="0" spc="25"/>
              <a:t>comes</a:t>
            </a:r>
            <a:r>
              <a:rPr dirty="0" spc="-40"/>
              <a:t> </a:t>
            </a:r>
            <a:r>
              <a:rPr dirty="0" spc="-55"/>
              <a:t>with </a:t>
            </a:r>
            <a:r>
              <a:rPr dirty="0" spc="-5"/>
              <a:t>several</a:t>
            </a:r>
            <a:r>
              <a:rPr dirty="0" spc="-60"/>
              <a:t> </a:t>
            </a:r>
            <a:r>
              <a:rPr dirty="0" spc="-10"/>
              <a:t>pre</a:t>
            </a:r>
            <a:r>
              <a:rPr dirty="0" spc="-65"/>
              <a:t> written</a:t>
            </a:r>
            <a:r>
              <a:rPr dirty="0" spc="-30"/>
              <a:t> </a:t>
            </a:r>
            <a:r>
              <a:rPr dirty="0" spc="35"/>
              <a:t>codes</a:t>
            </a:r>
            <a:r>
              <a:rPr dirty="0" spc="-50"/>
              <a:t> </a:t>
            </a:r>
            <a:r>
              <a:rPr dirty="0" spc="-20"/>
              <a:t>which</a:t>
            </a:r>
            <a:r>
              <a:rPr dirty="0" spc="-35"/>
              <a:t> </a:t>
            </a:r>
            <a:r>
              <a:rPr dirty="0" spc="-15"/>
              <a:t>are</a:t>
            </a:r>
            <a:r>
              <a:rPr dirty="0" spc="-55"/>
              <a:t> </a:t>
            </a:r>
            <a:r>
              <a:rPr dirty="0" spc="-40"/>
              <a:t>helpful</a:t>
            </a:r>
            <a:r>
              <a:rPr dirty="0" spc="-60"/>
              <a:t> </a:t>
            </a:r>
            <a:r>
              <a:rPr dirty="0" spc="-45"/>
              <a:t>in </a:t>
            </a:r>
            <a:r>
              <a:rPr dirty="0" spc="-15"/>
              <a:t>building</a:t>
            </a:r>
            <a:r>
              <a:rPr dirty="0" spc="-35"/>
              <a:t> </a:t>
            </a:r>
            <a:r>
              <a:rPr dirty="0" spc="15"/>
              <a:t>up</a:t>
            </a:r>
            <a:r>
              <a:rPr dirty="0" spc="-55"/>
              <a:t> </a:t>
            </a:r>
            <a:r>
              <a:rPr dirty="0" spc="5"/>
              <a:t>basic</a:t>
            </a:r>
            <a:r>
              <a:rPr dirty="0" spc="-45"/>
              <a:t> </a:t>
            </a:r>
            <a:r>
              <a:rPr dirty="0" spc="15"/>
              <a:t>backend</a:t>
            </a:r>
            <a:r>
              <a:rPr dirty="0" spc="-50"/>
              <a:t> </a:t>
            </a:r>
            <a:r>
              <a:rPr dirty="0" spc="-40"/>
              <a:t>network.</a:t>
            </a:r>
          </a:p>
          <a:p>
            <a:pPr marL="417195" marR="5080" indent="-315595">
              <a:lnSpc>
                <a:spcPct val="201500"/>
              </a:lnSpc>
              <a:buClr>
                <a:srgbClr val="1F2729"/>
              </a:buClr>
              <a:buSzPct val="103703"/>
              <a:buFont typeface="Trebuchet MS"/>
              <a:buChar char="●"/>
              <a:tabLst>
                <a:tab pos="461645" algn="l"/>
                <a:tab pos="462280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spc="35"/>
              <a:t>Using </a:t>
            </a:r>
            <a:r>
              <a:rPr dirty="0" spc="80"/>
              <a:t>CSRF </a:t>
            </a:r>
            <a:r>
              <a:rPr dirty="0" spc="-10"/>
              <a:t>token </a:t>
            </a:r>
            <a:r>
              <a:rPr dirty="0" spc="10"/>
              <a:t>and </a:t>
            </a:r>
            <a:r>
              <a:rPr dirty="0" spc="-55"/>
              <a:t>multiple </a:t>
            </a:r>
            <a:r>
              <a:rPr dirty="0" spc="-20"/>
              <a:t>encryption </a:t>
            </a:r>
            <a:r>
              <a:rPr dirty="0" spc="-40"/>
              <a:t>layers, </a:t>
            </a:r>
            <a:r>
              <a:rPr dirty="0" spc="10"/>
              <a:t>Django </a:t>
            </a:r>
            <a:r>
              <a:rPr dirty="0" spc="-10"/>
              <a:t>builds </a:t>
            </a:r>
            <a:r>
              <a:rPr dirty="0" spc="5"/>
              <a:t>a strong </a:t>
            </a:r>
            <a:r>
              <a:rPr dirty="0" spc="-50"/>
              <a:t>wall for </a:t>
            </a:r>
            <a:r>
              <a:rPr dirty="0" spc="-40"/>
              <a:t>the </a:t>
            </a:r>
            <a:r>
              <a:rPr dirty="0" spc="-35"/>
              <a:t>application’s  </a:t>
            </a:r>
            <a:r>
              <a:rPr dirty="0" spc="-50"/>
              <a:t>safety.</a:t>
            </a:r>
            <a:r>
              <a:rPr dirty="0" spc="-55"/>
              <a:t> </a:t>
            </a:r>
            <a:r>
              <a:rPr dirty="0" spc="25"/>
              <a:t>User</a:t>
            </a:r>
            <a:r>
              <a:rPr dirty="0" spc="-40"/>
              <a:t> </a:t>
            </a:r>
            <a:r>
              <a:rPr dirty="0" spc="-35"/>
              <a:t>authentication</a:t>
            </a:r>
            <a:r>
              <a:rPr dirty="0" spc="-40"/>
              <a:t> </a:t>
            </a:r>
            <a:r>
              <a:rPr dirty="0" spc="-5"/>
              <a:t>is</a:t>
            </a:r>
            <a:r>
              <a:rPr dirty="0" spc="-45"/>
              <a:t> </a:t>
            </a:r>
            <a:r>
              <a:rPr dirty="0" spc="10"/>
              <a:t>also</a:t>
            </a:r>
            <a:r>
              <a:rPr dirty="0" spc="-65"/>
              <a:t> </a:t>
            </a:r>
            <a:r>
              <a:rPr dirty="0" spc="5"/>
              <a:t>an</a:t>
            </a:r>
            <a:r>
              <a:rPr dirty="0" spc="-55"/>
              <a:t> </a:t>
            </a:r>
            <a:r>
              <a:rPr dirty="0" spc="-45"/>
              <a:t>important</a:t>
            </a:r>
            <a:r>
              <a:rPr dirty="0" spc="-35"/>
              <a:t> </a:t>
            </a:r>
            <a:r>
              <a:rPr dirty="0" spc="-40"/>
              <a:t>feature</a:t>
            </a:r>
            <a:r>
              <a:rPr dirty="0" spc="-50"/>
              <a:t> </a:t>
            </a:r>
            <a:r>
              <a:rPr dirty="0" spc="-45"/>
              <a:t>to</a:t>
            </a:r>
            <a:r>
              <a:rPr dirty="0" spc="-55"/>
              <a:t> </a:t>
            </a:r>
            <a:r>
              <a:rPr dirty="0" spc="-15"/>
              <a:t>safely</a:t>
            </a:r>
            <a:r>
              <a:rPr dirty="0" spc="-55"/>
              <a:t> </a:t>
            </a:r>
            <a:r>
              <a:rPr dirty="0" spc="15"/>
              <a:t>manage</a:t>
            </a:r>
            <a:r>
              <a:rPr dirty="0" spc="-60"/>
              <a:t> </a:t>
            </a:r>
            <a:r>
              <a:rPr dirty="0" spc="10"/>
              <a:t>user</a:t>
            </a:r>
            <a:r>
              <a:rPr dirty="0" spc="-40"/>
              <a:t> </a:t>
            </a:r>
            <a:r>
              <a:rPr dirty="0"/>
              <a:t>accounts</a:t>
            </a:r>
            <a:r>
              <a:rPr dirty="0" spc="-45"/>
              <a:t> </a:t>
            </a:r>
            <a:r>
              <a:rPr dirty="0" spc="10"/>
              <a:t>and</a:t>
            </a:r>
            <a:r>
              <a:rPr dirty="0" spc="-50"/>
              <a:t> </a:t>
            </a:r>
            <a:r>
              <a:rPr dirty="0" spc="30"/>
              <a:t>passwords  </a:t>
            </a:r>
            <a:r>
              <a:rPr dirty="0" spc="-70"/>
              <a:t>that </a:t>
            </a:r>
            <a:r>
              <a:rPr dirty="0" spc="10"/>
              <a:t>Django</a:t>
            </a:r>
            <a:r>
              <a:rPr dirty="0" spc="-60"/>
              <a:t> </a:t>
            </a:r>
            <a:r>
              <a:rPr dirty="0" spc="5"/>
              <a:t>provides</a:t>
            </a:r>
          </a:p>
          <a:p>
            <a:pPr marL="89535">
              <a:lnSpc>
                <a:spcPct val="100000"/>
              </a:lnSpc>
              <a:spcBef>
                <a:spcPts val="15"/>
              </a:spcBef>
              <a:buClr>
                <a:srgbClr val="1F2729"/>
              </a:buClr>
              <a:buFont typeface="Trebuchet MS"/>
              <a:buChar char="●"/>
            </a:pPr>
            <a:endParaRPr sz="1400"/>
          </a:p>
          <a:p>
            <a:pPr marL="417195" indent="-315595">
              <a:lnSpc>
                <a:spcPct val="100000"/>
              </a:lnSpc>
              <a:buSzPct val="103703"/>
              <a:buChar char="●"/>
              <a:tabLst>
                <a:tab pos="417195" algn="l"/>
                <a:tab pos="417830" algn="l"/>
              </a:tabLst>
            </a:pPr>
            <a:r>
              <a:rPr dirty="0" spc="-50"/>
              <a:t>Inbuilt</a:t>
            </a:r>
            <a:r>
              <a:rPr dirty="0" spc="-40"/>
              <a:t> </a:t>
            </a:r>
            <a:r>
              <a:rPr dirty="0" spc="-5"/>
              <a:t>support</a:t>
            </a:r>
            <a:r>
              <a:rPr dirty="0" spc="-60"/>
              <a:t> </a:t>
            </a:r>
            <a:r>
              <a:rPr dirty="0" spc="-45"/>
              <a:t>to</a:t>
            </a:r>
            <a:r>
              <a:rPr dirty="0" spc="-60"/>
              <a:t> </a:t>
            </a:r>
            <a:r>
              <a:rPr dirty="0" spc="-25"/>
              <a:t>sqlite3</a:t>
            </a:r>
            <a:r>
              <a:rPr dirty="0" spc="-60"/>
              <a:t> </a:t>
            </a:r>
            <a:r>
              <a:rPr dirty="0" spc="-15"/>
              <a:t>database.</a:t>
            </a:r>
            <a:r>
              <a:rPr dirty="0" spc="-55"/>
              <a:t> </a:t>
            </a:r>
            <a:r>
              <a:rPr dirty="0" spc="-25"/>
              <a:t>Thus,</a:t>
            </a:r>
            <a:r>
              <a:rPr dirty="0" spc="-50"/>
              <a:t> </a:t>
            </a:r>
            <a:r>
              <a:rPr dirty="0" spc="30"/>
              <a:t>no</a:t>
            </a:r>
            <a:r>
              <a:rPr dirty="0" spc="-50"/>
              <a:t> </a:t>
            </a:r>
            <a:r>
              <a:rPr dirty="0" spc="-35"/>
              <a:t>external</a:t>
            </a:r>
            <a:r>
              <a:rPr dirty="0" spc="-65"/>
              <a:t> </a:t>
            </a:r>
            <a:r>
              <a:rPr dirty="0" spc="5"/>
              <a:t>database</a:t>
            </a:r>
            <a:r>
              <a:rPr dirty="0" spc="-65"/>
              <a:t> </a:t>
            </a:r>
            <a:r>
              <a:rPr dirty="0" spc="-5"/>
              <a:t>support</a:t>
            </a:r>
            <a:r>
              <a:rPr dirty="0" spc="-60"/>
              <a:t> </a:t>
            </a:r>
            <a:r>
              <a:rPr dirty="0" spc="-5"/>
              <a:t>is</a:t>
            </a:r>
            <a:r>
              <a:rPr dirty="0" spc="-55"/>
              <a:t> </a:t>
            </a:r>
            <a:r>
              <a:rPr dirty="0" spc="-10"/>
              <a:t>needed.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9748" y="359791"/>
            <a:ext cx="37395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rebuchet MS"/>
                <a:cs typeface="Trebuchet MS"/>
              </a:rPr>
              <a:t>Why </a:t>
            </a:r>
            <a:r>
              <a:rPr dirty="0" sz="2800" spc="-55" b="1">
                <a:latin typeface="Trebuchet MS"/>
                <a:cs typeface="Trebuchet MS"/>
              </a:rPr>
              <a:t>this</a:t>
            </a:r>
            <a:r>
              <a:rPr dirty="0" sz="2800" spc="-290" b="1">
                <a:latin typeface="Trebuchet MS"/>
                <a:cs typeface="Trebuchet MS"/>
              </a:rPr>
              <a:t> </a:t>
            </a:r>
            <a:r>
              <a:rPr dirty="0" sz="2800" spc="-15" b="1">
                <a:latin typeface="Trebuchet MS"/>
                <a:cs typeface="Trebuchet MS"/>
              </a:rPr>
              <a:t>Combination?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163" y="2137359"/>
            <a:ext cx="48355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5">
                <a:solidFill>
                  <a:srgbClr val="FFFFFF"/>
                </a:solidFill>
              </a:rPr>
              <a:t>Challenges</a:t>
            </a:r>
            <a:r>
              <a:rPr dirty="0" sz="4800" spc="-290">
                <a:solidFill>
                  <a:srgbClr val="FFFFFF"/>
                </a:solidFill>
              </a:rPr>
              <a:t> </a:t>
            </a:r>
            <a:r>
              <a:rPr dirty="0" sz="4800" spc="60">
                <a:solidFill>
                  <a:srgbClr val="FFFFFF"/>
                </a:solidFill>
              </a:rPr>
              <a:t>Faced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2023-07-04T19:28:30Z</dcterms:created>
  <dcterms:modified xsi:type="dcterms:W3CDTF">2023-07-04T19:28:30Z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2023-07-04T00:00:00Z</vt:filetime>
  </property>
</Properties>
</file>