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65" r:id="rId2"/>
    <p:sldId id="257" r:id="rId3"/>
    <p:sldId id="267" r:id="rId4"/>
    <p:sldId id="258" r:id="rId5"/>
    <p:sldId id="270" r:id="rId6"/>
    <p:sldId id="264" r:id="rId7"/>
    <p:sldId id="268" r:id="rId8"/>
    <p:sldId id="269" r:id="rId9"/>
    <p:sldId id="266" r:id="rId10"/>
    <p:sldId id="261" r:id="rId11"/>
    <p:sldId id="259" r:id="rId12"/>
    <p:sldId id="260"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Economica" panose="020B0604020202020204" charset="0"/>
      <p:regular r:id="rId19"/>
      <p:bold r:id="rId20"/>
      <p:italic r:id="rId21"/>
      <p:boldItalic r:id="rId22"/>
    </p:embeddedFont>
    <p:embeddedFont>
      <p:font typeface="Open Sans" panose="020B0606030504020204" pitchFamily="34" charset="0"/>
      <p:regular r:id="rId23"/>
      <p:bold r:id="rId24"/>
      <p:italic r:id="rId25"/>
      <p:boldItalic r:id="rId26"/>
    </p:embeddedFont>
    <p:embeddedFont>
      <p:font typeface="Open Sans Medium" panose="020B0604020202020204" charset="0"/>
      <p:regular r:id="rId27"/>
      <p:bold r:id="rId28"/>
      <p:italic r:id="rId29"/>
      <p:boldItalic r:id="rId30"/>
    </p:embeddedFont>
    <p:embeddedFont>
      <p:font typeface="Open Sans SemiBold" panose="020B0706030804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3" d="100"/>
          <a:sy n="123" d="100"/>
        </p:scale>
        <p:origin x="125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e58fca5fa_2_6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g7e58fca5fa_2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8b842451a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8b842451a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8b842451a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8b842451a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e58fca5fa_2_11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g7e58fca5fa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e58fca5fa_2_12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g7e58fca5fa_2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8b842451a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8b842451a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2740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8b842451a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8b842451a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8b842451a7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8b842451a7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250031" y="234404"/>
            <a:ext cx="8643900" cy="1078200"/>
          </a:xfrm>
          <a:prstGeom prst="rect">
            <a:avLst/>
          </a:prstGeom>
          <a:noFill/>
          <a:ln>
            <a:noFill/>
          </a:ln>
        </p:spPr>
        <p:txBody>
          <a:bodyPr spcFirstLastPara="1" wrap="square" lIns="32750" tIns="32750" rIns="32750" bIns="32750" anchor="ctr" anchorCtr="0">
            <a:noAutofit/>
          </a:bodyPr>
          <a:lstStyle>
            <a:lvl1pPr lvl="0" algn="l" rtl="0">
              <a:lnSpc>
                <a:spcPct val="100000"/>
              </a:lnSpc>
              <a:spcBef>
                <a:spcPts val="0"/>
              </a:spcBef>
              <a:spcAft>
                <a:spcPts val="0"/>
              </a:spcAft>
              <a:buClr>
                <a:srgbClr val="314864"/>
              </a:buClr>
              <a:buSzPts val="1200"/>
              <a:buNone/>
              <a:defRPr/>
            </a:lvl1pPr>
            <a:lvl2pPr lvl="1" algn="l" rtl="0">
              <a:lnSpc>
                <a:spcPct val="100000"/>
              </a:lnSpc>
              <a:spcBef>
                <a:spcPts val="0"/>
              </a:spcBef>
              <a:spcAft>
                <a:spcPts val="0"/>
              </a:spcAft>
              <a:buClr>
                <a:srgbClr val="314864"/>
              </a:buClr>
              <a:buSzPts val="1200"/>
              <a:buNone/>
              <a:defRPr/>
            </a:lvl2pPr>
            <a:lvl3pPr lvl="2" algn="l" rtl="0">
              <a:lnSpc>
                <a:spcPct val="100000"/>
              </a:lnSpc>
              <a:spcBef>
                <a:spcPts val="0"/>
              </a:spcBef>
              <a:spcAft>
                <a:spcPts val="0"/>
              </a:spcAft>
              <a:buClr>
                <a:srgbClr val="314864"/>
              </a:buClr>
              <a:buSzPts val="1200"/>
              <a:buNone/>
              <a:defRPr/>
            </a:lvl3pPr>
            <a:lvl4pPr lvl="3" algn="l" rtl="0">
              <a:lnSpc>
                <a:spcPct val="100000"/>
              </a:lnSpc>
              <a:spcBef>
                <a:spcPts val="0"/>
              </a:spcBef>
              <a:spcAft>
                <a:spcPts val="0"/>
              </a:spcAft>
              <a:buClr>
                <a:srgbClr val="314864"/>
              </a:buClr>
              <a:buSzPts val="1200"/>
              <a:buNone/>
              <a:defRPr/>
            </a:lvl4pPr>
            <a:lvl5pPr lvl="4" algn="l" rtl="0">
              <a:lnSpc>
                <a:spcPct val="100000"/>
              </a:lnSpc>
              <a:spcBef>
                <a:spcPts val="0"/>
              </a:spcBef>
              <a:spcAft>
                <a:spcPts val="0"/>
              </a:spcAft>
              <a:buClr>
                <a:srgbClr val="314864"/>
              </a:buClr>
              <a:buSzPts val="1200"/>
              <a:buNone/>
              <a:defRPr/>
            </a:lvl5pPr>
            <a:lvl6pPr lvl="5" algn="l" rtl="0">
              <a:lnSpc>
                <a:spcPct val="100000"/>
              </a:lnSpc>
              <a:spcBef>
                <a:spcPts val="0"/>
              </a:spcBef>
              <a:spcAft>
                <a:spcPts val="0"/>
              </a:spcAft>
              <a:buClr>
                <a:srgbClr val="314864"/>
              </a:buClr>
              <a:buSzPts val="1200"/>
              <a:buNone/>
              <a:defRPr/>
            </a:lvl6pPr>
            <a:lvl7pPr lvl="6" algn="l" rtl="0">
              <a:lnSpc>
                <a:spcPct val="100000"/>
              </a:lnSpc>
              <a:spcBef>
                <a:spcPts val="0"/>
              </a:spcBef>
              <a:spcAft>
                <a:spcPts val="0"/>
              </a:spcAft>
              <a:buClr>
                <a:srgbClr val="314864"/>
              </a:buClr>
              <a:buSzPts val="1200"/>
              <a:buNone/>
              <a:defRPr/>
            </a:lvl7pPr>
            <a:lvl8pPr lvl="7" algn="l" rtl="0">
              <a:lnSpc>
                <a:spcPct val="100000"/>
              </a:lnSpc>
              <a:spcBef>
                <a:spcPts val="0"/>
              </a:spcBef>
              <a:spcAft>
                <a:spcPts val="0"/>
              </a:spcAft>
              <a:buClr>
                <a:srgbClr val="314864"/>
              </a:buClr>
              <a:buSzPts val="1200"/>
              <a:buNone/>
              <a:defRPr/>
            </a:lvl8pPr>
            <a:lvl9pPr lvl="8" algn="l" rtl="0">
              <a:lnSpc>
                <a:spcPct val="100000"/>
              </a:lnSpc>
              <a:spcBef>
                <a:spcPts val="0"/>
              </a:spcBef>
              <a:spcAft>
                <a:spcPts val="0"/>
              </a:spcAft>
              <a:buClr>
                <a:srgbClr val="314864"/>
              </a:buClr>
              <a:buSzPts val="1200"/>
              <a:buNone/>
              <a:defRPr/>
            </a:lvl9pPr>
          </a:lstStyle>
          <a:p>
            <a:endParaRPr/>
          </a:p>
        </p:txBody>
      </p:sp>
      <p:sp>
        <p:nvSpPr>
          <p:cNvPr id="69" name="Google Shape;69;p16"/>
          <p:cNvSpPr txBox="1">
            <a:spLocks noGrp="1"/>
          </p:cNvSpPr>
          <p:nvPr>
            <p:ph type="sldNum" idx="12"/>
          </p:nvPr>
        </p:nvSpPr>
        <p:spPr>
          <a:xfrm>
            <a:off x="8670727" y="4862214"/>
            <a:ext cx="223200" cy="187500"/>
          </a:xfrm>
          <a:prstGeom prst="rect">
            <a:avLst/>
          </a:prstGeom>
          <a:noFill/>
          <a:ln>
            <a:noFill/>
          </a:ln>
        </p:spPr>
        <p:txBody>
          <a:bodyPr spcFirstLastPara="1" wrap="square" lIns="32750" tIns="32750" rIns="32750" bIns="32750" anchor="ctr" anchorCtr="0">
            <a:noAutofit/>
          </a:bodyPr>
          <a:lstStyle>
            <a:lvl1pPr marL="0" lvl="0" indent="0" algn="ctr" rtl="0">
              <a:lnSpc>
                <a:spcPct val="100000"/>
              </a:lnSpc>
              <a:spcBef>
                <a:spcPts val="0"/>
              </a:spcBef>
              <a:spcAft>
                <a:spcPts val="0"/>
              </a:spcAft>
              <a:buClr>
                <a:srgbClr val="314864"/>
              </a:buClr>
              <a:buSzPts val="1000"/>
              <a:buFont typeface="Palatino"/>
              <a:buNone/>
              <a:defRPr sz="1000">
                <a:solidFill>
                  <a:srgbClr val="314864"/>
                </a:solidFill>
                <a:latin typeface="Palatino"/>
                <a:ea typeface="Palatino"/>
                <a:cs typeface="Palatino"/>
                <a:sym typeface="Palatino"/>
              </a:defRPr>
            </a:lvl1pPr>
            <a:lvl2pPr marL="0" lvl="1" indent="0" algn="ctr" rtl="0">
              <a:lnSpc>
                <a:spcPct val="100000"/>
              </a:lnSpc>
              <a:spcBef>
                <a:spcPts val="0"/>
              </a:spcBef>
              <a:spcAft>
                <a:spcPts val="0"/>
              </a:spcAft>
              <a:buClr>
                <a:srgbClr val="314864"/>
              </a:buClr>
              <a:buSzPts val="1000"/>
              <a:buFont typeface="Palatino"/>
              <a:buNone/>
              <a:defRPr sz="1000">
                <a:solidFill>
                  <a:srgbClr val="314864"/>
                </a:solidFill>
                <a:latin typeface="Palatino"/>
                <a:ea typeface="Palatino"/>
                <a:cs typeface="Palatino"/>
                <a:sym typeface="Palatino"/>
              </a:defRPr>
            </a:lvl2pPr>
            <a:lvl3pPr marL="0" lvl="2" indent="0" algn="ctr" rtl="0">
              <a:lnSpc>
                <a:spcPct val="100000"/>
              </a:lnSpc>
              <a:spcBef>
                <a:spcPts val="0"/>
              </a:spcBef>
              <a:spcAft>
                <a:spcPts val="0"/>
              </a:spcAft>
              <a:buClr>
                <a:srgbClr val="314864"/>
              </a:buClr>
              <a:buSzPts val="1000"/>
              <a:buFont typeface="Palatino"/>
              <a:buNone/>
              <a:defRPr sz="1000">
                <a:solidFill>
                  <a:srgbClr val="314864"/>
                </a:solidFill>
                <a:latin typeface="Palatino"/>
                <a:ea typeface="Palatino"/>
                <a:cs typeface="Palatino"/>
                <a:sym typeface="Palatino"/>
              </a:defRPr>
            </a:lvl3pPr>
            <a:lvl4pPr marL="0" lvl="3" indent="0" algn="ctr" rtl="0">
              <a:lnSpc>
                <a:spcPct val="100000"/>
              </a:lnSpc>
              <a:spcBef>
                <a:spcPts val="0"/>
              </a:spcBef>
              <a:spcAft>
                <a:spcPts val="0"/>
              </a:spcAft>
              <a:buClr>
                <a:srgbClr val="314864"/>
              </a:buClr>
              <a:buSzPts val="1000"/>
              <a:buFont typeface="Palatino"/>
              <a:buNone/>
              <a:defRPr sz="1000">
                <a:solidFill>
                  <a:srgbClr val="314864"/>
                </a:solidFill>
                <a:latin typeface="Palatino"/>
                <a:ea typeface="Palatino"/>
                <a:cs typeface="Palatino"/>
                <a:sym typeface="Palatino"/>
              </a:defRPr>
            </a:lvl4pPr>
            <a:lvl5pPr marL="0" lvl="4" indent="0" algn="ctr" rtl="0">
              <a:lnSpc>
                <a:spcPct val="100000"/>
              </a:lnSpc>
              <a:spcBef>
                <a:spcPts val="0"/>
              </a:spcBef>
              <a:spcAft>
                <a:spcPts val="0"/>
              </a:spcAft>
              <a:buClr>
                <a:srgbClr val="314864"/>
              </a:buClr>
              <a:buSzPts val="1000"/>
              <a:buFont typeface="Palatino"/>
              <a:buNone/>
              <a:defRPr sz="1000">
                <a:solidFill>
                  <a:srgbClr val="314864"/>
                </a:solidFill>
                <a:latin typeface="Palatino"/>
                <a:ea typeface="Palatino"/>
                <a:cs typeface="Palatino"/>
                <a:sym typeface="Palatino"/>
              </a:defRPr>
            </a:lvl5pPr>
            <a:lvl6pPr marL="0" lvl="5" indent="0" algn="ctr" rtl="0">
              <a:lnSpc>
                <a:spcPct val="100000"/>
              </a:lnSpc>
              <a:spcBef>
                <a:spcPts val="0"/>
              </a:spcBef>
              <a:spcAft>
                <a:spcPts val="0"/>
              </a:spcAft>
              <a:buClr>
                <a:srgbClr val="314864"/>
              </a:buClr>
              <a:buSzPts val="1000"/>
              <a:buFont typeface="Palatino"/>
              <a:buNone/>
              <a:defRPr sz="1000">
                <a:solidFill>
                  <a:srgbClr val="314864"/>
                </a:solidFill>
                <a:latin typeface="Palatino"/>
                <a:ea typeface="Palatino"/>
                <a:cs typeface="Palatino"/>
                <a:sym typeface="Palatino"/>
              </a:defRPr>
            </a:lvl6pPr>
            <a:lvl7pPr marL="0" lvl="6" indent="0" algn="ctr" rtl="0">
              <a:lnSpc>
                <a:spcPct val="100000"/>
              </a:lnSpc>
              <a:spcBef>
                <a:spcPts val="0"/>
              </a:spcBef>
              <a:spcAft>
                <a:spcPts val="0"/>
              </a:spcAft>
              <a:buClr>
                <a:srgbClr val="314864"/>
              </a:buClr>
              <a:buSzPts val="1000"/>
              <a:buFont typeface="Palatino"/>
              <a:buNone/>
              <a:defRPr sz="1000">
                <a:solidFill>
                  <a:srgbClr val="314864"/>
                </a:solidFill>
                <a:latin typeface="Palatino"/>
                <a:ea typeface="Palatino"/>
                <a:cs typeface="Palatino"/>
                <a:sym typeface="Palatino"/>
              </a:defRPr>
            </a:lvl7pPr>
            <a:lvl8pPr marL="0" lvl="7" indent="0" algn="ctr" rtl="0">
              <a:lnSpc>
                <a:spcPct val="100000"/>
              </a:lnSpc>
              <a:spcBef>
                <a:spcPts val="0"/>
              </a:spcBef>
              <a:spcAft>
                <a:spcPts val="0"/>
              </a:spcAft>
              <a:buClr>
                <a:srgbClr val="314864"/>
              </a:buClr>
              <a:buSzPts val="1000"/>
              <a:buFont typeface="Palatino"/>
              <a:buNone/>
              <a:defRPr sz="1000">
                <a:solidFill>
                  <a:srgbClr val="314864"/>
                </a:solidFill>
                <a:latin typeface="Palatino"/>
                <a:ea typeface="Palatino"/>
                <a:cs typeface="Palatino"/>
                <a:sym typeface="Palatino"/>
              </a:defRPr>
            </a:lvl8pPr>
            <a:lvl9pPr marL="0" lvl="8" indent="0" algn="ctr" rtl="0">
              <a:lnSpc>
                <a:spcPct val="100000"/>
              </a:lnSpc>
              <a:spcBef>
                <a:spcPts val="0"/>
              </a:spcBef>
              <a:spcAft>
                <a:spcPts val="0"/>
              </a:spcAft>
              <a:buClr>
                <a:srgbClr val="314864"/>
              </a:buClr>
              <a:buSzPts val="1000"/>
              <a:buFont typeface="Palatino"/>
              <a:buNone/>
              <a:defRPr sz="1000">
                <a:solidFill>
                  <a:srgbClr val="314864"/>
                </a:solidFill>
                <a:latin typeface="Palatino"/>
                <a:ea typeface="Palatino"/>
                <a:cs typeface="Palatino"/>
                <a:sym typeface="Palatino"/>
              </a:defRPr>
            </a:lvl9pPr>
          </a:lstStyle>
          <a:p>
            <a:pPr marL="0" lvl="0" indent="0" algn="ct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2165372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mp; Subtitle" type="tx">
  <p:cSld name="Title &amp; Subtitle">
    <p:spTree>
      <p:nvGrpSpPr>
        <p:cNvPr id="1" name="Shape 56"/>
        <p:cNvGrpSpPr/>
        <p:nvPr/>
      </p:nvGrpSpPr>
      <p:grpSpPr>
        <a:xfrm>
          <a:off x="0" y="0"/>
          <a:ext cx="0" cy="0"/>
          <a:chOff x="0" y="0"/>
          <a:chExt cx="0" cy="0"/>
        </a:xfrm>
      </p:grpSpPr>
      <p:cxnSp>
        <p:nvCxnSpPr>
          <p:cNvPr id="57" name="Google Shape;57;p14"/>
          <p:cNvCxnSpPr/>
          <p:nvPr/>
        </p:nvCxnSpPr>
        <p:spPr>
          <a:xfrm>
            <a:off x="285749" y="4547442"/>
            <a:ext cx="8572500" cy="0"/>
          </a:xfrm>
          <a:prstGeom prst="straightConnector1">
            <a:avLst/>
          </a:prstGeom>
          <a:noFill/>
          <a:ln w="12700" cap="flat" cmpd="sng">
            <a:solidFill>
              <a:srgbClr val="7A96B9"/>
            </a:solidFill>
            <a:prstDash val="solid"/>
            <a:miter lim="400000"/>
            <a:headEnd type="none" w="sm" len="sm"/>
            <a:tailEnd type="none" w="sm" len="sm"/>
          </a:ln>
        </p:spPr>
      </p:cxnSp>
      <p:cxnSp>
        <p:nvCxnSpPr>
          <p:cNvPr id="58" name="Google Shape;58;p14"/>
          <p:cNvCxnSpPr/>
          <p:nvPr/>
        </p:nvCxnSpPr>
        <p:spPr>
          <a:xfrm>
            <a:off x="285749" y="4574231"/>
            <a:ext cx="8572500" cy="0"/>
          </a:xfrm>
          <a:prstGeom prst="straightConnector1">
            <a:avLst/>
          </a:prstGeom>
          <a:noFill/>
          <a:ln w="12700" cap="flat" cmpd="sng">
            <a:solidFill>
              <a:srgbClr val="7A96B9"/>
            </a:solidFill>
            <a:prstDash val="solid"/>
            <a:miter lim="400000"/>
            <a:headEnd type="none" w="sm" len="sm"/>
            <a:tailEnd type="none" w="sm" len="sm"/>
          </a:ln>
        </p:spPr>
      </p:cxnSp>
      <p:sp>
        <p:nvSpPr>
          <p:cNvPr id="59" name="Google Shape;59;p14"/>
          <p:cNvSpPr txBox="1">
            <a:spLocks noGrp="1"/>
          </p:cNvSpPr>
          <p:nvPr>
            <p:ph type="body" idx="1"/>
          </p:nvPr>
        </p:nvSpPr>
        <p:spPr>
          <a:xfrm>
            <a:off x="259750" y="4644554"/>
            <a:ext cx="8617200" cy="214200"/>
          </a:xfrm>
          <a:prstGeom prst="rect">
            <a:avLst/>
          </a:prstGeom>
          <a:noFill/>
          <a:ln>
            <a:noFill/>
          </a:ln>
        </p:spPr>
        <p:txBody>
          <a:bodyPr spcFirstLastPara="1" wrap="square" lIns="32750" tIns="32750" rIns="32750" bIns="32750" anchor="ctr" anchorCtr="0">
            <a:noAutofit/>
          </a:bodyPr>
          <a:lstStyle>
            <a:lvl1pPr marL="457200" lvl="0" indent="-228600" algn="l" rtl="0">
              <a:lnSpc>
                <a:spcPct val="100000"/>
              </a:lnSpc>
              <a:spcBef>
                <a:spcPts val="0"/>
              </a:spcBef>
              <a:spcAft>
                <a:spcPts val="0"/>
              </a:spcAft>
              <a:buClr>
                <a:srgbClr val="5C86B9"/>
              </a:buClr>
              <a:buSzPts val="1200"/>
              <a:buFont typeface="Palatino"/>
              <a:buNone/>
              <a:defRPr sz="1200" i="1">
                <a:solidFill>
                  <a:srgbClr val="5C86B9"/>
                </a:solidFill>
              </a:defRPr>
            </a:lvl1pPr>
            <a:lvl2pPr marL="914400" lvl="1" indent="-279400" algn="l" rtl="0">
              <a:lnSpc>
                <a:spcPct val="100000"/>
              </a:lnSpc>
              <a:spcBef>
                <a:spcPts val="0"/>
              </a:spcBef>
              <a:spcAft>
                <a:spcPts val="0"/>
              </a:spcAft>
              <a:buClr>
                <a:srgbClr val="5C86B9"/>
              </a:buClr>
              <a:buSzPts val="800"/>
              <a:buFont typeface="Palatino"/>
              <a:buChar char="●"/>
              <a:defRPr sz="1200" i="1">
                <a:solidFill>
                  <a:srgbClr val="5C86B9"/>
                </a:solidFill>
              </a:defRPr>
            </a:lvl2pPr>
            <a:lvl3pPr marL="1371600" lvl="2" indent="-279400" algn="l" rtl="0">
              <a:lnSpc>
                <a:spcPct val="100000"/>
              </a:lnSpc>
              <a:spcBef>
                <a:spcPts val="0"/>
              </a:spcBef>
              <a:spcAft>
                <a:spcPts val="0"/>
              </a:spcAft>
              <a:buClr>
                <a:srgbClr val="5C86B9"/>
              </a:buClr>
              <a:buSzPts val="800"/>
              <a:buFont typeface="Palatino"/>
              <a:buChar char="●"/>
              <a:defRPr sz="1200" i="1">
                <a:solidFill>
                  <a:srgbClr val="5C86B9"/>
                </a:solidFill>
              </a:defRPr>
            </a:lvl3pPr>
            <a:lvl4pPr marL="1828800" lvl="3" indent="-279400" algn="l" rtl="0">
              <a:lnSpc>
                <a:spcPct val="100000"/>
              </a:lnSpc>
              <a:spcBef>
                <a:spcPts val="0"/>
              </a:spcBef>
              <a:spcAft>
                <a:spcPts val="0"/>
              </a:spcAft>
              <a:buClr>
                <a:srgbClr val="5C86B9"/>
              </a:buClr>
              <a:buSzPts val="800"/>
              <a:buFont typeface="Palatino"/>
              <a:buChar char="●"/>
              <a:defRPr sz="1200" i="1">
                <a:solidFill>
                  <a:srgbClr val="5C86B9"/>
                </a:solidFill>
              </a:defRPr>
            </a:lvl4pPr>
            <a:lvl5pPr marL="2286000" lvl="4" indent="-279400" algn="l" rtl="0">
              <a:lnSpc>
                <a:spcPct val="100000"/>
              </a:lnSpc>
              <a:spcBef>
                <a:spcPts val="0"/>
              </a:spcBef>
              <a:spcAft>
                <a:spcPts val="0"/>
              </a:spcAft>
              <a:buClr>
                <a:srgbClr val="5C86B9"/>
              </a:buClr>
              <a:buSzPts val="800"/>
              <a:buFont typeface="Palatino"/>
              <a:buChar char="●"/>
              <a:defRPr sz="1200" i="1">
                <a:solidFill>
                  <a:srgbClr val="5C86B9"/>
                </a:solidFill>
              </a:defRPr>
            </a:lvl5pPr>
            <a:lvl6pPr marL="2743200" lvl="5" indent="-279400" algn="l" rtl="0">
              <a:lnSpc>
                <a:spcPct val="100000"/>
              </a:lnSpc>
              <a:spcBef>
                <a:spcPts val="2700"/>
              </a:spcBef>
              <a:spcAft>
                <a:spcPts val="0"/>
              </a:spcAft>
              <a:buSzPts val="800"/>
              <a:buChar char="●"/>
              <a:defRPr/>
            </a:lvl6pPr>
            <a:lvl7pPr marL="3200400" lvl="6" indent="-279400" algn="l" rtl="0">
              <a:lnSpc>
                <a:spcPct val="100000"/>
              </a:lnSpc>
              <a:spcBef>
                <a:spcPts val="2700"/>
              </a:spcBef>
              <a:spcAft>
                <a:spcPts val="0"/>
              </a:spcAft>
              <a:buSzPts val="800"/>
              <a:buChar char="●"/>
              <a:defRPr/>
            </a:lvl7pPr>
            <a:lvl8pPr marL="3657600" lvl="7" indent="-279400" algn="l" rtl="0">
              <a:lnSpc>
                <a:spcPct val="100000"/>
              </a:lnSpc>
              <a:spcBef>
                <a:spcPts val="2700"/>
              </a:spcBef>
              <a:spcAft>
                <a:spcPts val="0"/>
              </a:spcAft>
              <a:buSzPts val="800"/>
              <a:buChar char="●"/>
              <a:defRPr/>
            </a:lvl8pPr>
            <a:lvl9pPr marL="4114800" lvl="8" indent="-279400" algn="l" rtl="0">
              <a:lnSpc>
                <a:spcPct val="100000"/>
              </a:lnSpc>
              <a:spcBef>
                <a:spcPts val="2700"/>
              </a:spcBef>
              <a:spcAft>
                <a:spcPts val="0"/>
              </a:spcAft>
              <a:buSzPts val="800"/>
              <a:buChar char="●"/>
              <a:defRPr/>
            </a:lvl9pPr>
          </a:lstStyle>
          <a:p>
            <a:endParaRPr/>
          </a:p>
        </p:txBody>
      </p:sp>
      <p:sp>
        <p:nvSpPr>
          <p:cNvPr id="60" name="Google Shape;60;p14"/>
          <p:cNvSpPr txBox="1">
            <a:spLocks noGrp="1"/>
          </p:cNvSpPr>
          <p:nvPr>
            <p:ph type="title"/>
          </p:nvPr>
        </p:nvSpPr>
        <p:spPr>
          <a:xfrm>
            <a:off x="250031" y="3114229"/>
            <a:ext cx="8643900" cy="1111800"/>
          </a:xfrm>
          <a:prstGeom prst="rect">
            <a:avLst/>
          </a:prstGeom>
          <a:noFill/>
          <a:ln>
            <a:noFill/>
          </a:ln>
        </p:spPr>
        <p:txBody>
          <a:bodyPr spcFirstLastPara="1" wrap="square" lIns="32750" tIns="32750" rIns="32750" bIns="32750" anchor="b" anchorCtr="0">
            <a:noAutofit/>
          </a:bodyPr>
          <a:lstStyle>
            <a:lvl1pPr lvl="0" algn="l" rtl="0">
              <a:lnSpc>
                <a:spcPct val="100000"/>
              </a:lnSpc>
              <a:spcBef>
                <a:spcPts val="0"/>
              </a:spcBef>
              <a:spcAft>
                <a:spcPts val="0"/>
              </a:spcAft>
              <a:buClr>
                <a:srgbClr val="314864"/>
              </a:buClr>
              <a:buSzPts val="1200"/>
              <a:buNone/>
              <a:defRPr/>
            </a:lvl1pPr>
            <a:lvl2pPr lvl="1" algn="l" rtl="0">
              <a:lnSpc>
                <a:spcPct val="100000"/>
              </a:lnSpc>
              <a:spcBef>
                <a:spcPts val="0"/>
              </a:spcBef>
              <a:spcAft>
                <a:spcPts val="0"/>
              </a:spcAft>
              <a:buClr>
                <a:srgbClr val="314864"/>
              </a:buClr>
              <a:buSzPts val="1200"/>
              <a:buNone/>
              <a:defRPr/>
            </a:lvl2pPr>
            <a:lvl3pPr lvl="2" algn="l" rtl="0">
              <a:lnSpc>
                <a:spcPct val="100000"/>
              </a:lnSpc>
              <a:spcBef>
                <a:spcPts val="0"/>
              </a:spcBef>
              <a:spcAft>
                <a:spcPts val="0"/>
              </a:spcAft>
              <a:buClr>
                <a:srgbClr val="314864"/>
              </a:buClr>
              <a:buSzPts val="1200"/>
              <a:buNone/>
              <a:defRPr/>
            </a:lvl3pPr>
            <a:lvl4pPr lvl="3" algn="l" rtl="0">
              <a:lnSpc>
                <a:spcPct val="100000"/>
              </a:lnSpc>
              <a:spcBef>
                <a:spcPts val="0"/>
              </a:spcBef>
              <a:spcAft>
                <a:spcPts val="0"/>
              </a:spcAft>
              <a:buClr>
                <a:srgbClr val="314864"/>
              </a:buClr>
              <a:buSzPts val="1200"/>
              <a:buNone/>
              <a:defRPr/>
            </a:lvl4pPr>
            <a:lvl5pPr lvl="4" algn="l" rtl="0">
              <a:lnSpc>
                <a:spcPct val="100000"/>
              </a:lnSpc>
              <a:spcBef>
                <a:spcPts val="0"/>
              </a:spcBef>
              <a:spcAft>
                <a:spcPts val="0"/>
              </a:spcAft>
              <a:buClr>
                <a:srgbClr val="314864"/>
              </a:buClr>
              <a:buSzPts val="1200"/>
              <a:buNone/>
              <a:defRPr/>
            </a:lvl5pPr>
            <a:lvl6pPr lvl="5" algn="l" rtl="0">
              <a:lnSpc>
                <a:spcPct val="100000"/>
              </a:lnSpc>
              <a:spcBef>
                <a:spcPts val="0"/>
              </a:spcBef>
              <a:spcAft>
                <a:spcPts val="0"/>
              </a:spcAft>
              <a:buClr>
                <a:srgbClr val="314864"/>
              </a:buClr>
              <a:buSzPts val="1200"/>
              <a:buNone/>
              <a:defRPr/>
            </a:lvl6pPr>
            <a:lvl7pPr lvl="6" algn="l" rtl="0">
              <a:lnSpc>
                <a:spcPct val="100000"/>
              </a:lnSpc>
              <a:spcBef>
                <a:spcPts val="0"/>
              </a:spcBef>
              <a:spcAft>
                <a:spcPts val="0"/>
              </a:spcAft>
              <a:buClr>
                <a:srgbClr val="314864"/>
              </a:buClr>
              <a:buSzPts val="1200"/>
              <a:buNone/>
              <a:defRPr/>
            </a:lvl7pPr>
            <a:lvl8pPr lvl="7" algn="l" rtl="0">
              <a:lnSpc>
                <a:spcPct val="100000"/>
              </a:lnSpc>
              <a:spcBef>
                <a:spcPts val="0"/>
              </a:spcBef>
              <a:spcAft>
                <a:spcPts val="0"/>
              </a:spcAft>
              <a:buClr>
                <a:srgbClr val="314864"/>
              </a:buClr>
              <a:buSzPts val="1200"/>
              <a:buNone/>
              <a:defRPr/>
            </a:lvl8pPr>
            <a:lvl9pPr lvl="8" algn="l" rtl="0">
              <a:lnSpc>
                <a:spcPct val="100000"/>
              </a:lnSpc>
              <a:spcBef>
                <a:spcPts val="0"/>
              </a:spcBef>
              <a:spcAft>
                <a:spcPts val="0"/>
              </a:spcAft>
              <a:buClr>
                <a:srgbClr val="314864"/>
              </a:buClr>
              <a:buSzPts val="1200"/>
              <a:buNone/>
              <a:defRPr/>
            </a:lvl9pPr>
          </a:lstStyle>
          <a:p>
            <a:endParaRPr/>
          </a:p>
        </p:txBody>
      </p:sp>
      <p:sp>
        <p:nvSpPr>
          <p:cNvPr id="61" name="Google Shape;61;p14"/>
          <p:cNvSpPr txBox="1">
            <a:spLocks noGrp="1"/>
          </p:cNvSpPr>
          <p:nvPr>
            <p:ph type="body" idx="2"/>
          </p:nvPr>
        </p:nvSpPr>
        <p:spPr>
          <a:xfrm>
            <a:off x="250031" y="4219277"/>
            <a:ext cx="8643900" cy="267900"/>
          </a:xfrm>
          <a:prstGeom prst="rect">
            <a:avLst/>
          </a:prstGeom>
          <a:noFill/>
          <a:ln>
            <a:noFill/>
          </a:ln>
        </p:spPr>
        <p:txBody>
          <a:bodyPr spcFirstLastPara="1" wrap="square" lIns="32750" tIns="32750" rIns="32750" bIns="32750" anchor="t" anchorCtr="0">
            <a:noAutofit/>
          </a:bodyPr>
          <a:lstStyle>
            <a:lvl1pPr marL="457200" lvl="0" indent="-279400" algn="l" rtl="0">
              <a:lnSpc>
                <a:spcPct val="100000"/>
              </a:lnSpc>
              <a:spcBef>
                <a:spcPts val="2700"/>
              </a:spcBef>
              <a:spcAft>
                <a:spcPts val="0"/>
              </a:spcAft>
              <a:buSzPts val="800"/>
              <a:buChar char="●"/>
              <a:defRPr/>
            </a:lvl1pPr>
            <a:lvl2pPr marL="914400" lvl="1" indent="-279400" algn="l" rtl="0">
              <a:lnSpc>
                <a:spcPct val="100000"/>
              </a:lnSpc>
              <a:spcBef>
                <a:spcPts val="2700"/>
              </a:spcBef>
              <a:spcAft>
                <a:spcPts val="0"/>
              </a:spcAft>
              <a:buSzPts val="800"/>
              <a:buChar char="●"/>
              <a:defRPr/>
            </a:lvl2pPr>
            <a:lvl3pPr marL="1371600" lvl="2" indent="-279400" algn="l" rtl="0">
              <a:lnSpc>
                <a:spcPct val="100000"/>
              </a:lnSpc>
              <a:spcBef>
                <a:spcPts val="2700"/>
              </a:spcBef>
              <a:spcAft>
                <a:spcPts val="0"/>
              </a:spcAft>
              <a:buSzPts val="800"/>
              <a:buChar char="●"/>
              <a:defRPr/>
            </a:lvl3pPr>
            <a:lvl4pPr marL="1828800" lvl="3" indent="-279400" algn="l" rtl="0">
              <a:lnSpc>
                <a:spcPct val="100000"/>
              </a:lnSpc>
              <a:spcBef>
                <a:spcPts val="2700"/>
              </a:spcBef>
              <a:spcAft>
                <a:spcPts val="0"/>
              </a:spcAft>
              <a:buSzPts val="800"/>
              <a:buChar char="●"/>
              <a:defRPr/>
            </a:lvl4pPr>
            <a:lvl5pPr marL="2286000" lvl="4" indent="-279400" algn="l" rtl="0">
              <a:lnSpc>
                <a:spcPct val="100000"/>
              </a:lnSpc>
              <a:spcBef>
                <a:spcPts val="2700"/>
              </a:spcBef>
              <a:spcAft>
                <a:spcPts val="0"/>
              </a:spcAft>
              <a:buSzPts val="800"/>
              <a:buChar char="●"/>
              <a:defRPr/>
            </a:lvl5pPr>
            <a:lvl6pPr marL="2743200" lvl="5" indent="-279400" algn="l" rtl="0">
              <a:lnSpc>
                <a:spcPct val="100000"/>
              </a:lnSpc>
              <a:spcBef>
                <a:spcPts val="2700"/>
              </a:spcBef>
              <a:spcAft>
                <a:spcPts val="0"/>
              </a:spcAft>
              <a:buSzPts val="800"/>
              <a:buChar char="●"/>
              <a:defRPr/>
            </a:lvl6pPr>
            <a:lvl7pPr marL="3200400" lvl="6" indent="-279400" algn="l" rtl="0">
              <a:lnSpc>
                <a:spcPct val="100000"/>
              </a:lnSpc>
              <a:spcBef>
                <a:spcPts val="2700"/>
              </a:spcBef>
              <a:spcAft>
                <a:spcPts val="0"/>
              </a:spcAft>
              <a:buSzPts val="800"/>
              <a:buChar char="●"/>
              <a:defRPr/>
            </a:lvl7pPr>
            <a:lvl8pPr marL="3657600" lvl="7" indent="-279400" algn="l" rtl="0">
              <a:lnSpc>
                <a:spcPct val="100000"/>
              </a:lnSpc>
              <a:spcBef>
                <a:spcPts val="2700"/>
              </a:spcBef>
              <a:spcAft>
                <a:spcPts val="0"/>
              </a:spcAft>
              <a:buSzPts val="800"/>
              <a:buChar char="●"/>
              <a:defRPr/>
            </a:lvl8pPr>
            <a:lvl9pPr marL="4114800" lvl="8" indent="-279400" algn="l" rtl="0">
              <a:lnSpc>
                <a:spcPct val="100000"/>
              </a:lnSpc>
              <a:spcBef>
                <a:spcPts val="2700"/>
              </a:spcBef>
              <a:spcAft>
                <a:spcPts val="0"/>
              </a:spcAft>
              <a:buSzPts val="800"/>
              <a:buChar char="●"/>
              <a:defRPr/>
            </a:lvl9pPr>
          </a:lstStyle>
          <a:p>
            <a:endParaRPr/>
          </a:p>
        </p:txBody>
      </p:sp>
      <p:sp>
        <p:nvSpPr>
          <p:cNvPr id="62" name="Google Shape;62;p14"/>
          <p:cNvSpPr txBox="1">
            <a:spLocks noGrp="1"/>
          </p:cNvSpPr>
          <p:nvPr>
            <p:ph type="sldNum" idx="12"/>
          </p:nvPr>
        </p:nvSpPr>
        <p:spPr>
          <a:xfrm>
            <a:off x="8670727" y="4862214"/>
            <a:ext cx="223200" cy="187500"/>
          </a:xfrm>
          <a:prstGeom prst="rect">
            <a:avLst/>
          </a:prstGeom>
          <a:noFill/>
          <a:ln>
            <a:noFill/>
          </a:ln>
        </p:spPr>
        <p:txBody>
          <a:bodyPr spcFirstLastPara="1" wrap="square" lIns="32750" tIns="32750" rIns="32750" bIns="32750" anchor="ctr" anchorCtr="0">
            <a:noAutofit/>
          </a:bodyPr>
          <a:lstStyle>
            <a:lvl1pPr marL="0" marR="0" lvl="0" indent="0" algn="ctr" rtl="0">
              <a:lnSpc>
                <a:spcPct val="100000"/>
              </a:lnSpc>
              <a:spcBef>
                <a:spcPts val="0"/>
              </a:spcBef>
              <a:spcAft>
                <a:spcPts val="0"/>
              </a:spcAft>
              <a:buClr>
                <a:srgbClr val="324863"/>
              </a:buClr>
              <a:buSzPts val="1000"/>
              <a:buFont typeface="Palatino"/>
              <a:buNone/>
              <a:defRPr>
                <a:solidFill>
                  <a:srgbClr val="324863"/>
                </a:solidFill>
              </a:defRPr>
            </a:lvl1pPr>
            <a:lvl2pPr marL="0" marR="0" lvl="1" indent="0" algn="ctr" rtl="0">
              <a:lnSpc>
                <a:spcPct val="100000"/>
              </a:lnSpc>
              <a:spcBef>
                <a:spcPts val="0"/>
              </a:spcBef>
              <a:spcAft>
                <a:spcPts val="0"/>
              </a:spcAft>
              <a:buClr>
                <a:srgbClr val="324863"/>
              </a:buClr>
              <a:buSzPts val="1000"/>
              <a:buFont typeface="Palatino"/>
              <a:buNone/>
              <a:defRPr>
                <a:solidFill>
                  <a:srgbClr val="324863"/>
                </a:solidFill>
              </a:defRPr>
            </a:lvl2pPr>
            <a:lvl3pPr marL="0" marR="0" lvl="2" indent="0" algn="ctr" rtl="0">
              <a:lnSpc>
                <a:spcPct val="100000"/>
              </a:lnSpc>
              <a:spcBef>
                <a:spcPts val="0"/>
              </a:spcBef>
              <a:spcAft>
                <a:spcPts val="0"/>
              </a:spcAft>
              <a:buClr>
                <a:srgbClr val="324863"/>
              </a:buClr>
              <a:buSzPts val="1000"/>
              <a:buFont typeface="Palatino"/>
              <a:buNone/>
              <a:defRPr>
                <a:solidFill>
                  <a:srgbClr val="324863"/>
                </a:solidFill>
              </a:defRPr>
            </a:lvl3pPr>
            <a:lvl4pPr marL="0" marR="0" lvl="3" indent="0" algn="ctr" rtl="0">
              <a:lnSpc>
                <a:spcPct val="100000"/>
              </a:lnSpc>
              <a:spcBef>
                <a:spcPts val="0"/>
              </a:spcBef>
              <a:spcAft>
                <a:spcPts val="0"/>
              </a:spcAft>
              <a:buClr>
                <a:srgbClr val="324863"/>
              </a:buClr>
              <a:buSzPts val="1000"/>
              <a:buFont typeface="Palatino"/>
              <a:buNone/>
              <a:defRPr>
                <a:solidFill>
                  <a:srgbClr val="324863"/>
                </a:solidFill>
              </a:defRPr>
            </a:lvl4pPr>
            <a:lvl5pPr marL="0" marR="0" lvl="4" indent="0" algn="ctr" rtl="0">
              <a:lnSpc>
                <a:spcPct val="100000"/>
              </a:lnSpc>
              <a:spcBef>
                <a:spcPts val="0"/>
              </a:spcBef>
              <a:spcAft>
                <a:spcPts val="0"/>
              </a:spcAft>
              <a:buClr>
                <a:srgbClr val="324863"/>
              </a:buClr>
              <a:buSzPts val="1000"/>
              <a:buFont typeface="Palatino"/>
              <a:buNone/>
              <a:defRPr>
                <a:solidFill>
                  <a:srgbClr val="324863"/>
                </a:solidFill>
              </a:defRPr>
            </a:lvl5pPr>
            <a:lvl6pPr marL="0" marR="0" lvl="5" indent="0" algn="ctr" rtl="0">
              <a:lnSpc>
                <a:spcPct val="100000"/>
              </a:lnSpc>
              <a:spcBef>
                <a:spcPts val="0"/>
              </a:spcBef>
              <a:spcAft>
                <a:spcPts val="0"/>
              </a:spcAft>
              <a:buClr>
                <a:srgbClr val="324863"/>
              </a:buClr>
              <a:buSzPts val="1000"/>
              <a:buFont typeface="Palatino"/>
              <a:buNone/>
              <a:defRPr>
                <a:solidFill>
                  <a:srgbClr val="324863"/>
                </a:solidFill>
              </a:defRPr>
            </a:lvl6pPr>
            <a:lvl7pPr marL="0" marR="0" lvl="6" indent="0" algn="ctr" rtl="0">
              <a:lnSpc>
                <a:spcPct val="100000"/>
              </a:lnSpc>
              <a:spcBef>
                <a:spcPts val="0"/>
              </a:spcBef>
              <a:spcAft>
                <a:spcPts val="0"/>
              </a:spcAft>
              <a:buClr>
                <a:srgbClr val="324863"/>
              </a:buClr>
              <a:buSzPts val="1000"/>
              <a:buFont typeface="Palatino"/>
              <a:buNone/>
              <a:defRPr>
                <a:solidFill>
                  <a:srgbClr val="324863"/>
                </a:solidFill>
              </a:defRPr>
            </a:lvl7pPr>
            <a:lvl8pPr marL="0" marR="0" lvl="7" indent="0" algn="ctr" rtl="0">
              <a:lnSpc>
                <a:spcPct val="100000"/>
              </a:lnSpc>
              <a:spcBef>
                <a:spcPts val="0"/>
              </a:spcBef>
              <a:spcAft>
                <a:spcPts val="0"/>
              </a:spcAft>
              <a:buClr>
                <a:srgbClr val="324863"/>
              </a:buClr>
              <a:buSzPts val="1000"/>
              <a:buFont typeface="Palatino"/>
              <a:buNone/>
              <a:defRPr>
                <a:solidFill>
                  <a:srgbClr val="324863"/>
                </a:solidFill>
              </a:defRPr>
            </a:lvl8pPr>
            <a:lvl9pPr marL="0" marR="0" lvl="8" indent="0" algn="ctr" rtl="0">
              <a:lnSpc>
                <a:spcPct val="100000"/>
              </a:lnSpc>
              <a:spcBef>
                <a:spcPts val="0"/>
              </a:spcBef>
              <a:spcAft>
                <a:spcPts val="0"/>
              </a:spcAft>
              <a:buClr>
                <a:srgbClr val="324863"/>
              </a:buClr>
              <a:buSzPts val="1000"/>
              <a:buFont typeface="Palatino"/>
              <a:buNone/>
              <a:defRPr>
                <a:solidFill>
                  <a:srgbClr val="324863"/>
                </a:solidFill>
              </a:defRPr>
            </a:lvl9pPr>
          </a:lstStyle>
          <a:p>
            <a:pPr marL="0" lvl="0" indent="0" algn="ctr" rtl="0">
              <a:spcBef>
                <a:spcPts val="0"/>
              </a:spcBef>
              <a:spcAft>
                <a:spcPts val="0"/>
              </a:spcAft>
              <a:buNone/>
            </a:pPr>
            <a:fld id="{00000000-1234-1234-1234-123412341234}" type="slidenum">
              <a:rPr lang="en-GB"/>
              <a:t>‹#›</a:t>
            </a:fld>
            <a:endParaRPr>
              <a:solidFill>
                <a:srgbClr val="314864"/>
              </a:solidFill>
            </a:endParaRPr>
          </a:p>
        </p:txBody>
      </p:sp>
    </p:spTree>
    <p:extLst>
      <p:ext uri="{BB962C8B-B14F-4D97-AF65-F5344CB8AC3E}">
        <p14:creationId xmlns:p14="http://schemas.microsoft.com/office/powerpoint/2010/main" val="1713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8"/>
          <p:cNvSpPr txBox="1">
            <a:spLocks noGrp="1"/>
          </p:cNvSpPr>
          <p:nvPr>
            <p:ph type="title"/>
          </p:nvPr>
        </p:nvSpPr>
        <p:spPr>
          <a:xfrm>
            <a:off x="250031" y="3114229"/>
            <a:ext cx="8643937" cy="1111746"/>
          </a:xfrm>
          <a:prstGeom prst="rect">
            <a:avLst/>
          </a:prstGeom>
          <a:noFill/>
          <a:ln>
            <a:noFill/>
          </a:ln>
        </p:spPr>
        <p:txBody>
          <a:bodyPr spcFirstLastPara="1" wrap="square" lIns="32750" tIns="32750" rIns="32750" bIns="32750" anchor="b" anchorCtr="0">
            <a:noAutofit/>
          </a:bodyPr>
          <a:lstStyle/>
          <a:p>
            <a:pPr marL="0" marR="0" lvl="0" indent="0" algn="l" rtl="0">
              <a:lnSpc>
                <a:spcPct val="100000"/>
              </a:lnSpc>
              <a:spcBef>
                <a:spcPts val="0"/>
              </a:spcBef>
              <a:spcAft>
                <a:spcPts val="0"/>
              </a:spcAft>
              <a:buClr>
                <a:srgbClr val="314864"/>
              </a:buClr>
              <a:buSzPts val="4100"/>
              <a:buFont typeface="Arial" panose="020B0604020202020204"/>
              <a:buNone/>
            </a:pPr>
            <a:r>
              <a:rPr lang="en-GB" sz="3600" b="1" dirty="0">
                <a:latin typeface="Times New Roman" panose="02020603050405020304"/>
                <a:ea typeface="Times New Roman" panose="02020603050405020304"/>
                <a:cs typeface="Times New Roman" panose="02020603050405020304"/>
                <a:sym typeface="Times New Roman" panose="02020603050405020304"/>
              </a:rPr>
              <a:t>Diabetic Retinopathy Detection</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38" name="Google Shape;138;p28"/>
          <p:cNvSpPr txBox="1"/>
          <p:nvPr/>
        </p:nvSpPr>
        <p:spPr>
          <a:xfrm>
            <a:off x="5380627" y="1285665"/>
            <a:ext cx="3401700" cy="2769600"/>
          </a:xfrm>
          <a:prstGeom prst="rect">
            <a:avLst/>
          </a:prstGeom>
          <a:noFill/>
          <a:ln>
            <a:noFill/>
          </a:ln>
        </p:spPr>
        <p:txBody>
          <a:bodyPr spcFirstLastPara="1" wrap="square" lIns="32750" tIns="32750" rIns="32750" bIns="32750" anchor="t" anchorCtr="0">
            <a:noAutofit/>
          </a:bodyPr>
          <a:lstStyle/>
          <a:p>
            <a:pPr marL="0" marR="0" lvl="0" indent="0" algn="ctr" rtl="0">
              <a:lnSpc>
                <a:spcPct val="200000"/>
              </a:lnSpc>
              <a:spcBef>
                <a:spcPts val="0"/>
              </a:spcBef>
              <a:spcAft>
                <a:spcPts val="0"/>
              </a:spcAft>
              <a:buClr>
                <a:srgbClr val="5C86B9"/>
              </a:buClr>
              <a:buSzPts val="1500"/>
              <a:buFont typeface="Palatino"/>
              <a:buNone/>
            </a:pPr>
            <a:r>
              <a:rPr lang="en-GB" sz="2400" dirty="0">
                <a:latin typeface="Times New Roman" panose="02020603050405020304" pitchFamily="18" charset="0"/>
                <a:ea typeface="Open Sans Medium"/>
                <a:cs typeface="Times New Roman" panose="02020603050405020304" pitchFamily="18" charset="0"/>
                <a:sym typeface="Open Sans Medium"/>
              </a:rPr>
              <a:t>Shivam Gupta</a:t>
            </a:r>
          </a:p>
          <a:p>
            <a:pPr marL="0" marR="0" lvl="0" indent="0" algn="ctr" rtl="0">
              <a:lnSpc>
                <a:spcPct val="200000"/>
              </a:lnSpc>
              <a:spcBef>
                <a:spcPts val="0"/>
              </a:spcBef>
              <a:spcAft>
                <a:spcPts val="0"/>
              </a:spcAft>
              <a:buClr>
                <a:srgbClr val="5C86B9"/>
              </a:buClr>
              <a:buSzPts val="1500"/>
              <a:buFont typeface="Palatino"/>
              <a:buNone/>
            </a:pPr>
            <a:r>
              <a:rPr lang="en-GB" sz="2400" dirty="0">
                <a:latin typeface="Times New Roman" panose="02020603050405020304" pitchFamily="18" charset="0"/>
                <a:ea typeface="Open Sans Medium"/>
                <a:cs typeface="Times New Roman" panose="02020603050405020304" pitchFamily="18" charset="0"/>
                <a:sym typeface="Open Sans Medium"/>
              </a:rPr>
              <a:t>Rahul Sharma</a:t>
            </a:r>
          </a:p>
          <a:p>
            <a:pPr marL="0" marR="0" lvl="0" indent="0" algn="ctr" rtl="0">
              <a:lnSpc>
                <a:spcPct val="200000"/>
              </a:lnSpc>
              <a:spcBef>
                <a:spcPts val="0"/>
              </a:spcBef>
              <a:spcAft>
                <a:spcPts val="0"/>
              </a:spcAft>
              <a:buClr>
                <a:srgbClr val="5C86B9"/>
              </a:buClr>
              <a:buSzPts val="1500"/>
              <a:buFont typeface="Palatino"/>
              <a:buNone/>
            </a:pPr>
            <a:r>
              <a:rPr lang="en-GB" sz="2400" dirty="0">
                <a:latin typeface="Times New Roman" panose="02020603050405020304" pitchFamily="18" charset="0"/>
                <a:ea typeface="Open Sans Medium"/>
                <a:cs typeface="Times New Roman" panose="02020603050405020304" pitchFamily="18" charset="0"/>
                <a:sym typeface="Open Sans Medium"/>
              </a:rPr>
              <a:t>Battu Tanuj Sagar</a:t>
            </a:r>
            <a:r>
              <a:rPr lang="en-GB" sz="1500" i="0" u="none" strike="noStrike" cap="none" dirty="0">
                <a:latin typeface="Times New Roman" panose="02020603050405020304" pitchFamily="18" charset="0"/>
                <a:ea typeface="Raleway" panose="020B0503030101060003"/>
                <a:cs typeface="Times New Roman" panose="02020603050405020304" pitchFamily="18" charset="0"/>
                <a:sym typeface="Raleway" panose="020B0503030101060003"/>
              </a:rPr>
              <a:t> </a:t>
            </a:r>
            <a:endParaRPr sz="900" dirty="0">
              <a:latin typeface="Times New Roman" panose="02020603050405020304" pitchFamily="18" charset="0"/>
              <a:ea typeface="Raleway" panose="020B0503030101060003"/>
              <a:cs typeface="Times New Roman" panose="02020603050405020304" pitchFamily="18" charset="0"/>
              <a:sym typeface="Raleway" panose="020B0503030101060003"/>
            </a:endParaRPr>
          </a:p>
        </p:txBody>
      </p:sp>
      <p:pic>
        <p:nvPicPr>
          <p:cNvPr id="139" name="Google Shape;139;p28"/>
          <p:cNvPicPr preferRelativeResize="0"/>
          <p:nvPr/>
        </p:nvPicPr>
        <p:blipFill>
          <a:blip r:embed="rId3"/>
          <a:stretch>
            <a:fillRect/>
          </a:stretch>
        </p:blipFill>
        <p:spPr>
          <a:xfrm>
            <a:off x="152400" y="152400"/>
            <a:ext cx="3918722" cy="2961825"/>
          </a:xfrm>
          <a:prstGeom prst="rect">
            <a:avLst/>
          </a:prstGeom>
          <a:noFill/>
          <a:ln>
            <a:noFill/>
          </a:ln>
        </p:spPr>
      </p:pic>
      <p:sp>
        <p:nvSpPr>
          <p:cNvPr id="140" name="Google Shape;140;p28"/>
          <p:cNvSpPr txBox="1">
            <a:spLocks noGrp="1"/>
          </p:cNvSpPr>
          <p:nvPr>
            <p:ph type="sldNum" idx="12"/>
          </p:nvPr>
        </p:nvSpPr>
        <p:spPr>
          <a:xfrm>
            <a:off x="8670727" y="4862214"/>
            <a:ext cx="223200" cy="187500"/>
          </a:xfrm>
          <a:prstGeom prst="rect">
            <a:avLst/>
          </a:prstGeom>
        </p:spPr>
        <p:txBody>
          <a:bodyPr spcFirstLastPara="1" wrap="square" lIns="32750" tIns="32750" rIns="32750" bIns="32750" anchor="ctr" anchorCtr="0">
            <a:noAutofit/>
          </a:bodyPr>
          <a:lstStyle/>
          <a:p>
            <a:pPr marL="0" lvl="0" indent="0" algn="ctr" rtl="0">
              <a:spcBef>
                <a:spcPts val="0"/>
              </a:spcBef>
              <a:spcAft>
                <a:spcPts val="0"/>
              </a:spcAft>
              <a:buClr>
                <a:srgbClr val="324863"/>
              </a:buClr>
              <a:buSzPts val="1000"/>
              <a:buFont typeface="Palatino"/>
              <a:buNone/>
            </a:pPr>
            <a:fld id="{00000000-1234-1234-1234-123412341234}" type="slidenum">
              <a:rPr lang="en-GB"/>
              <a:t>1</a:t>
            </a:fld>
            <a:endParaRPr>
              <a:solidFill>
                <a:srgbClr val="314864"/>
              </a:solidFill>
            </a:endParaRPr>
          </a:p>
        </p:txBody>
      </p:sp>
      <p:sp>
        <p:nvSpPr>
          <p:cNvPr id="2" name="Google Shape;62;p13">
            <a:extLst>
              <a:ext uri="{FF2B5EF4-FFF2-40B4-BE49-F238E27FC236}">
                <a16:creationId xmlns:a16="http://schemas.microsoft.com/office/drawing/2014/main" id="{0ACC0838-468A-CEC6-BE72-66FEDDF0D3F9}"/>
              </a:ext>
            </a:extLst>
          </p:cNvPr>
          <p:cNvSpPr txBox="1">
            <a:spLocks/>
          </p:cNvSpPr>
          <p:nvPr/>
        </p:nvSpPr>
        <p:spPr>
          <a:xfrm>
            <a:off x="4984525" y="255605"/>
            <a:ext cx="3797802" cy="1127400"/>
          </a:xfrm>
          <a:prstGeom prst="rect">
            <a:avLst/>
          </a:prstGeom>
          <a:noFill/>
          <a:ln>
            <a:noFill/>
          </a:ln>
        </p:spPr>
        <p:txBody>
          <a:bodyPr spcFirstLastPara="1" wrap="square" lIns="91425" tIns="91425" rIns="91425" bIns="91425" anchor="b"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14864"/>
              </a:buClr>
              <a:buSzPts val="1200"/>
              <a:buFont typeface="Economica"/>
              <a:buNone/>
              <a:defRPr sz="4200" b="0" i="0" u="none" strike="noStrike" cap="none">
                <a:solidFill>
                  <a:schemeClr val="dk1"/>
                </a:solidFill>
                <a:latin typeface="Economica"/>
                <a:ea typeface="Economica"/>
                <a:cs typeface="Economica"/>
                <a:sym typeface="Economica"/>
              </a:defRPr>
            </a:lvl1pPr>
            <a:lvl2pPr marR="0" lvl="1" algn="l" rtl="0">
              <a:lnSpc>
                <a:spcPct val="100000"/>
              </a:lnSpc>
              <a:spcBef>
                <a:spcPts val="0"/>
              </a:spcBef>
              <a:spcAft>
                <a:spcPts val="0"/>
              </a:spcAft>
              <a:buClr>
                <a:srgbClr val="314864"/>
              </a:buClr>
              <a:buSzPts val="1200"/>
              <a:buFont typeface="Economica"/>
              <a:buNone/>
              <a:defRPr sz="4200" b="0" i="0" u="none" strike="noStrike" cap="none">
                <a:solidFill>
                  <a:schemeClr val="dk1"/>
                </a:solidFill>
                <a:latin typeface="Economica"/>
                <a:ea typeface="Economica"/>
                <a:cs typeface="Economica"/>
                <a:sym typeface="Economica"/>
              </a:defRPr>
            </a:lvl2pPr>
            <a:lvl3pPr marR="0" lvl="2" algn="l" rtl="0">
              <a:lnSpc>
                <a:spcPct val="100000"/>
              </a:lnSpc>
              <a:spcBef>
                <a:spcPts val="0"/>
              </a:spcBef>
              <a:spcAft>
                <a:spcPts val="0"/>
              </a:spcAft>
              <a:buClr>
                <a:srgbClr val="314864"/>
              </a:buClr>
              <a:buSzPts val="1200"/>
              <a:buFont typeface="Economica"/>
              <a:buNone/>
              <a:defRPr sz="4200" b="0" i="0" u="none" strike="noStrike" cap="none">
                <a:solidFill>
                  <a:schemeClr val="dk1"/>
                </a:solidFill>
                <a:latin typeface="Economica"/>
                <a:ea typeface="Economica"/>
                <a:cs typeface="Economica"/>
                <a:sym typeface="Economica"/>
              </a:defRPr>
            </a:lvl3pPr>
            <a:lvl4pPr marR="0" lvl="3" algn="l" rtl="0">
              <a:lnSpc>
                <a:spcPct val="100000"/>
              </a:lnSpc>
              <a:spcBef>
                <a:spcPts val="0"/>
              </a:spcBef>
              <a:spcAft>
                <a:spcPts val="0"/>
              </a:spcAft>
              <a:buClr>
                <a:srgbClr val="314864"/>
              </a:buClr>
              <a:buSzPts val="1200"/>
              <a:buFont typeface="Economica"/>
              <a:buNone/>
              <a:defRPr sz="4200" b="0" i="0" u="none" strike="noStrike" cap="none">
                <a:solidFill>
                  <a:schemeClr val="dk1"/>
                </a:solidFill>
                <a:latin typeface="Economica"/>
                <a:ea typeface="Economica"/>
                <a:cs typeface="Economica"/>
                <a:sym typeface="Economica"/>
              </a:defRPr>
            </a:lvl4pPr>
            <a:lvl5pPr marR="0" lvl="4" algn="l" rtl="0">
              <a:lnSpc>
                <a:spcPct val="100000"/>
              </a:lnSpc>
              <a:spcBef>
                <a:spcPts val="0"/>
              </a:spcBef>
              <a:spcAft>
                <a:spcPts val="0"/>
              </a:spcAft>
              <a:buClr>
                <a:srgbClr val="314864"/>
              </a:buClr>
              <a:buSzPts val="1200"/>
              <a:buFont typeface="Economica"/>
              <a:buNone/>
              <a:defRPr sz="4200" b="0" i="0" u="none" strike="noStrike" cap="none">
                <a:solidFill>
                  <a:schemeClr val="dk1"/>
                </a:solidFill>
                <a:latin typeface="Economica"/>
                <a:ea typeface="Economica"/>
                <a:cs typeface="Economica"/>
                <a:sym typeface="Economica"/>
              </a:defRPr>
            </a:lvl5pPr>
            <a:lvl6pPr marR="0" lvl="5" algn="l" rtl="0">
              <a:lnSpc>
                <a:spcPct val="100000"/>
              </a:lnSpc>
              <a:spcBef>
                <a:spcPts val="0"/>
              </a:spcBef>
              <a:spcAft>
                <a:spcPts val="0"/>
              </a:spcAft>
              <a:buClr>
                <a:srgbClr val="314864"/>
              </a:buClr>
              <a:buSzPts val="1200"/>
              <a:buFont typeface="Economica"/>
              <a:buNone/>
              <a:defRPr sz="4200" b="0" i="0" u="none" strike="noStrike" cap="none">
                <a:solidFill>
                  <a:schemeClr val="dk1"/>
                </a:solidFill>
                <a:latin typeface="Economica"/>
                <a:ea typeface="Economica"/>
                <a:cs typeface="Economica"/>
                <a:sym typeface="Economica"/>
              </a:defRPr>
            </a:lvl6pPr>
            <a:lvl7pPr marR="0" lvl="6" algn="l" rtl="0">
              <a:lnSpc>
                <a:spcPct val="100000"/>
              </a:lnSpc>
              <a:spcBef>
                <a:spcPts val="0"/>
              </a:spcBef>
              <a:spcAft>
                <a:spcPts val="0"/>
              </a:spcAft>
              <a:buClr>
                <a:srgbClr val="314864"/>
              </a:buClr>
              <a:buSzPts val="1200"/>
              <a:buFont typeface="Economica"/>
              <a:buNone/>
              <a:defRPr sz="4200" b="0" i="0" u="none" strike="noStrike" cap="none">
                <a:solidFill>
                  <a:schemeClr val="dk1"/>
                </a:solidFill>
                <a:latin typeface="Economica"/>
                <a:ea typeface="Economica"/>
                <a:cs typeface="Economica"/>
                <a:sym typeface="Economica"/>
              </a:defRPr>
            </a:lvl7pPr>
            <a:lvl8pPr marR="0" lvl="7" algn="l" rtl="0">
              <a:lnSpc>
                <a:spcPct val="100000"/>
              </a:lnSpc>
              <a:spcBef>
                <a:spcPts val="0"/>
              </a:spcBef>
              <a:spcAft>
                <a:spcPts val="0"/>
              </a:spcAft>
              <a:buClr>
                <a:srgbClr val="314864"/>
              </a:buClr>
              <a:buSzPts val="1200"/>
              <a:buFont typeface="Economica"/>
              <a:buNone/>
              <a:defRPr sz="4200" b="0" i="0" u="none" strike="noStrike" cap="none">
                <a:solidFill>
                  <a:schemeClr val="dk1"/>
                </a:solidFill>
                <a:latin typeface="Economica"/>
                <a:ea typeface="Economica"/>
                <a:cs typeface="Economica"/>
                <a:sym typeface="Economica"/>
              </a:defRPr>
            </a:lvl8pPr>
            <a:lvl9pPr marR="0" lvl="8" algn="l" rtl="0">
              <a:lnSpc>
                <a:spcPct val="100000"/>
              </a:lnSpc>
              <a:spcBef>
                <a:spcPts val="0"/>
              </a:spcBef>
              <a:spcAft>
                <a:spcPts val="0"/>
              </a:spcAft>
              <a:buClr>
                <a:srgbClr val="314864"/>
              </a:buClr>
              <a:buSzPts val="1200"/>
              <a:buFont typeface="Economica"/>
              <a:buNone/>
              <a:defRPr sz="4200" b="0" i="0" u="none" strike="noStrike" cap="none">
                <a:solidFill>
                  <a:schemeClr val="dk1"/>
                </a:solidFill>
                <a:latin typeface="Economica"/>
                <a:ea typeface="Economica"/>
                <a:cs typeface="Economica"/>
                <a:sym typeface="Economica"/>
              </a:defRPr>
            </a:lvl9pPr>
          </a:lstStyle>
          <a:p>
            <a:pPr algn="ctr"/>
            <a:r>
              <a:rPr lang="en-IN" b="1" dirty="0">
                <a:latin typeface="Times New Roman" panose="02020603050405020304" pitchFamily="18" charset="0"/>
                <a:ea typeface="Open Sans Medium"/>
                <a:cs typeface="Times New Roman" panose="02020603050405020304" pitchFamily="18" charset="0"/>
                <a:sym typeface="Open Sans Medium"/>
              </a:rPr>
              <a:t>Team </a:t>
            </a:r>
            <a:r>
              <a:rPr lang="en-IN" b="1" dirty="0" err="1">
                <a:latin typeface="Times New Roman" panose="02020603050405020304" pitchFamily="18" charset="0"/>
                <a:ea typeface="Open Sans Medium"/>
                <a:cs typeface="Times New Roman" panose="02020603050405020304" pitchFamily="18" charset="0"/>
                <a:sym typeface="Open Sans Medium"/>
              </a:rPr>
              <a:t>BigFootIsReal</a:t>
            </a:r>
            <a:endParaRPr lang="en-IN" b="1" dirty="0">
              <a:latin typeface="Times New Roman" panose="02020603050405020304" pitchFamily="18" charset="0"/>
              <a:ea typeface="Open Sans Medium"/>
              <a:cs typeface="Times New Roman" panose="02020603050405020304" pitchFamily="18" charset="0"/>
              <a:sym typeface="Open Sa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187713" y="75702"/>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u="sng" dirty="0">
                <a:latin typeface="Open Sans SemiBold"/>
                <a:ea typeface="Open Sans SemiBold"/>
                <a:cs typeface="Open Sans SemiBold"/>
                <a:sym typeface="Open Sans SemiBold"/>
              </a:rPr>
              <a:t>USP And Business Model</a:t>
            </a:r>
            <a:endParaRPr u="sng" dirty="0">
              <a:latin typeface="Open Sans SemiBold"/>
              <a:ea typeface="Open Sans SemiBold"/>
              <a:cs typeface="Open Sans SemiBold"/>
              <a:sym typeface="Open Sans SemiBold"/>
            </a:endParaRPr>
          </a:p>
        </p:txBody>
      </p:sp>
      <p:sp>
        <p:nvSpPr>
          <p:cNvPr id="75" name="Google Shape;75;p15"/>
          <p:cNvSpPr txBox="1">
            <a:spLocks noGrp="1"/>
          </p:cNvSpPr>
          <p:nvPr>
            <p:ph type="body" idx="1"/>
          </p:nvPr>
        </p:nvSpPr>
        <p:spPr>
          <a:xfrm>
            <a:off x="187713" y="907001"/>
            <a:ext cx="8768574" cy="3982714"/>
          </a:xfrm>
          <a:prstGeom prst="rect">
            <a:avLst/>
          </a:prstGeom>
        </p:spPr>
        <p:txBody>
          <a:bodyPr spcFirstLastPara="1" wrap="square" lIns="91425" tIns="91425" rIns="91425" bIns="91425" anchor="t" anchorCtr="0">
            <a:normAutofit fontScale="92500" lnSpcReduction="10000"/>
          </a:bodyPr>
          <a:lstStyle/>
          <a:p>
            <a:pPr marL="0" lvl="0" indent="0" algn="l" rtl="0">
              <a:lnSpc>
                <a:spcPct val="90000"/>
              </a:lnSpc>
              <a:spcBef>
                <a:spcPts val="0"/>
              </a:spcBef>
              <a:spcAft>
                <a:spcPts val="0"/>
              </a:spcAft>
              <a:buSzPts val="2400"/>
              <a:buNone/>
            </a:pPr>
            <a:r>
              <a:rPr lang="en-US" sz="2100" dirty="0" err="1">
                <a:latin typeface="Times New Roman" panose="02020603050405020304" pitchFamily="18" charset="0"/>
                <a:ea typeface="Calibri"/>
                <a:cs typeface="Times New Roman" panose="02020603050405020304" pitchFamily="18" charset="0"/>
                <a:sym typeface="Calibri"/>
              </a:rPr>
              <a:t>RetinaCare</a:t>
            </a:r>
            <a:r>
              <a:rPr lang="en-US" sz="2100" dirty="0">
                <a:latin typeface="Times New Roman" panose="02020603050405020304" pitchFamily="18" charset="0"/>
                <a:ea typeface="Calibri"/>
                <a:cs typeface="Times New Roman" panose="02020603050405020304" pitchFamily="18" charset="0"/>
                <a:sym typeface="Calibri"/>
              </a:rPr>
              <a:t> introduces a revolutionary business model that intertwines advanced AI technology and accessible healthcare, aiming to proficiently navigate the challenges of Diabetic Retinopathy (DR) detection and management. The model integrates a dual revenue stream: a freemium model catering to individual users and a licensing model for partnerships with healthcare institutions, NGOs, and government bodies. This strategy ensures widespread accessibility to crucial DR services for individuals, while also facilitating larger-scale, organized deployments via established healthcare entities. </a:t>
            </a:r>
            <a:r>
              <a:rPr lang="en-US" sz="2100" dirty="0" err="1">
                <a:latin typeface="Times New Roman" panose="02020603050405020304" pitchFamily="18" charset="0"/>
                <a:ea typeface="Calibri"/>
                <a:cs typeface="Times New Roman" panose="02020603050405020304" pitchFamily="18" charset="0"/>
                <a:sym typeface="Calibri"/>
              </a:rPr>
              <a:t>RetinaCare</a:t>
            </a:r>
            <a:r>
              <a:rPr lang="en-US" sz="2100" dirty="0">
                <a:latin typeface="Times New Roman" panose="02020603050405020304" pitchFamily="18" charset="0"/>
                <a:ea typeface="Calibri"/>
                <a:cs typeface="Times New Roman" panose="02020603050405020304" pitchFamily="18" charset="0"/>
                <a:sym typeface="Calibri"/>
              </a:rPr>
              <a:t> is not just a detection tool but a comprehensive DR management solution, ensuring users are navigated through a pathway of expert consultations and personalized care management. The business model places strong emphasis on community, providing a supportive network and interactive platform for users. Furthermore, operational strategies are focused on persistent technological enhancement, assuring the platform’s continued evolution and efficacy in DR management, thereby providing a scalable, reliable, and technologically advanced solution in the field of ophthalmic care.</a:t>
            </a:r>
          </a:p>
          <a:p>
            <a:pPr marL="0" lvl="0" indent="0" algn="l" rtl="0">
              <a:lnSpc>
                <a:spcPct val="90000"/>
              </a:lnSpc>
              <a:spcBef>
                <a:spcPts val="0"/>
              </a:spcBef>
              <a:spcAft>
                <a:spcPts val="0"/>
              </a:spcAft>
              <a:buSzPts val="2400"/>
              <a:buNone/>
            </a:pPr>
            <a:endParaRPr lang="en-US" sz="2400" dirty="0">
              <a:latin typeface="Calibri"/>
              <a:ea typeface="Calibri"/>
              <a:cs typeface="Calibri"/>
              <a:sym typeface="Calibri"/>
            </a:endParaRPr>
          </a:p>
          <a:p>
            <a:pPr marL="0" lvl="0" indent="0" algn="l" rtl="0">
              <a:lnSpc>
                <a:spcPct val="90000"/>
              </a:lnSpc>
              <a:spcBef>
                <a:spcPts val="0"/>
              </a:spcBef>
              <a:spcAft>
                <a:spcPts val="0"/>
              </a:spcAft>
              <a:buSzPts val="2400"/>
              <a:buNone/>
            </a:pPr>
            <a:r>
              <a:rPr lang="en-US" sz="2400" dirty="0">
                <a:latin typeface="Calibri"/>
                <a:ea typeface="Calibri"/>
                <a:cs typeface="Calibri"/>
                <a:sym typeface="Calibri"/>
              </a:rPr>
              <a:t>		B2B Collaborations → With </a:t>
            </a:r>
            <a:r>
              <a:rPr lang="en-US" sz="2400" dirty="0" err="1">
                <a:latin typeface="Calibri"/>
                <a:ea typeface="Calibri"/>
                <a:cs typeface="Calibri"/>
                <a:sym typeface="Calibri"/>
              </a:rPr>
              <a:t>Lenskart</a:t>
            </a:r>
            <a:r>
              <a:rPr lang="en-US" sz="2400" dirty="0">
                <a:latin typeface="Calibri"/>
                <a:ea typeface="Calibri"/>
                <a:cs typeface="Calibri"/>
                <a:sym typeface="Calibri"/>
              </a:rPr>
              <a:t> or with Hospitals</a:t>
            </a:r>
          </a:p>
          <a:p>
            <a:pPr marL="0" lvl="0" indent="0" algn="l" rtl="0">
              <a:lnSpc>
                <a:spcPct val="90000"/>
              </a:lnSpc>
              <a:spcBef>
                <a:spcPts val="0"/>
              </a:spcBef>
              <a:spcAft>
                <a:spcPts val="0"/>
              </a:spcAft>
              <a:buSzPts val="2400"/>
              <a:buNone/>
            </a:pPr>
            <a:endParaRPr lang="en-US" sz="2400" dirty="0">
              <a:latin typeface="Calibri"/>
              <a:ea typeface="Calibri"/>
              <a:cs typeface="Calibri"/>
              <a:sym typeface="Calibri"/>
            </a:endParaRPr>
          </a:p>
          <a:p>
            <a:pPr marL="0" lvl="0" indent="0" algn="l" rtl="0">
              <a:lnSpc>
                <a:spcPct val="90000"/>
              </a:lnSpc>
              <a:spcBef>
                <a:spcPts val="0"/>
              </a:spcBef>
              <a:spcAft>
                <a:spcPts val="0"/>
              </a:spcAft>
              <a:buSzPts val="2400"/>
              <a:buNone/>
            </a:pPr>
            <a:endParaRPr lang="en-US" sz="2400" dirty="0">
              <a:latin typeface="Calibri"/>
              <a:ea typeface="Calibri"/>
              <a:cs typeface="Calibri"/>
              <a:sym typeface="Calibri"/>
            </a:endParaRPr>
          </a:p>
        </p:txBody>
      </p:sp>
    </p:spTree>
    <p:extLst>
      <p:ext uri="{BB962C8B-B14F-4D97-AF65-F5344CB8AC3E}">
        <p14:creationId xmlns:p14="http://schemas.microsoft.com/office/powerpoint/2010/main" val="2434384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u="sng" dirty="0">
                <a:latin typeface="Open Sans SemiBold"/>
                <a:ea typeface="Open Sans SemiBold"/>
                <a:cs typeface="Open Sans SemiBold"/>
                <a:sym typeface="Open Sans SemiBold"/>
              </a:rPr>
              <a:t>Use Case</a:t>
            </a:r>
            <a:endParaRPr u="sng" dirty="0">
              <a:latin typeface="Open Sans SemiBold"/>
              <a:ea typeface="Open Sans SemiBold"/>
              <a:cs typeface="Open Sans SemiBold"/>
              <a:sym typeface="Open Sans SemiBold"/>
            </a:endParaRPr>
          </a:p>
        </p:txBody>
      </p:sp>
      <p:sp>
        <p:nvSpPr>
          <p:cNvPr id="81" name="Google Shape;81;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latin typeface="Open Sans Medium"/>
                <a:ea typeface="Open Sans Medium"/>
                <a:cs typeface="Open Sans Medium"/>
                <a:sym typeface="Open Sans Medium"/>
              </a:rPr>
              <a:t>Consider a rural area, where access to specialized medical care is limited. A local healthcare worker visits community members, utilizing the smartphone-compatible retinal imaging device to capture images of the eyes of diabetic individuals. These images are then uploaded to the Retina-care platform, where the AI model promptly analyzes them, identifying any potential early markers of DR. </a:t>
            </a:r>
          </a:p>
          <a:p>
            <a:pPr marL="285750" indent="-285750">
              <a:spcAft>
                <a:spcPts val="1200"/>
              </a:spcAft>
            </a:pPr>
            <a:r>
              <a:rPr lang="en-US" dirty="0">
                <a:latin typeface="Open Sans Medium"/>
                <a:ea typeface="Open Sans Medium"/>
                <a:cs typeface="Open Sans Medium"/>
                <a:sym typeface="Open Sans Medium"/>
              </a:rPr>
              <a:t>If a risk or onset of DR is detected, the platform automatically schedules a teleconsultation with an ophthalmologist, ensuring that expert advice is accessible even in remote locations.</a:t>
            </a:r>
          </a:p>
          <a:p>
            <a:pPr marL="285750" indent="-285750">
              <a:spcAft>
                <a:spcPts val="1200"/>
              </a:spcAft>
            </a:pPr>
            <a:r>
              <a:rPr lang="en-US" dirty="0">
                <a:latin typeface="Open Sans Medium"/>
                <a:ea typeface="Open Sans Medium"/>
                <a:cs typeface="Open Sans Medium"/>
                <a:sym typeface="Open Sans Medium"/>
              </a:rPr>
              <a:t>The specialist can then guide the patient and local healthcare worker on the next steps for management and potential referral to a nearby medical facility if in-person intervention is required, thus ensuring timely and appropriate care. </a:t>
            </a:r>
            <a:r>
              <a:rPr lang="en-US" sz="1400" dirty="0">
                <a:latin typeface="Open Sans Medium"/>
                <a:ea typeface="Open Sans Medium"/>
                <a:cs typeface="Open Sans Medium"/>
                <a:sym typeface="Open Sans Medium"/>
              </a:rPr>
              <a:t>(Same is the case with </a:t>
            </a:r>
            <a:r>
              <a:rPr lang="en-US" sz="1400" dirty="0" err="1">
                <a:latin typeface="Open Sans Medium"/>
                <a:ea typeface="Open Sans Medium"/>
                <a:cs typeface="Open Sans Medium"/>
                <a:sym typeface="Open Sans Medium"/>
              </a:rPr>
              <a:t>Lenskart</a:t>
            </a:r>
            <a:r>
              <a:rPr lang="en-US" sz="1400" dirty="0">
                <a:latin typeface="Open Sans Medium"/>
                <a:ea typeface="Open Sans Medium"/>
                <a:cs typeface="Open Sans Medium"/>
                <a:sym typeface="Open Sans Medium"/>
              </a:rPr>
              <a:t> home eye test)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Open Sans SemiBold"/>
                <a:ea typeface="Open Sans SemiBold"/>
                <a:cs typeface="Open Sans SemiBold"/>
                <a:sym typeface="Open Sans SemiBold"/>
              </a:rPr>
              <a:t>Future Scope</a:t>
            </a:r>
            <a:endParaRPr>
              <a:latin typeface="Open Sans SemiBold"/>
              <a:ea typeface="Open Sans SemiBold"/>
              <a:cs typeface="Open Sans SemiBold"/>
              <a:sym typeface="Open Sans SemiBold"/>
            </a:endParaRPr>
          </a:p>
        </p:txBody>
      </p:sp>
      <p:sp>
        <p:nvSpPr>
          <p:cNvPr id="87" name="Google Shape;87;p1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Retina-care spans across technological advancements, geographical expansion, and diversification into other areas of ophthalmic care. By continuously evolving the AI model to align with emerging research and incorporating user feedback, the platform can ensure sustained accuracy and relevance in its diagnostics. </a:t>
            </a:r>
          </a:p>
          <a:p>
            <a:pPr marL="285750" indent="-285750">
              <a:spcAft>
                <a:spcPts val="1200"/>
              </a:spcAft>
            </a:pPr>
            <a:r>
              <a:rPr lang="en-US" dirty="0"/>
              <a:t>Geographically, after establishing a robust presence in initial target regions, Retina-care could expand to other areas, adapting to the unique needs and challenges of various demography. </a:t>
            </a:r>
          </a:p>
          <a:p>
            <a:pPr marL="285750" indent="-285750">
              <a:spcAft>
                <a:spcPts val="1200"/>
              </a:spcAft>
            </a:pPr>
            <a:r>
              <a:rPr lang="en-US" dirty="0"/>
              <a:t>Furthermore, the technology could be adapted and expanded to screen and manage other ocular conditions, gradually developing into a comprehensive ocular telehealth platform. By aligning with future technological trends, such as integrating with wearable tech for continuous ocular health monitoring, Retina-care could pioneer a new era in preventative and accessible ophthalmic care globally.</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Open Sans SemiBold"/>
                <a:ea typeface="Open Sans SemiBold"/>
                <a:cs typeface="Open Sans SemiBold"/>
                <a:sym typeface="Open Sans SemiBold"/>
              </a:rPr>
              <a:t>Problem Statement</a:t>
            </a:r>
            <a:endParaRPr>
              <a:latin typeface="Open Sans SemiBold"/>
              <a:ea typeface="Open Sans SemiBold"/>
              <a:cs typeface="Open Sans SemiBold"/>
              <a:sym typeface="Open Sans SemiBold"/>
            </a:endParaRPr>
          </a:p>
        </p:txBody>
      </p:sp>
      <p:sp>
        <p:nvSpPr>
          <p:cNvPr id="69" name="Google Shape;69;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latin typeface="Times New Roman" panose="02020603050405020304" pitchFamily="18" charset="0"/>
                <a:ea typeface="Open Sans Medium"/>
                <a:cs typeface="Times New Roman" panose="02020603050405020304" pitchFamily="18" charset="0"/>
                <a:sym typeface="Open Sans Medium"/>
              </a:rPr>
              <a:t>Diabetic retinopathy (DR) is a diabetes complication that affects eyes and can lead to blindness. Early detection of DR is crucial to prevent its progression and to manage its impact effectively. However, despite its significance, early detection remains a challenge due to lack of accessibility, expertise, and scalable solutions in many regions.</a:t>
            </a:r>
            <a:endParaRPr lang="en-IN" dirty="0">
              <a:latin typeface="Times New Roman" panose="02020603050405020304" pitchFamily="18" charset="0"/>
              <a:ea typeface="Open Sans Medium"/>
              <a:cs typeface="Times New Roman" panose="02020603050405020304" pitchFamily="18" charset="0"/>
              <a:sym typeface="Open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235BB-7EA1-65DD-4109-4493459C6109}"/>
              </a:ext>
            </a:extLst>
          </p:cNvPr>
          <p:cNvSpPr>
            <a:spLocks noGrp="1"/>
          </p:cNvSpPr>
          <p:nvPr>
            <p:ph type="title"/>
          </p:nvPr>
        </p:nvSpPr>
        <p:spPr>
          <a:xfrm>
            <a:off x="2719953" y="-159450"/>
            <a:ext cx="8520600" cy="831300"/>
          </a:xfrm>
        </p:spPr>
        <p:txBody>
          <a:bodyPr/>
          <a:lstStyle/>
          <a:p>
            <a:r>
              <a:rPr lang="en-IN" dirty="0"/>
              <a:t>Data Visualization</a:t>
            </a:r>
          </a:p>
        </p:txBody>
      </p:sp>
      <p:sp>
        <p:nvSpPr>
          <p:cNvPr id="3" name="Text Placeholder 2">
            <a:extLst>
              <a:ext uri="{FF2B5EF4-FFF2-40B4-BE49-F238E27FC236}">
                <a16:creationId xmlns:a16="http://schemas.microsoft.com/office/drawing/2014/main" id="{207606A3-7AFA-FE25-BE4A-58F7A45B03D7}"/>
              </a:ext>
            </a:extLst>
          </p:cNvPr>
          <p:cNvSpPr>
            <a:spLocks noGrp="1"/>
          </p:cNvSpPr>
          <p:nvPr>
            <p:ph type="body" idx="1"/>
          </p:nvPr>
        </p:nvSpPr>
        <p:spPr>
          <a:xfrm>
            <a:off x="311700" y="2617850"/>
            <a:ext cx="8102542" cy="1869298"/>
          </a:xfrm>
        </p:spPr>
        <p:txBody>
          <a:bodyPr/>
          <a:lstStyle/>
          <a:p>
            <a:endParaRPr lang="en-IN" dirty="0"/>
          </a:p>
        </p:txBody>
      </p:sp>
      <p:pic>
        <p:nvPicPr>
          <p:cNvPr id="2050" name="Picture 2" descr="WhatsApp Image 2023-10-21 at 21 50 57_64ca94d2">
            <a:extLst>
              <a:ext uri="{FF2B5EF4-FFF2-40B4-BE49-F238E27FC236}">
                <a16:creationId xmlns:a16="http://schemas.microsoft.com/office/drawing/2014/main" id="{4449DA13-C8AA-F394-D5AB-07DFE3D6D0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6352"/>
            <a:ext cx="9144000" cy="4388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96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latin typeface="Open Sans SemiBold"/>
                <a:ea typeface="Open Sans SemiBold"/>
                <a:cs typeface="Open Sans SemiBold"/>
                <a:sym typeface="Open Sans SemiBold"/>
              </a:rPr>
              <a:t>Our Solution</a:t>
            </a:r>
            <a:endParaRPr dirty="0">
              <a:latin typeface="Open Sans SemiBold"/>
              <a:ea typeface="Open Sans SemiBold"/>
              <a:cs typeface="Open Sans SemiBold"/>
              <a:sym typeface="Open Sans SemiBold"/>
            </a:endParaRPr>
          </a:p>
        </p:txBody>
      </p:sp>
      <p:sp>
        <p:nvSpPr>
          <p:cNvPr id="75" name="Google Shape;75;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2400"/>
              <a:buNone/>
            </a:pPr>
            <a:r>
              <a:rPr lang="en-US" sz="2400" dirty="0" err="1">
                <a:latin typeface="Times New Roman" panose="02020603050405020304" pitchFamily="18" charset="0"/>
                <a:ea typeface="Calibri"/>
                <a:cs typeface="Times New Roman" panose="02020603050405020304" pitchFamily="18" charset="0"/>
                <a:sym typeface="Calibri"/>
              </a:rPr>
              <a:t>RetinaCare’s</a:t>
            </a:r>
            <a:r>
              <a:rPr lang="en-US" sz="2400" dirty="0">
                <a:latin typeface="Times New Roman" panose="02020603050405020304" pitchFamily="18" charset="0"/>
                <a:ea typeface="Calibri"/>
                <a:cs typeface="Times New Roman" panose="02020603050405020304" pitchFamily="18" charset="0"/>
                <a:sym typeface="Calibri"/>
              </a:rPr>
              <a:t> strategic approach hinges on an amalgamation of technology, accessibility, and inclusivity. Our methodology orbits around rendering a platform that is not merely technologically advanced but also intuitively usable by a diverse user base, including those in resource-limited settings. The solution encompasses the creation of a simplified, yet scientifically robust, diagnostic tool that can be utilized with minimal training, ensuring its applicability even among non-medical professionals.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A40D5-AD5D-6033-F8FC-A836D32758B6}"/>
              </a:ext>
            </a:extLst>
          </p:cNvPr>
          <p:cNvSpPr>
            <a:spLocks noGrp="1"/>
          </p:cNvSpPr>
          <p:nvPr>
            <p:ph type="title"/>
          </p:nvPr>
        </p:nvSpPr>
        <p:spPr>
          <a:xfrm>
            <a:off x="1419829" y="148625"/>
            <a:ext cx="8520600" cy="831300"/>
          </a:xfrm>
        </p:spPr>
        <p:txBody>
          <a:bodyPr/>
          <a:lstStyle/>
          <a:p>
            <a:r>
              <a:rPr lang="en-IN" dirty="0"/>
              <a:t>Processed &amp; Segmented Images</a:t>
            </a:r>
          </a:p>
        </p:txBody>
      </p:sp>
      <p:sp>
        <p:nvSpPr>
          <p:cNvPr id="3" name="Text Placeholder 2">
            <a:extLst>
              <a:ext uri="{FF2B5EF4-FFF2-40B4-BE49-F238E27FC236}">
                <a16:creationId xmlns:a16="http://schemas.microsoft.com/office/drawing/2014/main" id="{B542E69D-B7A0-D1C6-3D84-6D2670CDE1AC}"/>
              </a:ext>
            </a:extLst>
          </p:cNvPr>
          <p:cNvSpPr>
            <a:spLocks noGrp="1"/>
          </p:cNvSpPr>
          <p:nvPr>
            <p:ph type="body" idx="1"/>
          </p:nvPr>
        </p:nvSpPr>
        <p:spPr/>
        <p:txBody>
          <a:bodyPr/>
          <a:lstStyle/>
          <a:p>
            <a:endParaRPr lang="en-IN" dirty="0"/>
          </a:p>
        </p:txBody>
      </p:sp>
      <p:pic>
        <p:nvPicPr>
          <p:cNvPr id="4" name="Picture 8" descr="image">
            <a:extLst>
              <a:ext uri="{FF2B5EF4-FFF2-40B4-BE49-F238E27FC236}">
                <a16:creationId xmlns:a16="http://schemas.microsoft.com/office/drawing/2014/main" id="{BE93FEEF-4D6B-743F-71E7-4793F1A71E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7225"/>
            <a:ext cx="4541095" cy="39052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a:extLst>
              <a:ext uri="{FF2B5EF4-FFF2-40B4-BE49-F238E27FC236}">
                <a16:creationId xmlns:a16="http://schemas.microsoft.com/office/drawing/2014/main" id="{7D702B71-E932-0242-C718-10B4C3FB9D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991" y="1147225"/>
            <a:ext cx="4479010" cy="3905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84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4"/>
          <p:cNvSpPr txBox="1">
            <a:spLocks noGrp="1"/>
          </p:cNvSpPr>
          <p:nvPr>
            <p:ph type="title"/>
          </p:nvPr>
        </p:nvSpPr>
        <p:spPr>
          <a:xfrm>
            <a:off x="250031" y="234404"/>
            <a:ext cx="8643937" cy="1078260"/>
          </a:xfrm>
          <a:prstGeom prst="rect">
            <a:avLst/>
          </a:prstGeom>
          <a:noFill/>
          <a:ln>
            <a:noFill/>
          </a:ln>
        </p:spPr>
        <p:txBody>
          <a:bodyPr spcFirstLastPara="1" wrap="square" lIns="32750" tIns="32750" rIns="32750" bIns="32750" anchor="ctr" anchorCtr="0">
            <a:noAutofit/>
          </a:bodyPr>
          <a:lstStyle/>
          <a:p>
            <a:pPr marL="0" lvl="0" indent="0" algn="l" rtl="0">
              <a:lnSpc>
                <a:spcPct val="100000"/>
              </a:lnSpc>
              <a:spcBef>
                <a:spcPts val="0"/>
              </a:spcBef>
              <a:spcAft>
                <a:spcPts val="0"/>
              </a:spcAft>
              <a:buClr>
                <a:srgbClr val="314864"/>
              </a:buClr>
              <a:buSzPts val="4100"/>
              <a:buFont typeface="Arial" panose="020B0604020202020204"/>
              <a:buNone/>
            </a:pPr>
            <a:r>
              <a:rPr lang="en-GB" sz="3600" b="1">
                <a:latin typeface="Times New Roman" panose="02020603050405020304"/>
                <a:ea typeface="Times New Roman" panose="02020603050405020304"/>
                <a:cs typeface="Times New Roman" panose="02020603050405020304"/>
                <a:sym typeface="Times New Roman" panose="02020603050405020304"/>
              </a:rPr>
              <a:t>Process</a:t>
            </a:r>
            <a:r>
              <a:rPr lang="en-GB" sz="3600">
                <a:latin typeface="Times New Roman" panose="02020603050405020304"/>
                <a:ea typeface="Times New Roman" panose="02020603050405020304"/>
                <a:cs typeface="Times New Roman" panose="02020603050405020304"/>
                <a:sym typeface="Times New Roman" panose="02020603050405020304"/>
              </a:rPr>
              <a:t> </a:t>
            </a:r>
            <a:r>
              <a:rPr lang="en-GB" sz="3600" i="0" u="none" strike="noStrike" cap="none">
                <a:solidFill>
                  <a:srgbClr val="314864"/>
                </a:solidFill>
                <a:latin typeface="Times New Roman" panose="02020603050405020304"/>
                <a:ea typeface="Times New Roman" panose="02020603050405020304"/>
                <a:cs typeface="Times New Roman" panose="02020603050405020304"/>
                <a:sym typeface="Times New Roman" panose="02020603050405020304"/>
              </a:rPr>
              <a:t>Overview</a:t>
            </a:r>
            <a:endParaRPr sz="3600">
              <a:latin typeface="Times New Roman" panose="02020603050405020304"/>
              <a:ea typeface="Times New Roman" panose="02020603050405020304"/>
              <a:cs typeface="Times New Roman" panose="02020603050405020304"/>
              <a:sym typeface="Times New Roman" panose="02020603050405020304"/>
            </a:endParaRPr>
          </a:p>
        </p:txBody>
      </p:sp>
      <p:sp>
        <p:nvSpPr>
          <p:cNvPr id="194" name="Google Shape;194;p34"/>
          <p:cNvSpPr txBox="1">
            <a:spLocks noGrp="1"/>
          </p:cNvSpPr>
          <p:nvPr>
            <p:ph type="sldNum" idx="12"/>
          </p:nvPr>
        </p:nvSpPr>
        <p:spPr>
          <a:xfrm>
            <a:off x="8670727" y="4862214"/>
            <a:ext cx="223200" cy="187500"/>
          </a:xfrm>
          <a:prstGeom prst="rect">
            <a:avLst/>
          </a:prstGeom>
        </p:spPr>
        <p:txBody>
          <a:bodyPr spcFirstLastPara="1" wrap="square" lIns="32750" tIns="32750" rIns="32750" bIns="32750" anchor="ctr" anchorCtr="0">
            <a:noAutofit/>
          </a:bodyPr>
          <a:lstStyle/>
          <a:p>
            <a:pPr marL="0" lvl="0" indent="0" algn="ctr" rtl="0">
              <a:spcBef>
                <a:spcPts val="0"/>
              </a:spcBef>
              <a:spcAft>
                <a:spcPts val="0"/>
              </a:spcAft>
              <a:buClr>
                <a:srgbClr val="314864"/>
              </a:buClr>
              <a:buSzPts val="1000"/>
              <a:buFont typeface="Palatino"/>
              <a:buNone/>
            </a:pPr>
            <a:fld id="{00000000-1234-1234-1234-123412341234}" type="slidenum">
              <a:rPr lang="en-GB"/>
              <a:t>6</a:t>
            </a:fld>
            <a:endParaRPr lang="en-GB"/>
          </a:p>
        </p:txBody>
      </p:sp>
      <p:sp>
        <p:nvSpPr>
          <p:cNvPr id="195" name="Google Shape;195;p34"/>
          <p:cNvSpPr/>
          <p:nvPr/>
        </p:nvSpPr>
        <p:spPr>
          <a:xfrm>
            <a:off x="371825" y="1927100"/>
            <a:ext cx="421500" cy="495900"/>
          </a:xfrm>
          <a:prstGeom prst="smileyFace">
            <a:avLst>
              <a:gd name="adj" fmla="val 4653"/>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00"/>
              </a:solidFill>
            </a:endParaRPr>
          </a:p>
        </p:txBody>
      </p:sp>
      <p:sp>
        <p:nvSpPr>
          <p:cNvPr id="196" name="Google Shape;196;p34"/>
          <p:cNvSpPr/>
          <p:nvPr/>
        </p:nvSpPr>
        <p:spPr>
          <a:xfrm>
            <a:off x="894925" y="2137925"/>
            <a:ext cx="706500" cy="74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4"/>
          <p:cNvSpPr/>
          <p:nvPr/>
        </p:nvSpPr>
        <p:spPr>
          <a:xfrm>
            <a:off x="5674575" y="1794000"/>
            <a:ext cx="1407402" cy="1307502"/>
          </a:xfrm>
          <a:prstGeom prst="flowChartMultidocumen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Palatino"/>
                <a:ea typeface="Palatino"/>
                <a:cs typeface="Palatino"/>
                <a:sym typeface="Palatino"/>
              </a:rPr>
              <a:t>Predictions available on dashboard</a:t>
            </a:r>
            <a:endParaRPr>
              <a:latin typeface="Palatino"/>
              <a:ea typeface="Palatino"/>
              <a:cs typeface="Palatino"/>
              <a:sym typeface="Palatino"/>
            </a:endParaRPr>
          </a:p>
        </p:txBody>
      </p:sp>
      <p:sp>
        <p:nvSpPr>
          <p:cNvPr id="198" name="Google Shape;198;p34"/>
          <p:cNvSpPr/>
          <p:nvPr/>
        </p:nvSpPr>
        <p:spPr>
          <a:xfrm>
            <a:off x="4923550" y="2258750"/>
            <a:ext cx="706500" cy="74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4"/>
          <p:cNvSpPr/>
          <p:nvPr/>
        </p:nvSpPr>
        <p:spPr>
          <a:xfrm rot="5400000">
            <a:off x="7674975" y="1710350"/>
            <a:ext cx="254100" cy="1350900"/>
          </a:xfrm>
          <a:prstGeom prst="bentArrow">
            <a:avLst>
              <a:gd name="adj1" fmla="val 25000"/>
              <a:gd name="adj2" fmla="val 21949"/>
              <a:gd name="adj3" fmla="val 3291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4"/>
          <p:cNvSpPr/>
          <p:nvPr/>
        </p:nvSpPr>
        <p:spPr>
          <a:xfrm>
            <a:off x="8137925" y="2701925"/>
            <a:ext cx="532800" cy="557700"/>
          </a:xfrm>
          <a:prstGeom prst="smileyFace">
            <a:avLst>
              <a:gd name="adj" fmla="val 4653"/>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4"/>
          <p:cNvSpPr txBox="1"/>
          <p:nvPr/>
        </p:nvSpPr>
        <p:spPr>
          <a:xfrm rot="1261">
            <a:off x="257439" y="1610702"/>
            <a:ext cx="818100" cy="22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Palatino"/>
                <a:ea typeface="Palatino"/>
                <a:cs typeface="Palatino"/>
                <a:sym typeface="Palatino"/>
              </a:rPr>
              <a:t>Patient</a:t>
            </a:r>
            <a:endParaRPr>
              <a:latin typeface="Palatino"/>
              <a:ea typeface="Palatino"/>
              <a:cs typeface="Palatino"/>
              <a:sym typeface="Palatino"/>
            </a:endParaRPr>
          </a:p>
        </p:txBody>
      </p:sp>
      <p:sp>
        <p:nvSpPr>
          <p:cNvPr id="202" name="Google Shape;202;p34"/>
          <p:cNvSpPr txBox="1"/>
          <p:nvPr/>
        </p:nvSpPr>
        <p:spPr>
          <a:xfrm>
            <a:off x="7200900" y="2937375"/>
            <a:ext cx="818100" cy="26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Palatino"/>
                <a:ea typeface="Palatino"/>
                <a:cs typeface="Palatino"/>
                <a:sym typeface="Palatino"/>
              </a:rPr>
              <a:t>Doctor</a:t>
            </a:r>
            <a:endParaRPr>
              <a:latin typeface="Palatino"/>
              <a:ea typeface="Palatino"/>
              <a:cs typeface="Palatino"/>
              <a:sym typeface="Palatino"/>
            </a:endParaRPr>
          </a:p>
        </p:txBody>
      </p:sp>
      <p:sp>
        <p:nvSpPr>
          <p:cNvPr id="203" name="Google Shape;203;p34"/>
          <p:cNvSpPr/>
          <p:nvPr/>
        </p:nvSpPr>
        <p:spPr>
          <a:xfrm rot="10800000">
            <a:off x="3478800" y="4502050"/>
            <a:ext cx="4949100" cy="235500"/>
          </a:xfrm>
          <a:prstGeom prst="uturnArrow">
            <a:avLst>
              <a:gd name="adj1" fmla="val 25000"/>
              <a:gd name="adj2" fmla="val 25000"/>
              <a:gd name="adj3" fmla="val 0"/>
              <a:gd name="adj4" fmla="val 43750"/>
              <a:gd name="adj5" fmla="val 10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4"/>
          <p:cNvSpPr txBox="1"/>
          <p:nvPr/>
        </p:nvSpPr>
        <p:spPr>
          <a:xfrm>
            <a:off x="5162475" y="4179875"/>
            <a:ext cx="3111000" cy="38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Palatino"/>
                <a:ea typeface="Palatino"/>
                <a:cs typeface="Palatino"/>
                <a:sym typeface="Palatino"/>
              </a:rPr>
              <a:t>Send appointment request based on our analysis + doctors call</a:t>
            </a:r>
            <a:endParaRPr>
              <a:latin typeface="Palatino"/>
              <a:ea typeface="Palatino"/>
              <a:cs typeface="Palatino"/>
              <a:sym typeface="Palatino"/>
            </a:endParaRPr>
          </a:p>
        </p:txBody>
      </p:sp>
      <p:sp>
        <p:nvSpPr>
          <p:cNvPr id="205" name="Google Shape;205;p34"/>
          <p:cNvSpPr txBox="1"/>
          <p:nvPr/>
        </p:nvSpPr>
        <p:spPr>
          <a:xfrm>
            <a:off x="738125" y="2850575"/>
            <a:ext cx="818100" cy="26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Palatino"/>
                <a:ea typeface="Palatino"/>
                <a:cs typeface="Palatino"/>
                <a:sym typeface="Palatino"/>
              </a:rPr>
              <a:t>Alert Patients</a:t>
            </a:r>
            <a:endParaRPr>
              <a:latin typeface="Palatino"/>
              <a:ea typeface="Palatino"/>
              <a:cs typeface="Palatino"/>
              <a:sym typeface="Palatino"/>
            </a:endParaRPr>
          </a:p>
        </p:txBody>
      </p:sp>
      <p:sp>
        <p:nvSpPr>
          <p:cNvPr id="206" name="Google Shape;206;p34"/>
          <p:cNvSpPr/>
          <p:nvPr/>
        </p:nvSpPr>
        <p:spPr>
          <a:xfrm>
            <a:off x="1703013" y="1520325"/>
            <a:ext cx="3344100" cy="22929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GB">
                <a:latin typeface="Palatino"/>
                <a:ea typeface="Palatino"/>
                <a:cs typeface="Palatino"/>
                <a:sym typeface="Palatino"/>
              </a:rPr>
              <a:t>     Our system deployed in clinics.</a:t>
            </a:r>
            <a:endParaRPr>
              <a:latin typeface="Palatino"/>
              <a:ea typeface="Palatino"/>
              <a:cs typeface="Palatino"/>
              <a:sym typeface="Palatino"/>
            </a:endParaRPr>
          </a:p>
        </p:txBody>
      </p:sp>
      <p:sp>
        <p:nvSpPr>
          <p:cNvPr id="207" name="Google Shape;207;p34"/>
          <p:cNvSpPr/>
          <p:nvPr/>
        </p:nvSpPr>
        <p:spPr>
          <a:xfrm>
            <a:off x="2032600" y="1821925"/>
            <a:ext cx="1115400" cy="749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Palatino"/>
                <a:ea typeface="Palatino"/>
                <a:cs typeface="Palatino"/>
                <a:sym typeface="Palatino"/>
              </a:rPr>
              <a:t>Retinal Fundus Image</a:t>
            </a:r>
            <a:endParaRPr>
              <a:latin typeface="Palatino"/>
              <a:ea typeface="Palatino"/>
              <a:cs typeface="Palatino"/>
              <a:sym typeface="Palatino"/>
            </a:endParaRPr>
          </a:p>
        </p:txBody>
      </p:sp>
      <p:sp>
        <p:nvSpPr>
          <p:cNvPr id="208" name="Google Shape;208;p34"/>
          <p:cNvSpPr/>
          <p:nvPr/>
        </p:nvSpPr>
        <p:spPr>
          <a:xfrm>
            <a:off x="3230225" y="2204475"/>
            <a:ext cx="532800" cy="744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4"/>
          <p:cNvSpPr/>
          <p:nvPr/>
        </p:nvSpPr>
        <p:spPr>
          <a:xfrm>
            <a:off x="3925950" y="1819325"/>
            <a:ext cx="997500" cy="749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Palatino"/>
                <a:ea typeface="Palatino"/>
                <a:cs typeface="Palatino"/>
                <a:sym typeface="Palatino"/>
              </a:rPr>
              <a:t>ML Model on the edge </a:t>
            </a:r>
            <a:endParaRPr>
              <a:latin typeface="Palatino"/>
              <a:ea typeface="Palatino"/>
              <a:cs typeface="Palatino"/>
              <a:sym typeface="Palatino"/>
            </a:endParaRPr>
          </a:p>
        </p:txBody>
      </p:sp>
      <p:sp>
        <p:nvSpPr>
          <p:cNvPr id="210" name="Google Shape;210;p34"/>
          <p:cNvSpPr/>
          <p:nvPr/>
        </p:nvSpPr>
        <p:spPr>
          <a:xfrm>
            <a:off x="8348384" y="3310150"/>
            <a:ext cx="111900" cy="1191900"/>
          </a:xfrm>
          <a:prstGeom prst="downArrow">
            <a:avLst>
              <a:gd name="adj1" fmla="val 50000"/>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4"/>
          <p:cNvSpPr/>
          <p:nvPr/>
        </p:nvSpPr>
        <p:spPr>
          <a:xfrm>
            <a:off x="3478825" y="3828838"/>
            <a:ext cx="111900" cy="6576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2" name="Google Shape;212;p34"/>
          <p:cNvCxnSpPr>
            <a:endCxn id="195" idx="4"/>
          </p:cNvCxnSpPr>
          <p:nvPr/>
        </p:nvCxnSpPr>
        <p:spPr>
          <a:xfrm rot="10800000">
            <a:off x="582575" y="2423000"/>
            <a:ext cx="1500" cy="216300"/>
          </a:xfrm>
          <a:prstGeom prst="straightConnector1">
            <a:avLst/>
          </a:prstGeom>
          <a:noFill/>
          <a:ln w="9525" cap="flat" cmpd="sng">
            <a:solidFill>
              <a:schemeClr val="dk2"/>
            </a:solidFill>
            <a:prstDash val="solid"/>
            <a:round/>
            <a:headEnd type="none" w="med" len="med"/>
            <a:tailEnd type="triangle" w="med" len="med"/>
          </a:ln>
        </p:spPr>
      </p:cxnSp>
      <p:cxnSp>
        <p:nvCxnSpPr>
          <p:cNvPr id="213" name="Google Shape;213;p34"/>
          <p:cNvCxnSpPr>
            <a:stCxn id="206" idx="1"/>
          </p:cNvCxnSpPr>
          <p:nvPr/>
        </p:nvCxnSpPr>
        <p:spPr>
          <a:xfrm flipH="1">
            <a:off x="559113" y="2666775"/>
            <a:ext cx="1143900" cy="9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289DC-BF2F-259F-040C-A7E1C71D555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A3B569B-77A3-5FEB-5F8E-E1D6F0FD6F9B}"/>
              </a:ext>
            </a:extLst>
          </p:cNvPr>
          <p:cNvSpPr>
            <a:spLocks noGrp="1"/>
          </p:cNvSpPr>
          <p:nvPr>
            <p:ph type="body" idx="1"/>
          </p:nvPr>
        </p:nvSpPr>
        <p:spPr>
          <a:xfrm>
            <a:off x="719675" y="1056556"/>
            <a:ext cx="8112626" cy="3615985"/>
          </a:xfrm>
        </p:spPr>
        <p:txBody>
          <a:bodyPr/>
          <a:lstStyle/>
          <a:p>
            <a:endParaRPr lang="en-IN" dirty="0"/>
          </a:p>
        </p:txBody>
      </p:sp>
      <p:pic>
        <p:nvPicPr>
          <p:cNvPr id="3074" name="Picture 2" descr="image">
            <a:extLst>
              <a:ext uri="{FF2B5EF4-FFF2-40B4-BE49-F238E27FC236}">
                <a16:creationId xmlns:a16="http://schemas.microsoft.com/office/drawing/2014/main" id="{48923AC0-B8D0-8FFF-0CEA-7A50CFCE47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0" cy="5036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14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D63B7-D582-3A85-AFD9-5EFC254ABFD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AE0F232-42EB-3942-0A53-393BED3D2B7F}"/>
              </a:ext>
            </a:extLst>
          </p:cNvPr>
          <p:cNvSpPr>
            <a:spLocks noGrp="1"/>
          </p:cNvSpPr>
          <p:nvPr>
            <p:ph type="body" idx="1"/>
          </p:nvPr>
        </p:nvSpPr>
        <p:spPr/>
        <p:txBody>
          <a:bodyPr/>
          <a:lstStyle/>
          <a:p>
            <a:endParaRPr lang="en-IN"/>
          </a:p>
        </p:txBody>
      </p:sp>
      <p:pic>
        <p:nvPicPr>
          <p:cNvPr id="4098" name="Picture 2" descr="image">
            <a:extLst>
              <a:ext uri="{FF2B5EF4-FFF2-40B4-BE49-F238E27FC236}">
                <a16:creationId xmlns:a16="http://schemas.microsoft.com/office/drawing/2014/main" id="{E25D83A2-5833-23F4-D32D-623CE14F70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044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165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6"/>
          <p:cNvSpPr txBox="1">
            <a:spLocks noGrp="1"/>
          </p:cNvSpPr>
          <p:nvPr>
            <p:ph type="title"/>
          </p:nvPr>
        </p:nvSpPr>
        <p:spPr>
          <a:xfrm>
            <a:off x="250031" y="234404"/>
            <a:ext cx="8643937" cy="1078260"/>
          </a:xfrm>
          <a:prstGeom prst="rect">
            <a:avLst/>
          </a:prstGeom>
          <a:noFill/>
          <a:ln>
            <a:noFill/>
          </a:ln>
        </p:spPr>
        <p:txBody>
          <a:bodyPr spcFirstLastPara="1" wrap="square" lIns="32750" tIns="32750" rIns="32750" bIns="32750" anchor="ctr" anchorCtr="0">
            <a:noAutofit/>
          </a:bodyPr>
          <a:lstStyle/>
          <a:p>
            <a:pPr marL="0" marR="0" lvl="0" indent="0" algn="l" rtl="0">
              <a:lnSpc>
                <a:spcPct val="100000"/>
              </a:lnSpc>
              <a:spcBef>
                <a:spcPts val="0"/>
              </a:spcBef>
              <a:spcAft>
                <a:spcPts val="0"/>
              </a:spcAft>
              <a:buClr>
                <a:srgbClr val="314864"/>
              </a:buClr>
              <a:buSzPts val="4100"/>
              <a:buFont typeface="Arial" panose="020B0604020202020204"/>
              <a:buNone/>
            </a:pPr>
            <a:r>
              <a:rPr lang="en-GB" sz="3600" b="1">
                <a:latin typeface="Times New Roman" panose="02020603050405020304"/>
                <a:ea typeface="Times New Roman" panose="02020603050405020304"/>
                <a:cs typeface="Times New Roman" panose="02020603050405020304"/>
                <a:sym typeface="Times New Roman" panose="02020603050405020304"/>
              </a:rPr>
              <a:t>Current</a:t>
            </a:r>
            <a:r>
              <a:rPr lang="en-GB" sz="3600">
                <a:latin typeface="Times New Roman" panose="02020603050405020304"/>
                <a:ea typeface="Times New Roman" panose="02020603050405020304"/>
                <a:cs typeface="Times New Roman" panose="02020603050405020304"/>
                <a:sym typeface="Times New Roman" panose="02020603050405020304"/>
              </a:rPr>
              <a:t> Progress</a:t>
            </a:r>
            <a:endParaRPr sz="3600">
              <a:latin typeface="Times New Roman" panose="02020603050405020304"/>
              <a:ea typeface="Times New Roman" panose="02020603050405020304"/>
              <a:cs typeface="Times New Roman" panose="02020603050405020304"/>
              <a:sym typeface="Times New Roman" panose="02020603050405020304"/>
            </a:endParaRPr>
          </a:p>
        </p:txBody>
      </p:sp>
      <p:sp>
        <p:nvSpPr>
          <p:cNvPr id="226" name="Google Shape;226;p36"/>
          <p:cNvSpPr txBox="1">
            <a:spLocks noGrp="1"/>
          </p:cNvSpPr>
          <p:nvPr>
            <p:ph type="sldNum" idx="12"/>
          </p:nvPr>
        </p:nvSpPr>
        <p:spPr>
          <a:xfrm>
            <a:off x="8670727" y="4862214"/>
            <a:ext cx="223200" cy="187500"/>
          </a:xfrm>
          <a:prstGeom prst="rect">
            <a:avLst/>
          </a:prstGeom>
        </p:spPr>
        <p:txBody>
          <a:bodyPr spcFirstLastPara="1" wrap="square" lIns="32750" tIns="32750" rIns="32750" bIns="32750" anchor="ctr" anchorCtr="0">
            <a:noAutofit/>
          </a:bodyPr>
          <a:lstStyle/>
          <a:p>
            <a:pPr marL="0" lvl="0" indent="0" algn="ctr" rtl="0">
              <a:spcBef>
                <a:spcPts val="0"/>
              </a:spcBef>
              <a:spcAft>
                <a:spcPts val="0"/>
              </a:spcAft>
              <a:buClr>
                <a:srgbClr val="314864"/>
              </a:buClr>
              <a:buSzPts val="1000"/>
              <a:buFont typeface="Palatino"/>
              <a:buNone/>
            </a:pPr>
            <a:fld id="{00000000-1234-1234-1234-123412341234}" type="slidenum">
              <a:rPr lang="en-GB"/>
              <a:t>9</a:t>
            </a:fld>
            <a:endParaRPr lang="en-GB"/>
          </a:p>
        </p:txBody>
      </p:sp>
      <p:sp>
        <p:nvSpPr>
          <p:cNvPr id="227" name="Google Shape;227;p36"/>
          <p:cNvSpPr txBox="1"/>
          <p:nvPr/>
        </p:nvSpPr>
        <p:spPr>
          <a:xfrm>
            <a:off x="383025" y="1538225"/>
            <a:ext cx="7879500" cy="332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alatino"/>
              <a:ea typeface="Palatino"/>
              <a:cs typeface="Palatino"/>
              <a:sym typeface="Palatino"/>
            </a:endParaRPr>
          </a:p>
        </p:txBody>
      </p:sp>
      <p:sp>
        <p:nvSpPr>
          <p:cNvPr id="228" name="Google Shape;228;p36"/>
          <p:cNvSpPr txBox="1"/>
          <p:nvPr/>
        </p:nvSpPr>
        <p:spPr>
          <a:xfrm>
            <a:off x="500550" y="1406700"/>
            <a:ext cx="8142900" cy="31977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rgbClr val="5C86B9"/>
              </a:buClr>
              <a:buSzPts val="1700"/>
              <a:buChar char="●"/>
            </a:pPr>
            <a:r>
              <a:rPr lang="en-GB" sz="2400" dirty="0">
                <a:latin typeface="Palatino"/>
                <a:ea typeface="Palatino"/>
                <a:cs typeface="Palatino"/>
                <a:sym typeface="Palatino"/>
              </a:rPr>
              <a:t>Accuracy of </a:t>
            </a:r>
            <a:r>
              <a:rPr lang="en-GB" sz="2400" b="1" dirty="0">
                <a:latin typeface="Palatino"/>
                <a:ea typeface="Palatino"/>
                <a:cs typeface="Palatino"/>
                <a:sym typeface="Palatino"/>
              </a:rPr>
              <a:t>84%</a:t>
            </a:r>
            <a:r>
              <a:rPr lang="en-GB" sz="2400" dirty="0">
                <a:latin typeface="Palatino"/>
                <a:ea typeface="Palatino"/>
                <a:cs typeface="Palatino"/>
                <a:sym typeface="Palatino"/>
              </a:rPr>
              <a:t> on a production data of </a:t>
            </a:r>
            <a:r>
              <a:rPr lang="en-GB" sz="2400" b="1" dirty="0">
                <a:latin typeface="Palatino"/>
                <a:ea typeface="Palatino"/>
                <a:cs typeface="Palatino"/>
                <a:sym typeface="Palatino"/>
              </a:rPr>
              <a:t>1000</a:t>
            </a:r>
            <a:r>
              <a:rPr lang="en-GB" sz="2400" dirty="0">
                <a:latin typeface="Palatino"/>
                <a:ea typeface="Palatino"/>
                <a:cs typeface="Palatino"/>
                <a:sym typeface="Palatino"/>
              </a:rPr>
              <a:t> images for the base-model. Model was trained on </a:t>
            </a:r>
            <a:r>
              <a:rPr lang="en-GB" sz="2400" b="1" dirty="0">
                <a:latin typeface="Palatino"/>
                <a:ea typeface="Palatino"/>
                <a:cs typeface="Palatino"/>
                <a:sym typeface="Palatino"/>
              </a:rPr>
              <a:t>3662 </a:t>
            </a:r>
            <a:r>
              <a:rPr lang="en-GB" sz="2400" dirty="0">
                <a:latin typeface="Palatino"/>
                <a:ea typeface="Palatino"/>
                <a:cs typeface="Palatino"/>
                <a:sym typeface="Palatino"/>
              </a:rPr>
              <a:t>images.</a:t>
            </a:r>
            <a:endParaRPr sz="2400" dirty="0">
              <a:latin typeface="Palatino"/>
              <a:ea typeface="Palatino"/>
              <a:cs typeface="Palatino"/>
              <a:sym typeface="Palatino"/>
            </a:endParaRPr>
          </a:p>
          <a:p>
            <a:pPr marL="0" lvl="0" indent="0" algn="l" rtl="0">
              <a:spcBef>
                <a:spcPts val="0"/>
              </a:spcBef>
              <a:spcAft>
                <a:spcPts val="0"/>
              </a:spcAft>
              <a:buNone/>
            </a:pPr>
            <a:endParaRPr sz="2400" dirty="0">
              <a:latin typeface="Palatino"/>
              <a:ea typeface="Palatino"/>
              <a:cs typeface="Palatino"/>
              <a:sym typeface="Palatino"/>
            </a:endParaRPr>
          </a:p>
          <a:p>
            <a:pPr marL="457200" lvl="0" indent="-336550" algn="l" rtl="0">
              <a:spcBef>
                <a:spcPts val="0"/>
              </a:spcBef>
              <a:spcAft>
                <a:spcPts val="0"/>
              </a:spcAft>
              <a:buClr>
                <a:srgbClr val="5C86B9"/>
              </a:buClr>
              <a:buSzPts val="1700"/>
              <a:buFont typeface="Palatino"/>
              <a:buChar char="●"/>
            </a:pPr>
            <a:r>
              <a:rPr lang="en-IN" sz="2400" dirty="0">
                <a:latin typeface="Palatino"/>
                <a:ea typeface="Palatino"/>
                <a:cs typeface="Palatino"/>
                <a:sym typeface="Palatino"/>
              </a:rPr>
              <a:t>Distribution of DR cases around the world.</a:t>
            </a:r>
            <a:endParaRPr sz="2400" dirty="0">
              <a:latin typeface="Palatino"/>
              <a:ea typeface="Palatino"/>
              <a:cs typeface="Palatino"/>
              <a:sym typeface="Palatino"/>
            </a:endParaRPr>
          </a:p>
          <a:p>
            <a:pPr marL="457200" lvl="0" indent="0" algn="l" rtl="0">
              <a:spcBef>
                <a:spcPts val="0"/>
              </a:spcBef>
              <a:spcAft>
                <a:spcPts val="0"/>
              </a:spcAft>
              <a:buNone/>
            </a:pPr>
            <a:endParaRPr sz="2400" dirty="0">
              <a:latin typeface="Palatino"/>
              <a:ea typeface="Palatino"/>
              <a:cs typeface="Palatino"/>
              <a:sym typeface="Palatino"/>
            </a:endParaRPr>
          </a:p>
        </p:txBody>
      </p:sp>
      <p:pic>
        <p:nvPicPr>
          <p:cNvPr id="229" name="Google Shape;229;p36"/>
          <p:cNvPicPr preferRelativeResize="0"/>
          <p:nvPr/>
        </p:nvPicPr>
        <p:blipFill rotWithShape="1">
          <a:blip r:embed="rId3"/>
          <a:srcRect l="1951" b="7424"/>
          <a:stretch>
            <a:fillRect/>
          </a:stretch>
        </p:blipFill>
        <p:spPr>
          <a:xfrm>
            <a:off x="2168725" y="3216300"/>
            <a:ext cx="4806525" cy="1833426"/>
          </a:xfrm>
          <a:prstGeom prst="rect">
            <a:avLst/>
          </a:prstGeom>
          <a:noFill/>
          <a:ln>
            <a:noFill/>
          </a:ln>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699</Words>
  <Application>Microsoft Office PowerPoint</Application>
  <PresentationFormat>On-screen Show (16:9)</PresentationFormat>
  <Paragraphs>47</Paragraphs>
  <Slides>12</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Palatino</vt:lpstr>
      <vt:lpstr>Open Sans SemiBold</vt:lpstr>
      <vt:lpstr>Times New Roman</vt:lpstr>
      <vt:lpstr>Economica</vt:lpstr>
      <vt:lpstr>Open Sans Medium</vt:lpstr>
      <vt:lpstr>Arial</vt:lpstr>
      <vt:lpstr>Calibri</vt:lpstr>
      <vt:lpstr>Open Sans</vt:lpstr>
      <vt:lpstr>Luxe</vt:lpstr>
      <vt:lpstr>Diabetic Retinopathy Detection</vt:lpstr>
      <vt:lpstr>Problem Statement</vt:lpstr>
      <vt:lpstr>Data Visualization</vt:lpstr>
      <vt:lpstr>Our Solution</vt:lpstr>
      <vt:lpstr>Processed &amp; Segmented Images</vt:lpstr>
      <vt:lpstr>Process Overview</vt:lpstr>
      <vt:lpstr>PowerPoint Presentation</vt:lpstr>
      <vt:lpstr>PowerPoint Presentation</vt:lpstr>
      <vt:lpstr>Current Progress</vt:lpstr>
      <vt:lpstr>USP And Business Model</vt:lpstr>
      <vt:lpstr>Use Case</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LGBTKu??</dc:title>
  <cp:lastModifiedBy>Shivam Gupta</cp:lastModifiedBy>
  <cp:revision>10</cp:revision>
  <dcterms:modified xsi:type="dcterms:W3CDTF">2023-10-22T05:13:06Z</dcterms:modified>
</cp:coreProperties>
</file>