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14B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9:19:5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1020 0,'-1'0'86,"1"0"-1,-1 0 1,1 0-1,0 1 1,-1-1 0,1 0-1,0 0 1,-1 0-1,1-1 1,0 1-1,-1 0 1,1 0 0,-1 0-1,1 0 1,0 0-1,-1 0 1,1 0 0,0-1-1,-1 1 1,1 0-1,0 0 1,0 0-1,-1-1 1,1 1 0,0 0-1,0-1 1,-1 1-1,1 0 1,0 0 0,0-1-1,-1 1 1,1 0-1,0-1 1,0 1 0,0 0-1,0-1 1,0 1-1,0-1 1,0 1-1,0 0 1,0-1 0,0 1-1,0 0 1,0-1-1,0 1 1,0-1 0,0 1-1,0 0 1,0-1-1,0 1 1,0 0 214,-1 0-212,1 0-1,0 0 0,-1 0 0,1 0 0,0 0 1,-1 0-1,1 0 0,0 0 0,-1 0 1,1 0-1,0 0 0,0 0 0,-1 0 1,1 0-1,0-1 0,-1 1 0,1 0 0,0 0 1,-1 0-1,1 0 0,0-1 0,0 1 1,-1 0-1,1 0 0,0 0 0,0-1 1,0 1-1,-1 0 0,1 0 0,0-1 0,0 1 1,0 0-1,0-1 0,-1 1 0,1 0 1,0 0-1,0-1 0,0 1 0,0 0 1,0-1-1,0 1-32,0-1 0,0 1 1,0-1-1,0 1 0,0 0 0,0-1 1,0 1-1,0 0 0,0-1 0,0 1 1,0 0-1,0-1 0,0 1 1,0 0-1,0-1 0,0 1 0,0 0 1,0-1-1,1 1 0,-1 0 0,0 0 1,0-1-1,0 1 0,1 0 1,-1-1-1,0 1 0,0 0 0,1 0 1,-1 0-1,0-1 0,1 1 0,-1 0 1,0 0-1,1 0 0,-1 0 1,0-1-1,1 1 0,-1 0 0,0 0 1,1 0-1,-1 0 0,0 0 0,1 0 1,0 0-1,0-1-46,0-1-8,0-1 0,0 1 0,0 0 0,0 0 0,1-1 0,-1 1 0,1 0 0,-1 0 0,1 0 0,0 1 0,0-1 0,-1 0 0,1 1 0,0-1 0,1 1 0,2-2 0,8-8 0,-3 3 6,0 0 1,20-11-1,5-4-24,-27 18 9,0-1 0,0 1 1,0 0-1,1 1 1,0 0-1,9-3 1,-15 6 3,1-1 0,-1 1 0,0-1 0,0 0 1,0 0-1,-1 0 0,4-3 0,-4 3 1,0 0-1,1 1 0,-1-1 0,0 0 1,1 1-1,-1-1 0,1 1 0,4-2 1,0 2 2,-5 1-1,-1 0 1,0 0-1,1 0 1,-1-1 0,0 1-1,1 0 1,-1-1-1,0 1 1,1-1-1,-1 0 1,0 1 0,0-1-1,0 0 1,0 0-1,1 0 1,-1 1-1,1-3 1,27-11-27,-8 5 9,82-32-122,-10-5 57,-76 37 79,1 1 0,1 1 0,19-5 0,4-5 42,30-7 51,-31 7-62,-33 15-19,3-1 1,0-1 0,0 0 0,-1 0-1,0-1 1,11-7 0,0 3 35,0 0 0,0 1 0,42-9 0,29-9 145,-31 9-66,-46 14-73,-1 0 0,0-1 0,0-1 0,21-10 0,27-9 118,51-14-34,-41 9 15,-51 18-102,-19 9-46,0 1-1,1-1 1,0 1 0,-1-1-1,1 1 1,0 0 0,-1 0 0,1 0-1,5-1 1,-4 2-5,1-1 0,-1 0 1,0 0-1,0 0 0,1-1 1,-1 0-1,5-2 0,14-6 0,70-19 9,133-40-232,-143 45 7,-70 19 172,-11 4 43,0 0 0,1 0 0,-1 0 0,0 0 0,0 1 1,1-1-1,-1 1 0,0-1 0,1 1 0,2 0 0,3-1-18,1-1-1,-1 1 0,0-2 0,0 1 0,13-6 1,9-3-34,177-37-285,-181 42 292,46-5 0,-45 8-7,43-10 1,13 1-95,-11 6 7,19-5 107,14 5 122,-13 0 28,10 0 40,-87 4-140,1 1 0,0 0 1,18 2-1,-20 0-4,1-1 0,-1 0 0,16-3 0,-11 0-4,0 2-1,0 0 0,31 3 1,1 0 6,100-8 84,-75 0-125,293 6-368,-288-6 322,631 6-910,-609 6 794,0 0-78,-10 0 135,1-1 94,-13 1 90,62 6 8,-134-12-53,0 1-1,0 1 1,17 4-1,-17-4 0,0 0 0,0 0 0,17 0 0,-10-1 6,-1 1 1,0 1-1,30 9 0,-30-8-2,0 0 0,0-1 0,31 3 0,-40-5-1,0-1-1,1 1 1,-1 1-1,10 3 1,-4-1-5,93 21 32,110 13 0,-164-27-71,-38-10 31,1 0-1,-1 1 0,0 1 1,15 4-1,13 3 2,73 12-38,114 20-83,-117-21 78,25 10-117,-120-28 152,0 1 1,20 7-1,21 6-13,146 29 99,-66-11-39,-6 4 14,-80-26-30,1 4-14,-42-14 10,0 0 0,0 1 1,19 8-1,16 7 11,28 10-31,-22-8 46,32 10-6,-42-14-45,21 11 66,-39-20-92,0 1-1,0 1 0,23 15 1,-40-23 42,-4-1-1,-1-1 1,1 1 0,-1-1 0,1 1 0,-1 0 0,0 0 0,1 0 0,-1 0 0,0 0 0,0 0 0,0 0 0,1 0 0,-1 0 0,1 3-1,8 2-7,-9-5 6,-1-1-1,1 0 0,0 0 1,-1 1-1,1-1 0,0 1 1,-1-1-1,1 0 1,0 1-1,-1-1 0,1 1 1,-1 0-1,1-1 0,-1 1 1,1-1-1,-1 1 0,1 0 1,-1-1-1,0 1 0,1 0 1,-1 0-1,19 17-55,-17-14 55,20 19 6,-19-22-7,-1 0 0,0 1 0,1-1 0,-1 1 0,0-1 0,0 1 0,0 0 0,0 0 0,3 4 0,8 10-51,18 8 19,-31-24 33,0 0 1,1 0-1,-1 0 0,0 0 1,0 0-1,0 0 0,0 0 0,1 0 1,-1 1-1,0-1 0,0 0 1,0 0-1,0 0 0,1 0 0,-1 0 1,0 1-1,0-1 0,0 0 1,0 0-1,0 0 0,0 1 0,0-1 1,0 0-1,0 0 0,0 0 1,1 1-1,-1-1 0,0 0 0,0 0 1,0 0-1,0 1 0,0-1 1,0 0-1,-1 0 0,1 0 0,0 1 1,0-1-1,0 0 0,0 0 1,0 3 0,1-3 0,-1 0-1,0 0 0,1 0 0,-1 0 0,0 0 0,1 0 0,-1 0 0,0 0 0,0 0 0,1 0 0,-1 0 0,0 1 0,1-1 0,-1 0 0,0 0 0,0 0 1,1 0-1,-1 0 0,0 1 0,0-1 0,1 0 0,-1 0 0,0 0 0,0 1 0,0-1 0,1 0 0,-1 0 0,0 1 0,0-1 0,0 0 0,0 0 1,1 1-1,-1-1 0,0 0 0,0 0 0,0 1 0,0-1 0,0 0 0,0 1 0,2 1 4,18 20 13,-13-18-17,-5 2 200,-2-17-126,0 11-74,0 0 0,0 0 0,0 0 0,0-1 0,0 1 0,0 0 1,0 0-1,0 0 0,0-1 0,0 1 0,0 0 0,0 0 0,0 0 0,0-1 0,0 1 0,0 0 1,0 0-1,0 0 0,0 0 0,-1-1 0,1 1 0,0 0 0,0 0 0,0 0 0,0 0 0,0 0 1,0-1-1,-1 1 0,1 0 0,0 0 0,0 0 0,0 0 0,0 0 0,-1 0 0,1 0 0,0 0 1,0 0-1,0 0 0,-1-1 0,1 1 1,-1 0-1,1 0 1,-1-1 0,1 1 0,-1 0 0,1 0-1,-1-1 1,1 1 0,0-1 0,-1 1 0,1 0-1,0-1 1,-1 1 0,1-1 0,0 1 0,0-1-1,-1 1 1,1-1 0,0 1 0,0-1-1,0 1 1,-1-1 0,1 1 0,0-1 0,0 1-1,0-1 1,0 1 0,0-1 0,0 0 0,0 1-1,0-1 1,1 1 0,-1-1 0,0 1 0,0-1-1,1 0 1,-5-5 8,3 6-9,1 0 1,-1 0 0,1-1-1,0 1 1,-1 0 0,1-1-1,-1 1 1,1 0 0,0-1-1,-1 1 1,1 0 0,-1-1-1,1 1 1,0-1 0,0 1-1,-1-1 1,1 1-1,0-1 1,0 1 0,0 0-1,-1-1 1,1 0 0,0 1-1,0-1 1,0 1 0,0-1-1,0 1 1,0-1 0,0 1-1,0-1 1,0 1 0,0-1-1,1 1 1,-1-1 0,0 0-1,-10-36-8,0-19 40,10 54-30,0-1 0,0 1 0,0 0 0,0-1 0,0 1 0,-1 0 0,1-1 1,-1 1-1,1 0 0,-1 0 0,0-1 0,0 1 0,0 0 0,-2-3 0,2 4 0,1-1 1,-1 0-1,1 0 0,0 0 1,-1 0-1,1 0 1,0 0-1,0 0 1,0 1-1,1-1 0,-1-3 1,1 3-1,-1 0 0,0 0 0,0 1 0,0-1 0,0 0 0,0 0 0,0 0 0,0 0 0,-1 0 0,1 0 0,-1-2 0,-1 2-1,1-1 1,0 0-1,0 1 0,0-1 0,0 0 1,0 0-1,1 0 0,-1 0 0,1 0 1,0 1-1,0-1 0,0 0 0,0-3 1,-10-40-25,-1 1 38,1-13 26,10 57-40,1-1-1,-1 1 1,0-1 0,0 1 0,0-1 0,0 1-1,-1-1 1,1 1 0,0-1 0,-1 1 0,1-1-1,-1 1 1,1-1 0,-1 1 0,0 0 0,1-1-1,-1 1 1,0 0 0,-1-2 0,1 2-1,1 1 1,0-1 0,-1 1-1,1-1 1,0 0-1,0 1 1,-1-1-1,1 0 1,0 0-1,0 1 1,0-1 0,0 0-1,0 1 1,0-1-1,0 0 1,0 0-1,0 1 1,1-2-1,-1 1-1,0 0 0,1 1 0,-1-1 0,0 0 0,0 1 0,0-1 0,0 0 1,0 0-1,0 1 0,0-1 0,0 0 0,-1 0 0,1 1 0,0-1 0,0 0 0,0 1 0,-1-1 0,1 0 0,-1 0 0,-2-2 5,-2-6-30,5-14-14,0 18 38,0 2-2,0 2 4,0 0 1,0 0-1,0 1 0,0-1 0,0 0 0,0 0 1,0 1-1,0-1 0,0 0 0,0 0 0,0 1 1,0-1-1,0 0 0,0 0 0,-1 1 0,1-1 1,0 0-1,-1 0 0,1 1 0,-1-1 0,1 0 0,-1 1 1,1-1-1,-1 1 0,1-1 0,-1 1 0,1-1 1,-1 1-1,0-1 0,0 0 0,-1-3-1,2-31-173,0 58 4,4-12 179,-3-10-10,0 0 0,0 0 1,-1 1-1,1-1 0,-1 0 1,1 0-1,-1 1 0,1-1 1,-1 0-1,0 1 0,0-1 0,1 3 1,-1-1-1,0 1-1,1-1 1,-1 1 0,1-1 0,0 1-1,0-1 1,1 0 0,1 5 0,-1-4-2,0-1 1,-1 1 0,1-1-1,-1 1 1,0 0 0,0 0-1,-1-1 1,1 7 0,9 31-13,-10-37 18,1 0 1,-1-1-1,0 1 0,1 0 0,0 0 1,0 0-1,0-1 0,3 7 0,-3-7-2,-1-1 0,1 0 0,-1 0 0,0 1-1,1-1 1,-1 0 0,0 1 0,0-1-1,-1 4 1,0-4-1,1 0 1,0 1-1,0-1 0,0 0 1,0 0-1,0 1 0,1-1 1,-1 0-1,2 4 0,-1-2-2,1 1 0,-1 0 0,1 0 0,-1 0 0,-1 1 1,1-1-1,-1 0 0,0 7 0,5 3-16,0 5-6,-5-18 22,0 0 0,0 0 0,0 0 0,0 0-1,0 0 1,0 0 0,1 0 0,-1 0 0,1 0-1,-1 0 1,1 0 0,0 0 0,0-1 0,0 1 0,0 0-1,1 1 1,-2-2 1,1 0 1,-1 0-1,1 0 1,-1 0-1,0 0 0,1 0 1,-1 0-1,0 0 0,0 0 1,0 0-1,0 0 0,0 0 1,0 0-1,0 0 0,0 0 1,0 0-1,-1 0 0,1 1 1,-1-1-1,1 0 1,0 0-1,0 1 1,-1-1-1,1 0 1,0 0-1,0 0 0,0 0 1,0 0-1,0 0 1,1 0-1,-1 0 1,0 0-1,0 0 1,1 0-1,-1 0 1,0 0-1,1 1 0,0-1 3,1 1 0,-2-1 0,1 1 0,0-1 0,0 1-1,0 0 1,-1-1 0,1 1 0,-1 0 0,0 0 0,1-1-1,-1 1 1,0 0 0,0 0 0,0 2 0,4 2 3,-4-6-5,1 0 0,-1 0 0,1 1-1,-1-1 1,1 1 0,-1-1 0,1 0 0,-1 1 0,0-1 0,1 1 0,-1-1 0,0 1-1,1-1 1,-1 1 0,0-1 0,1 1 0,-1-1 0,0 1 0,0-1 0,0 1 0,0 0-1,1-1 1,-1 1 0,0-1 0,0 1 0,0-1 0,0 1 0,0 0 0,-1-1 0,1 1 0,0-1-1,0 1 1,0 0 0,-1 0 0,5 8-24,-3-8 19,0 0 0,-1 0 0,1 1 0,0-1 0,-1 0 0,1 0 0,-1 1 0,1-1 0,-1 0-1,0 1 1,0-1 0,0 0 0,1 3 0,-2-3 109,1-1-1,0 1 1,-1 0-1,1 0 0,-1-1 1,1 1-1,-1 0 0,1-1 1,-1 1-1,1-1 1,-1 1-1,0 0 0,1-1 1,-1 1-1,0-1 0,1 0 1,-1 1-1,0-1 1,0 0-1,1 1 0,-1-1 1,0 0-1,0 0 0,-1 1 1,-23 2-259,11-2 155,0 1-1,-22 4 1,16-2-16,-169 43-56,42-8-8,-181 42-80,288-71 146,28-8 17,-1 1 1,1 1-1,-1 0 0,-12 7 1,-6-4 34,29-7-30,1-1-345,0 1-1,-1 0 0,1 0 1,0 0-1,0 0 0,0 0 1,-1 0-1,1 1 1,0-1-1,0 0 0,0 1 1,-1-1-1,1 0 0,0 1 1,0 0-1,-1 0 1,1-1-189,-8 1-1435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20:35:20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13 648,'0'-1'85,"0"1"0,0 0-1,0-1 1,0 1 0,0 0-1,-1-1 1,1 1 0,0 0 0,0-1-1,0 1 1,0 0 0,0-1 0,0 1-1,0 0 1,0-1 0,1 1-1,-1 0 1,0-1 0,0 1 0,0 0-1,0-1 1,0 1 0,0 0 0,1 0-1,-1-1 1,0 1 0,0 0-1,1-1 1,-1 1 0,0 0 0,0 0-1,1 0 1,-1-1 0,0 1-1,0 0 1,1 0 0,-1 0 0,0 0-1,1-1 1,-1 1 0,0 0 0,1 0-1,-1 0 1,0 0 0,1 0-1,-1 0 1,0 0 0,1 0 0,-1 0-1,1 0 1,1 0-101,-1 0 13,0 0-1,1 0 1,-1 0-1,0 0 1,1 0 0,-1 0-1,0 1 1,1-1-1,-1 0 1,0 1-1,1-1 1,-1 1 0,0 0-1,0-1 1,2 2-1,36 16 11,97 98-32,-96-74 34,42 54 0,-10-9 46,-32-42-20,-2 1 0,40 67 0,-28-44 10,-7-11-19,81 115 23,-93-126-47,2 0 0,-2 2-1,26 58 1,-5-9 21,-43-78-22,2 5 4,0-1 1,11 46-1,-19-61-3,0 0-1,1 0 1,0 0 0,6 10-1,-5-11 1,-1 1-1,0-1 1,0 1 0,3 12-1,-1 4 5,0-1 0,1 0 0,17 36 0,7 23-7,-10-22 19,-1 3-2,1-4-1,-14-43 6,-1 0 0,0 1 1,5 32-1,-2-7 14,-1-10 21,-2 0 0,-2 0-1,1 52 1,5-8 40,-10-58-78,-1-4 2,1 0 1,1 1-1,1-1 1,5 25-1,-5-28-16,0 0 0,-1 0 0,-1 1 0,0-1 1,-2 20-1,0 10 6,2 178 116,-10-140-78,0 36-25,-1-59 2,1-4 23,10-45-38,-1 1 0,-1-1-1,1 0 1,-5 12 0,3-11 2,1-1 1,0 1 0,1 0 0,-1 14-1,-9 22 46,1-5-4,0 1-4,8-32-27,0 0 1,0-1-1,-1 1 1,0 0 0,-1-1-1,-6 12 1,3-4 57,3-7-42,2-3-11,-1-1-1,1 1 1,-1-1-1,0 0 0,-1 0 1,-4 6-1,4-6 14,0 1 0,0 0 0,1 0 0,0 1 0,-4 11 0,-11 22 75,15-36-112,1 0-2,0 0 0,-1 1-1,1-2 1,-1 1-1,0 0 1,0 0-1,-5 3 1,5-4 1,0-1 1,0 1-1,0 0 0,0 0 1,1 0-1,-1 1 0,1-1 1,-3 6-1,-8 10 14,1 4 7,2-14-23,1 1 0,0 0 1,1 0-1,0 1 0,-8 14 1,-4 0 6,9-14 1,2 5 20,9-14-28,-1-1-1,1 0 1,-1 0 0,1 0-1,-1 1 1,1-1 0,-1 0-1,0 0 1,0 0 0,0 0-1,0 0 1,1 0 0,-3 1 0,2-1-3,0 0 1,0 0 0,0 0 0,0-1 0,0 1 0,0 0 0,0 0 0,1 0-1,-1 0 1,0 0 0,1 1 0,-1-1 0,1 0 0,-1 0 0,1 0-1,0 0 1,-1 1 0,1-1 0,0 0 0,0 0 0,0 1 0,0-1-1,0 0 1,0 0 0,0 1 0,1 0 0,-7 5-337,6-7 399,0 0 0,0 0 0,0 1 0,0-1 0,0 0-1,0 0 1,0 0 0,0 0 0,0 0 0,-1 0 0,1 0-1,0 0 1,0 0 0,0 0 0,0 0 0,0 0 0,0 0 0,-1 0-1,1 1 1,0-1 0,0 0 0,0 0 0,0 0 0,0 0-1,0 0 1,-1 0 0,1-1 0,0 1 0,0 0 0,0 0 0,0 0-1,0 0 1,0 0 0,-1 0 0,1 0 0,0 0 0,0 0 0,0 0-1,0 0 1,0 0 0,0 0 0,0 0 0,0-1 0,-1 1-1,1 0 1,0 0 0,0 0 0,0 0 0,0 0 0,0 0 0,0-1-1,0 1 1,0 0 0,0 0 0,0 0 0,0 0 0,0 0-1,0 0 1,0-1 0,0 1 0,0 0 0,0 0 0,0 0 0,0 0-1,0 0 1,0 0 0,0-1 0,0 1 0,0-416 1094,-3 407-1151,2 7-2,0 1 0,0-1 0,0 1 0,1-1 0,-1 1 0,0-1 0,1 1 0,-1-1 0,1 0 0,0 1 0,-1-1 0,1 0 0,0 1 0,0-1 0,0 0 0,0 0 0,1-2 0,-1 4-2,0 0 0,0 0 0,0 0 0,0 0 0,0 0 0,0-1 0,0 1 0,1 0 0,-1 0 0,0 0 0,0 0 0,0 0 0,0-1 0,0 1 0,0 0 0,0 0 0,0 0 0,0 0 0,0-1 0,-1 1 0,1 0 0,0 0 0,0 0 0,0 0 1,0 0-1,0-1 0,0 1 0,0 0 0,0 0 0,0 0 0,0 0 0,-1 0 0,1 0 0,0 0 0,0-1 0,0 1 0,0 0 0,0 0 0,0 0 0,-1 0 0,1 0 0,0 0 0,0 0 0,0 0 0,0 0 0,0 0 0,-1 0 0,1 0 0,0 0 0,0 0 0,0 0 0,-5-3 3,3-19-2,2 24-9,-1 1-27,1 1 0,0-1 0,0 1 0,1 0 0,-1-1-1,1 1 1,0-1 0,0 1 0,0-1 0,0 1 0,2 3 0,1 17-13,-2-20 41,0-1-1,1 1 0,-1-1-1,0 1 1,0 0 0,-1 0 0,1 0 0,1 6 0,7 19-26,0-1-4,-10-25 34,1-1 0,-1 0 1,1 0-1,0 0 0,-1 0 1,1 0-1,0 0 1,0 0-1,3 4 0,-3-4 1,1 0-1,-1 0 0,0 1 0,0-1 0,0 0 0,0 1 0,0-1 0,-1 0 1,1 1-1,0 3 0,-1-4-1,1 1 1,-1 0-1,1 0 0,0-1 1,0 1-1,0 0 1,0-1-1,0 1 0,2 3 1,-1-4-3,-1 0 1,0 0-1,1 1 1,-1-1 0,-1 1-1,1-1 1,0 1-1,0-1 1,-1 4-1,5 9-14,1 5-9,-6-17 29,0-1 0,0 1 0,0 0 0,0-1-1,1 1 1,-1-1 0,1 1 0,0-1-1,0 1 1,0-1 0,0 0 0,1 3-1,-1 15 2,-1-18 0,-1-1 0,1 1 0,0-1 1,0 1-1,0-1 0,0 1 0,0-1 0,0 0 1,0 1-1,0-1 0,1 1 0,-1-1 1,1 1-1,-1-1 0,2 2 0,-1 0 0,1 0 1,-1 0-1,0 0 0,0 0 0,0 0 1,0 0-1,0 0 0,-1 0 0,0 1 0,1-1 1,-1 0-1,0 0 0,0 0 0,-1 4 1,0 7-32,2-11 21,0 0-1,0 0 0,-1-1 1,2 1-1,-1 0 0,0-1 1,1 1-1,-1-1 0,1 1 1,0-1-1,3 4 0,9 0 125,-3-8-47,0-1 0,0 0-1,-1-1 1,1 0 0,11-6 0,12-5 27,68-27 108,43-14-66,64-23 158,-6 1-54,3 4-87,-163 60-113,-9 4 397,-1-2 0,43-22 0,-62 31 608,0 0-1940,1-3-13682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9:19:5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16 125 0,'-1'-10'1071,"-2"8"-1606,-9-5 4333,12 7-3758,1 0-1,-1 0 1,0 1 0,0-1 0,0 0-1,0 0 1,0 0 0,0 0-1,1 0 1,-1 0 0,0 0 0,0 0-1,0 0 1,0 0 0,0 0 0,0 0-1,1-1 1,-1 1 0,0 0 0,0 0-1,0 0 1,0 0 0,0 0-1,0 0 1,1 0 0,-1 0 0,0 0-1,0 0 1,0 0 0,0 0 0,0-1-1,0 1 1,0 0 0,0 0 0,0 0-1,0 0 1,0 0 0,1 0 0,-1-1-1,0 1 1,0 0 0,0 0-1,0 0 1,0 0 0,0 0 0,0 0-1,0-1 1,0 1 0,0 0 0,0 0-1,0 0 1,0 0 0,0 0 0,0-1-1,-1 1 1,1 0 0,2 0-68,-1-1 20,0 0 0,1 1 1,-1-1-1,0 0 0,1 1 0,-1-1 1,0 1-1,1-1 0,-1 1 0,1 0 1,-1 0-1,0 0 0,1-1 0,-1 1 1,1 1-1,1-1 0,3-1-31,122-32-344,146-19 1,-239 47 400,1 2 1,0 1 0,0 2 0,37 5 0,-52-1 10,0 1 1,0 1-1,31 15 0,-14-6 38,-4 6 41,-17-8-70,6 1 32,0 2 0,-2 0 0,0 1 1,-1 2-1,29 33 0,12 6-21,-9-12 97,-1 0 22,1 1 60,-11-8-141,0-2-98,11 19 42,-11-19-17,5 15-26,-34-40 7,-1-1 0,-1 2 0,14 20 0,17 20-49,-10-15 14,-11-11-3,-8-12 9,-1 1 1,-1 0 0,0 0-1,11 28 1,-19-41 16,0 1 0,0 0 0,1 0 1,-1-1-1,1 1 0,0-1 0,5 5 0,-5-5 0,0 0 1,0 0-1,-1 0 1,1 1-1,-1-1 0,0 0 1,3 7-1,40 77-190,7 39 26,-25-57 45,15 92-226,40 166 335,-62-228 160,1-1 14,-7-18-14,23 73-98,-26-95-29,-1 0-14,0 0 24,1 0 14,-1 17-21,0-18 0,-8-49-3,0 1-1,-1-1 0,-1 1 0,1 13 1,-2-14-12,1 0 1,1 1 0,0-1 0,3 13-1,-3-16 2,-1 0-1,1 0 0,-1 1 0,0-1 1,0 0-1,-1 8 0,1-8-1,-1 0-1,1 0 1,0 0-1,0 0 1,1 1-1,1 6 1,2 9-46,-1 0 0,0 1 0,-2-1 0,-2 43 1,0-17-18,11 23-43,-10 278-82,-10-256 213,10-91-18,0 21 18,-1 0 0,0 0 0,-6 28 0,6-41-10,0 0-1,0 0 1,1-1 0,1 14-1,0-13 1,-1 0 0,0 1-1,0-1 1,-2 13 0,-2-1 3,1 0 1,1 1-1,2 25 0,-10 45 20,10 117 115,-11-130 58,11 78 257,-10-97-366,10-51-99,0 1 4,0 0 0,0-1 0,-1 1 0,0 0-1,-6 19 1,5-19-6,1 1 0,0 0-1,0 0 1,1-1-1,0 1 1,2 11-1,0 12 4,-13 14 2,12-41 5,-1 0 0,-1 0 0,1 0 0,-1 0 0,0 0-1,-1-1 1,-2 8 0,3-11-4,0-1 0,1 1 0,-1-1 0,1 0 0,0 1 0,0-1 0,0 1 0,0-1 0,0 1 0,1 2 0,-1-2 0,1-1 0,-1 1 0,0 0 0,0 0-1,0 0 1,-1 0 0,1 0 0,-2 3 0,-2 14-4,1-1 0,0 0 0,1 1 0,1 0 0,1-1 0,3 22 0,-1 15-50,-2 1091 141,10-1106-101,-10-38 14,0 0 0,0 0 0,0 0 0,0 0 0,0-1 0,1 1 0,0 0 0,-1 0 0,1 0 0,0 0 0,0 0 0,3 3 0,-4-4-2,1 0 0,0 1 0,-1-1-1,1 0 1,-1 0 0,0 0-1,0 1 1,0-1 0,0 0-1,0 0 1,0 1 0,-1 1 0,0-1-1,1 0 1,0-1-1,-1 1 1,1 0 0,0 0-1,1-1 1,-1 1 0,0 0-1,2 4 1,0-2 1,0 0 1,-1 0 0,0 0 0,0 0-1,0 0 1,0 0 0,-1 0 0,0 7-1,10 29-45,-10-37 45,0-1 0,0 1 0,1 0-1,0 0 1,-1 0 0,1-1 0,1 1 0,2 6 0,1 20-16,-5-28 15,0 1 1,0 0 0,0-1 0,0 1 0,1-1 0,0 1 0,-1 0 0,3 3-1,7 24 3,-9-18 10,-1-12-10,0 1-1,0-1 0,0 1 0,0-1 0,0 1 0,0-1 0,0 1 0,0 0 1,0-1-1,0 1 0,0-1 0,0 1 0,0 0 0,0-1 0,0 1 0,1-1 0,-1 1 1,0-1-1,0 1 0,1-1 0,0 1 0,0 1 107,0 0-1,0 0 1,0 0 0,0 0-1,-1 0 1,1 0-1,0 0 1,-1 0 0,1 0-1,-1 0 1,0 4 7003,-31-40-6444,31 31-665,-1 1-1,0 0 1,0 0 0,0-1 0,0 1-1,0 0 1,-1 0 0,1 0-1,-1 0 1,1 1 0,-1-1-1,1 0 1,-1 0 0,0 1 0,0 0-1,0-1 1,-4-1 0,-2-3 3,0 0 0,0-1 0,-12-14 0,-8 4-5,26 15 0,-3-4 4,0 0 1,0 1 0,-1 0 0,1 0-1,-1 0 1,-13-7 0,-33-30 40,38 27-20,12 12-19,-2-1 0,1 1-1,0 0 1,-1 0-1,1 0 1,-5-3-1,3 3 2,0-1-1,0 0 1,1-1-1,-1 1 0,1-1 1,-7-9-1,-3-5 5,-3-4-27,5 5-49,12 18 52,1-1 0,0 1-1,-1 0 1,1 0 0,0-1 0,0 1-1,-1 0 1,1 0 0,0 0-1,0 0 1,-1 0 0,1 0 0,0 0-1,0 0 1,-1 0 0,1 1 0,0-1-1,-1 0 1,1 0 0,0 1 0,-1-1-1,1 0 1,0 1 0,0 0 0,0-1 56,24 20-100,-22-17 58,0-1 0,-1 1-1,1-1 1,0 1 0,1-1 0,-1 0 0,0-1-1,0 1 1,1 0 0,3 0 0,0 1-4,-1 0 0,1 1 0,-1-1 0,0 1 0,11 9 0,17 10 0,-19-14-4,-8-6-1,-1 0 0,1 1-1,-1 0 1,0 0 0,10 10 0,-6-6-11,-1-1 0,22 13 1,0 3 7,-12-11 12,-19-11-1,0-1 1,0 0-1,0 0 0,1 0 0,-1 0 0,0 0 1,0 0-1,0 0 0,0 0 0,1 0 0,-1 1 1,0-1-1,0 0 0,0 0 0,0 0 0,0 0 1,1 1-1,-1-1 0,0 0 0,0 0 0,0 0 1,0 0-1,0 1 0,0-1 0,0 0 0,0 0 1,0 0-1,0 1 0,0-1 0,0 0 0,0 0 1,0 1-1,0-1 0,0 0 0,0 0 0,0 0 1,0 0-1,0 1 0,0-1 0,0 3-1,10 3 2,-3-5 2,-5-1 802,2-3-563,2-6 77,-6 9-313,0 0 1,0-1 0,0 1 0,0 0 0,0-1 0,0 1 0,0-1 0,1 1 0,-1 0 0,0-1 0,0 1-1,0 0 1,0-1 0,0 1 0,1 0 0,-1 0 0,0-1 0,0 1 0,0 0 0,1-1 0,-1 1 0,0 0 0,1 0-1,-1 0 1,0-1 0,0 1 0,1 0 0,0 0-1,-1-1 0,0 1 1,1 0-1,-1 0 0,0 0 0,1-1 0,-1 1 1,0 0-1,0-1 0,1 1 0,-1 0 0,0-1 1,0 1-1,1 0 0,-1-1 0,0 1 0,0 0 0,0-1 1,0 1-1,0-1 0,0 1 0,1 0 0,-1-1 1,0 1-1,0-1 0,0 1 0,0-1 0,0-1 9,0 0 0,1 0 0,-1 0 0,1 0 0,-1 0 0,1 0 0,0 0 0,0 0 0,0 0 0,0 1 0,3-4 0,7-15 28,16-30-89,-4 13-17,-8 4 8,19-32-56,8-15 27,-7 14-8,-23 42 57,0 1 1,21-28-1,-28 44 29,-1 0-1,0-1 1,0 1-1,2-9 1,14-24-36,1-2-6,-19 39 45,1 1 1,-1-1 0,0-1 0,0 1 0,0 0-1,-1 0 1,1-1 0,-1 1 0,0-1 0,2-3 0,-3 5-6,0 0 0,0 1 0,1-1 0,-1 0 1,1 1-1,-1-1 0,1 1 0,0-1 0,0 1 1,0-1-1,0 1 0,2-3 0,-2 3-9,0 0 1,0-1-1,0 1 0,0-1 1,0 1-1,-1-1 0,1 0 0,0 1 1,-1-1-1,1 0 0,-1 0 1,1-3-1,3 0-380,1-1-1190,-4-2-5010,-1-3 1964,0 6 2090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9:20:06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1 847 992,'0'0'2018,"0"-13"3288,1 9-5624,3 3 333,-4 1-13,0 0 0,0 0 0,1 0 0,-1 0 0,0 0 0,0 0 0,1 0-1,-1 0 1,0 0 0,0 0 0,0 0 0,1 0 0,-1 0 0,0 0 0,0-1 0,0 1-1,1 0 1,-1 0 0,0 0 0,0 0 0,0-1 0,0 1 0,0 0 0,1 0 0,-1 0-1,0 0 1,0-1 0,0 1 0,0 0 0,0 0 0,0-1 0,0 1 0,0 0 0,0 0-1,0 0 1,0-1 0,0 1 0,0 0 0,0 0 0,0-1 0,0 1 0,0 0 0,0-1-1,7-5 1,-1 0 0,1 0 0,14-9 0,1 1-49,16-7-10,38-20-45,-31 19 54,-33 15 38,0 1 0,1 0 1,17-5-1,155-57 115,-84 39-9,2 0 55,43-12 115,0 0 12,40-11-80,-20 6-81,35-13-88,-159 45-82,1 3-1,48-8 0,-71 16 46,21-8-35,-33 11 29,0-1-1,0 0 0,0-1 1,12-4-1,14-2-48,57-15-174,140-26-168,-144 29 338,29-3 20,77-12 110,2 8 121,-80 14 22,-10 8 12,5-1-26,160-7 64,-64 7-191,238 6-680,-313 6 387,-78-3 94,72 11-1,-46-3 32,4-3 56,123 20 45,-109-15 83,-69-11-50,-1 1 0,29 8 1,-22-4 32,1-1-1,37 1 1,3 1-6,346 62 372,-246-47-381,-135-19-27,-31-4-23,-1 1-1,0 0 1,1 1-1,9 2 1,-2 1-32,1-1 0,27 4 0,15 3-74,106 32-181,-52-8 101,-63-18 117,3 6-21,50 12-12,0 5 7,-53-22 24,2 1 17,-32-10 48,32 9-39,-45-16 43,1 1 0,-1-1-1,1 1 1,-1 1 0,8 4-1,27 11-20,-27-14 15,0 1 0,0 1 0,19 12 0,-20-11 7,-3 0 0,9 2-4,0 6-17,-14-14 23,-1 0 0,1 1 0,-1-1 1,0 1-1,0 1 0,-1-1 0,6 5 0,-6-5 1,1 1-1,0 0 1,0-1-1,0 0 1,1 0-1,-1-1 1,7 3-1,6 2 11,-1 1 0,20 11-1,-27-14-16,-4-1 11,0-1 0,0 0 0,0 0 0,12 3 0,33 21 16,32 10-11,-11-4 6,-59-28 29,-11-4-23,0 0-1,1 0 1,-1 0-1,1 0 0,-1-1 1,1 1-1,-1-1 1,7 1 3412,-12-4-2968,3 2-435,-1 1-1,0-1 0,1 1 1,-1-1-1,1 1 0,-1-1 1,1 1-1,-1-1 1,1 0-1,0 1 0,-1-1 1,1 0-1,0 1 1,0-1-1,-1 0 0,1 1 1,0-1-1,0 0 1,0 1-1,0-2 0,-1 0-17,1 0 0,0 1 0,-1-1 0,1 1 1,-1-1-1,0 1 0,1-1 0,-1 1 0,0-1 0,0 1 0,0-1 0,-1 0 0,1 0-8,0 1 0,-1-1 0,1 1 0,0-1 0,1 1 1,-1-1-1,0 0 0,0 0 0,1 1 0,-1-1 0,1 0 0,-1-3 0,1 3 0,-1-1 0,1 1 0,-1-1 0,0 1-1,0 0 1,0-1 0,0 1 0,0 0 0,-2-4 0,1 4-1,1 0 0,0 0 0,0-1 1,0 1-1,0 0 0,0-1 0,0 1 1,1 0-1,-2-5 0,-8-38 52,0-2-57,0 7 15,9 37-13,1 1 0,-1-1 0,1 0-1,-1 1 1,0-1 0,0 1 0,0-1-1,0 1 1,-2-3 0,1 2-1,1 0 0,-1 0 0,1 0 1,0 0-1,0 0 0,0 0 0,0 0 0,1-1 1,-1-4-1,-9-21 1,9 26 0,1-1-1,-1 0 1,0 1-1,0-1 1,0 0-1,-1 1 1,-3-7 0,-4-18 1,9 27-3,0-1 1,0 1 0,-1-1-1,1 0 1,0 1 0,-1-1-1,1 1 1,-1-1 0,0 1 0,1-1-1,-1 1 1,0-1 0,-1-1-1,0 1 0,1-1 1,-1 1-1,1 0 0,0-1 0,0 1 0,0-1 0,0 0 0,0 1 1,1-1-1,-1 0 0,1 1 0,-1-1 0,1 0 0,0-2 0,-4-6-27,-2-7-93,1 14 16,5 4 95,-1 0 1,1 0-1,0 0 1,-1 1 0,1-1-1,0 0 1,-1 0-1,1 1 1,0-1-1,-1 0 1,1 1-1,0-1 1,0 0-1,0 1 1,-1-1-1,1 0 1,0 1-1,0-1 1,0 1-1,0-1 1,0 0-1,0 1 1,0-1 0,0 1-1,-1-1 1,1 0-1,1 1 1,-1-1-1,0 1 1,0 0-1,5 11-36,0 4 16,-5-13 27,0 0-1,0 0 1,1-1-1,-1 1 1,1-1-1,0 1 1,-1 0-1,1-1 1,0 1-1,3 3 1,4 20 3,-3-4-2,23 47-20,-18-34 6,4 11-8,-5-28 4,-6-13 10,0 0 0,0 0-1,-1 1 1,0-1-1,0 1 1,0-1-1,1 10 1,-2-11 5,-1-1 0,1 1-1,0-1 1,0 1 0,0 0 0,0-1 0,4 7 0,5 18-50,0 3 7,-5-18 62,-5-12-13,1 1 1,0-1-1,-1 0 0,1 0 0,-1 1 0,1-1 0,-1 0 1,1 1-1,-1-1 0,0 0 0,0 1 0,0-1 0,0 2 1,0 14 44,0-16 88,-1 0-111,-1 0 1,1 0 0,-1 0 0,0 0-1,1-1 1,-1 1 0,0 0 0,1-1-1,-1 1 1,0-1 0,0 0-1,0 1 1,0-1 0,1 0 0,-4 0-1,-16 3-16,-115 19-149,-80 10 73,104-18 96,-20-3-19,79-5-417,41-3-173,1-2 0,0 1-1,-15-1 1,9 2-1501,-1 0-3677,10-3 4188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9:20:09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1 120,'18'1'236,"-1"0"1,32 9-1,-18-4 7,225 61 531,-153-36-514,124 44 523,-62-23-99,297 99-280,-298-87-268,-122-45-121,23 14 3,-42-25-3,0 2 0,0 0-1,-1 1 1,0 2 0,28 21-1,32 31 25,-77-61-35,0 0 0,-1 0 0,1 0-1,-1 1 1,0 0 0,0-1 0,-1 1 0,0 0 0,3 7 0,13 7 11,-17-17-15,0 0 1,0-1-1,1 1 0,-1 1 1,-1-1-1,1 0 1,0 0-1,1 3 0,42 65 38,-26-45-28,-16-21-9,0-1 0,-1 0 0,1 1 0,-1-1 0,1 1 0,-1 0 0,2 5 0,37 59 35,-20-22-56,10 25 19,-19-39-3,-7-22 12,0 1 0,-1 1-1,0-1 1,-1 0-1,-1 1 1,2 16-1,-3-22 0,-1 0 0,1 1 0,1-1 0,-1 0 0,4 9-1,-3-8 2,1 0-1,-2 0 1,1 0-1,-1 0 0,1 11 1,-2-7 3,2 0 0,-1-1 0,6 19 1,-4-18-1,-1 1 0,0-1 1,1 21-1,-2-16-3,0-1 0,0 1 0,5 17 0,-5-26-1,0 0 0,0 1 0,-1-1 0,0 1 0,-1 10 0,0-11-3,1 1 0,0-1 0,0 1 1,2 12-1,3 7 5,-2 0 0,-1 1 1,-3 34-1,1-26-3,10 56 31,-10-69-16,1-1 0,7 43 0,-5-46-9,-1 0 1,-1-1-1,-1 1 0,-2 23 1,0 9-1,1-28 10,1-3 3,0 0-1,1 0 1,7 38-1,-5-42-1,-1 1 0,-1 1 0,-1-1 0,-2 24 0,0 6 5,2 457 45,-10-419-3,-1 39 12,1-3 21,0-52-77,-1 1 19,1-1-10,0 30 27,9-90-49,0 1-1,0-1 1,-1 0 0,-3 12-1,2-12-1,0 0 0,2 0 0,-1 1 0,0 11 0,-8 48 39,8-51-25,0 0 1,-1 0-1,0 0 0,-11 26 0,-2 14 65,12-37-58,3-13-13,0-1-1,-1 1 0,0-1 0,0 1 1,-1-1-1,-4 8 0,1-1 23,0 0 0,1 0-1,0 0 1,-4 29 0,1-8 13,-34 116 130,32-94-144,-10 36-34,16-75-12,4-16 6,0 0-1,-1 1 1,1-1 0,-1 1 0,1-1 0,-1 0 0,0 0 0,0 1 0,0-1 0,-2 2-1,1 1 1,-1-1-1,1 1 0,0 0 0,1 0 0,-1 0 0,1 0 1,-2 6-1,-3 14-1,-21 67-6,6-15 8,18-37-1,1-34 2,0 0 1,1-1-1,-1 1 0,1 0 0,0 11 1,1-11-6,-1 0 1,1 0-1,-1 0 1,0 0-1,-5 11 1,5-13 1,0 0 0,0 0 0,0 1 1,1-1-1,-1 0 0,1 1 0,0 6 1,0-6 2,1-1 1,-2 0-1,1 0 1,0 0 0,-1 0-1,0 1 1,-2 5-1,1-3 4,-1 0-1,1 1 1,1-1-1,-1 1 0,1-1 1,0 14-1,-9 66-11,0-7-17,-1-15 8,1 32 63,10 135-38,10-173-9,-10-43 0,0-4-1,-1-1 0,2 0 0,0 1 0,0-1 0,6 20 0,-6-27-1,-1 0 0,1 0 0,-1 0 0,1 0 1,-1 0-1,-1 0 0,0 6 0,1-6 1,-1 1-1,1-1 1,0 1 0,0-1-1,0 0 1,1 1 0,1 7-1,1-2 0,-1 0-1,0 0 0,-1 1 1,0-1-1,-1 14 0,10 22 27,0 35 16,1-40-8,-12-38-32,1 1 0,0 0 0,0-1 0,1 1 0,-1-1 0,1 1 0,0 0 0,-1-1-1,2 1 1,-1-1 0,2 5 0,8 31 24,-10-36-23,1-2 1,-1 1 0,0 0-1,0 0 1,0 0-1,0 0 1,0 0 0,0 0-1,-1 0 1,1 1-1,-1-1 1,0 0 0,1 0-1,-1 0 1,0 3-1,1 1 1,1 0-1,0-1 1,0 0-1,1 1 1,-1-1-1,1 0 0,6 7 1,-1 2 1,30 59 6,-37-60 3,-1-12-11,0-1 0,0 1 0,0-1-1,0 0 1,0 1 0,0-1 0,0 1 0,0-1 0,0 1-1,0-1 1,0 1 0,0-1 0,0 1 0,0-1-1,0 0 1,0 1 0,0-1 0,1 1 0,-1-1-1,0 1 1,0-1 0,0 0 0,1 1 0,0 0-1,13 28 23,-13-25-18,0 0 0,1 0-1,0 0 1,-1 0 0,2 0 0,3 6-1,-3-7 2,-2-2-7,-1-1 0,1 0 0,-1 1 0,1-1 0,-1 1 0,0 0 0,1-1 0,-1 1 1,1-1-1,-1 1 0,0 0 0,0-1 0,1 1 0,-1 0 0,0-1 0,0 1 0,0 0 0,0-1 0,0 1 0,0 0 0,0-1 0,0 2 0,0-2 1,0 0 0,0 0 0,0 0-1,0 0 1,0 1 0,0-1-1,0 0 1,0 0 0,0 0 0,0 0-1,0 1 1,0-1 0,0 0 0,0 0-1,0 0 1,0 0 0,0 1-1,0-1 1,0 0 0,0 0 0,0 0-1,0 0 1,0 0 0,0 1-1,0-1 1,1 0 0,-1 0 0,0 0-1,0 0 1,0 0 0,0 0-1,0 0 1,0 1 0,1-1 0,-1 0-1,0 0 1,0 0 0,0 0-1,0 0 1,0 0 0,1 0 0,-1 0-1,0 0 1,0 0 0,0 0-1,0 0 1,1 0 0,-1 0 0,0 0-1,0 0 1,1 0 0,-1 0-1,0 0 1,1 0 0,-1 0-1,0 0 1,1 1 0,-1-1-1,0 0 1,1 0-1,-1 0 1,0 0 0,1 1-1,-1-1 1,0 0 0,0 0-1,1 0 1,-1 1 0,0-1-1,0 0 1,0 1 0,1-1-1,-1 0 1,0 0 0,0 1-1,0-1 1,0 0-1,0 1 1,0-1 0,0 0-1,1 1 1,-1-1 0,0 0-1,0 1 1,0-1 0,0 0-1,0 1 1,0-1 0,-1 0-1,1 1 1,0-1 0,0 0-1,0 1 1,0-1 0,0 0-1,-1 1 1,1 0 0,1 0 0,-1-1 0,0 1 0,0 0 0,1 0 0,-1-1 0,0 1 0,1 0 0,-1-1 0,1 1 0,-1 0 0,1-1 0,-1 1 0,1-1 0,-1 1 0,1-1 0,0 1 0,-1-1 0,2 1 0,-2 0 2,1-1 0,0 1-1,0-1 1,0 1 0,-1-1 0,1 1 0,0 0 0,-1 0 0,1-1 0,-1 1 0,1 0 0,-1 0 0,1 0-1,-1 0 1,1-1 0,-1 1 0,0 0 0,0 0 0,1 0 0,-1 1 0,2 3 10,15 18-40,-10-18 40,-7-5-10,1 1 0,-1-1 0,1 0 1,-1 1-1,1-1 0,-1 1 0,0-1 0,1 1 1,-1-1-1,0 1 0,1-1 0,-1 1 0,0-1 1,0 1-1,0-1 0,1 1 0,-1-1 1,0 1-1,0-1 0,0 1 0,0 0 0,0-1 1,0 1-1,-1 5 7454,-18-13-5310,13 3-1895,5 4-236,0-1 1,0 0-1,1 1 0,-1-1 1,0 1-1,0-1 0,0 1 0,0-1 1,0 1-1,0 0 0,0-1 0,0 1 1,-1 0-1,0 0 0,-1-1-16,0 1 0,0-1 0,0 0-1,0 0 1,1 0 0,-1 0 0,0-1 0,1 1-1,-5-4 1,-13-5-16,11 7 18,0 0 0,1 0 0,-17-9 0,-6-2 6,-11-9 17,39 21-21,-1 1 1,1-1-1,-1 0 1,1 0-1,-1 0 1,1-1 0,-3-2-1,-15-10 1,-5-7 12,23 19-18,0 0 0,0 0 0,0 1 0,-1-1 0,1 1 0,-1-1 0,0 1 0,-5-2 0,-4-8-26,4 2 16,5 10 2,-9-12-16,5 4-88,5 5-120,10 2 101,-5 1 124,20 7-7,-18-5 19,1 0 0,-1 0 1,0 0-1,1-1 0,-1 1 1,1-1-1,0 0 0,-1-1 1,6 1-1,-7-1 0,0 0 1,0 1-1,-1-1 1,1 1-1,0 0 0,0-1 1,0 1-1,3 2 1,29 5 50,-27-5-35,1 1-1,0-2 1,0 1-1,13 1 0,12 3 36,-7 0-31,-16-5-30,0 1 1,-1 0-1,1 1 1,10 4-1,9-1-39,-9 4 15,-19-10 930,17-8 704,-9-6-823,-6 7-663,0 0 1,0 0 0,0-1-1,-1 0 1,2-7-1,14-25-50,72-134-130,-23 38-18,0 3 18,-60 111 49,-8 18 14,1 1 0,0-1 0,0 1 0,0-1 0,1 1 0,-1-1 0,0 1 0,3-4 0,25-46 6,-25 29 12,-3 22 0,-1 0 1,1 1 0,0-1 0,0 0-1,-1 0 1,1 0 0,-1 0 0,1-1-1,-1 1 1,1 0 0,-1 0 0,0 0-1,1 0 1,-1-2 0,0-2-5153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9:20:1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1 184,'0'0'280,"10"13"-664,-9-11 386,-1 1 0,1-1 0,0 1 1,0-1-1,0 0 0,0 1 0,0-1 0,1 0 0,-1 0 0,1 1 1,-1-1-1,4 2 0,-4-3 9,52 80 1290,-50-77-1183,-1 0 0,1 0-1,-1 0 1,0 0 0,-1 1 0,1-1-1,1 5 1,10 22 561,8 16 230,-15-33-695,0-1-1,-1 1 1,0 0-1,3 20 1,1-1-72,1 26-5,1 3-18,-1 2-6,0 47 118,-8-103-209,-1 1 0,-1 0 1,0 0-1,-1 13 0,0-13 1,1 0-1,0 0 1,0 0-1,3 13 1,0 0 21,0 0 1,-1 25-1,-1-26-13,0 1 0,6 24-1,-6-37-14,0-1-1,0 1 1,-1-1-1,-1 13 1,0-13 0,1 1 1,0 0-1,0 0 1,2 11-1,4 21 91,-2 0 0,-1 0 0,-5 65-1,0-21 27,2-51-87,1-12 11,-1 0-1,-1 1 1,-8 42 0,7-55-22,1 0 0,0 0 1,0 19-1,2-20 1,-1-1-1,-1 1 1,0 0-1,-3 14 0,3-19-19,0 1 0,1-1 0,-1 0 0,1 1-1,0-1 1,1 8 0,0-8-2,-1 0 1,0 1-1,0-1 0,0 0 0,0 1 1,-2 6-1,-3 5 21,1-1 1,0 1-1,-2 30 0,-5 6-27,1 6-57,0 17-52,0 1-27,-1 40-34,1-7 76,0-14 3,10 7-42,-11-55 93,12-36 38,-1 0 1,-1-1 0,0 1 0,0 0 0,-5 15 0,5-23-3,0 1 0,1-1 0,-1 0 0,1 0 0,0 0 0,0 0 0,0 0 0,1 5 0,0-5 0,-1-1 1,0 1 0,1 0 0,-1-1-1,-1 1 1,1 0 0,0-1 0,-1 1-1,1-1 1,-2 4 0,-2 9 23,1 0 0,1 0 0,0 0 0,0 0 0,2 0 0,0 0-1,3 22 1,-1 11 20,-2 202 112,10-210-119,0 42 70,-9-76-103,-1 0 0,1 0 0,1 0 0,-1 0 0,1-1 0,0 1 0,0-1 0,0 1 0,4 5 0,8 36 24,58 88-130,-58-112 92,30 40 0,-42-62 7,-1 1 0,1 1 0,-1-1 0,0 0 0,0 0 0,0 0 0,0 0 0,-1 1 0,1-1 0,0 0 0,-1 4 0,5 0-1,-5-6 3,1 0 1,-1 1-1,0-1 1,1 0-1,-1 0 0,0 0 1,1 1-1,-1-1 0,0 0 1,0 0-1,1 1 0,-1-1 1,0 0-1,0 1 1,1-1-1,-1 0 0,3 8 9993,-7-10-11064,0 0 1388,-1-1-256,0 1 0,1-1 0,-1 0 0,1 0 0,0-1 0,-1 1 0,1-1 0,1 0 0,-5-6 0,5 7-58,-1-1 1,1 0-1,0 1 0,-1 0 0,0 0 1,0 0-1,-8-5 0,8 6-1,0 0 0,0-1 0,0 0 0,1 0 1,-1 0-1,1-1 0,-7-6 0,4 4-8,0 0 0,0 1 1,-1 0-1,0 0 0,0 1 0,-9-4 1,11 5-2,-46-32-39,37 25 37,10 7 5,0 0 1,0 1 0,0-1 0,-1 1 0,1-1 0,0 1 0,-1 1 0,-9-4-1,-17-6-13,2-3-4,28 14 22,-1-1 0,1 0 0,-1 1-1,1-1 1,0 1 0,-1-1-1,1 1 1,-1 0 0,1 0-1,-1 0 1,1-1 0,-3 2-1,3-1-9,30 6-458,2 12 424,42 16 0,-11-6 6,52 6-58,-104-29 90,-7-4 4,0 0 0,0 1 0,0-1 0,0 0 0,0-1 0,0 1 0,0-1 0,1 1 0,-1-1 0,0 0 0,4 0 0,10 2 3,-15-1 51,1 0 0,0-1 0,-1 1 0,1-1 0,0 0 0,-1 1 0,1-1 0,0-1 0,-1 1 0,1 0 0,0-1 0,-1 1 0,1-1 0,3-1 0,-3-1 2,0 1 0,0-1 1,0 1-1,0-1 0,-1 0 0,0 0 0,1-1 0,1-3 0,13-16 67,12-24-85,-20 36-63,-1 0-1,-1-1 0,8-15 1,-2 2-8,35-62-114,19-30-62,-5 0 37,-12 21 83,-18 31 62,-25 48-113,1 0 1,18-29-1,-23 42-81,0 0 0,-1 0 0,0 0 0,0 0 0,0-1 0,0 1 0,-1-1 0,0 1 0,0-1 1,1-5-1,4-3-1222,-6 12 1243,1 0 0,-1 0-1,1 1 1,-1-1-1,1 0 1,-1 0-1,1 0 1,-1 1 0,1-1-1,-1 0 1,0 0-1,0 0 1,1 0-1,-1 0 1,0 0-1,0 0 1,0 0 0,0 0-1,0 0 1,0 0-1,0 0 1,-1 1-1,1-1 1,0 0-1,0 0 1,-1 0 0,1 0-1,-1-1 1,-2-1-802,-3-6-3143,6 3 1380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20:35:0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1 778 128,'0'0'3406,"22"-11"-3466,-18 7 55,0 1-1,0 0 1,0-1 0,1 2-1,-1-1 1,1 0 0,-1 1-1,7-2 1,16-10 4,-17 9-2,0 1-1,0 0 1,0 0 0,10-2 0,22-17-29,-1 6 24,0-1-16,42-17 72,-1 1-32,11-5-24,-82 33 5,-10 5 3,0 1-1,0-1 1,1 0-1,-1 1 1,0-1 0,0 1-1,1-1 1,-1 1 0,0-1-1,1 1 1,-1 0-1,0 0 1,3-1 0,0 1-3,0-1 1,1 0-1,-1 0 1,0 0-1,0-1 1,1 1-1,5-5 1,11-3-9,4 3 12,-14 4-3,0-1 0,0-1 0,0 0 0,13-7 0,69-23 7,-83 29-2,0 1 0,0 0 0,17-4 0,-17 6 0,1-1 1,-1-1-1,15-7 0,28-6-27,98-30 19,-109 31 64,81-19-1,-16 4-112,-39 10 44,180-27-3,-207 37 18,-26 10 0,0-1-1,0 0 1,23-8 0,3 1-29,171-24-46,-155 25 59,-34 4 2,18-2-21,-18 4 8,42-6 0,-9-1-7,315-37-49,-314 39 88,121-8 39,-24 9-54,-120 5-10,-10 1 3,1 0 1,38 6-1,10 0 7,60 13 133,-14-1 30,-51-8-145,73 19 0,-80-13-14,64 9 1,-105-21 22,-1 1-1,28 10 1,1 1 114,168 42 820,-12 6-721,-142-35-243,-34-17 2,0 2 0,38 25 0,-11-6-16,-49-30 22,0 1 0,1-2 0,-1 1 0,0-1 0,13 3 0,-12-3 4,1 0-1,-1 1 1,0 0 0,11 8 0,7 1 14,29 14 28,-42-19-26,0-1 1,25 8-1,-15 1 3,6-3 15,41 27 0,-33-19-25,25 33 51,-57-51-65,-1 1-1,1 0 1,-1 1-1,0-1 1,0 0-1,4 8 1,6 6 2,-4-2-14,-8-14 15,-1 1 0,0-1 1,1 0-1,-1 0 1,1 0-1,0-1 0,-1 1 1,1 0-1,0 0 0,-1 0 1,1 0-1,0-1 1,0 1-1,1 1 0,2 8 581,3-8 1564,-5-7 3229,-2-4-6505,-4 4 1155,3 5-26,1-1 0,-1 1 0,1 0 0,0 0 0,-1-1 0,1 1 1,-1 0-1,1-1 0,0 1 0,0 0 0,-1-1 0,1 1 0,0 0 0,-1-1 0,1 1 1,0 0-1,0-1 0,0 1 0,0-1 0,-1 1 0,1-1 0,0 1 0,0 0 0,0-1 0,0 1 1,0-1-1,0 1 0,0-1 0,0 0 0,0 1-1,0-1 1,0 1 0,0-1 0,0 1-1,0 0 1,0-1 0,0 1 0,0-1-1,0 1 1,0 0 0,0-1-1,0 1 1,0-1 0,-1 1 0,1 0-1,0-1 1,0 1 0,-1 0 0,1-1-1,0 1 1,0 0 0,-1-1-1,1 1 1,0 0 0,-1 0 0,1-1-1,0 1 1,-1 0 0,0 0 0,-3-7-8,-1-5 0,0-5-16,4 16 23,1-1 1,-1 1-1,1-1 1,-1 1-1,0 0 1,1-1-1,-1 1 1,0 0-1,0 0 1,0-1-1,0 1 1,0 0-1,0 0 1,-3-1-1,3 1 1,-1-1 0,1 1 0,0 0 0,0 0 0,-1 0 0,1-1 0,0 1 0,0 0-1,0-1 1,1 1 0,-1-1 0,0 1 0,0-1 0,1 0 0,-1-2 0,0 2-1,1 1 1,-1-1-1,1 1 1,-1 0-1,1-1 1,-1 1 0,0 0-1,0 0 1,0-1-1,0 1 1,0 0-1,0 0 1,0 0 0,-2-2-1,1 2 0,1 0 1,0 0-1,-1-1 0,1 1 1,0 0-1,0-1 0,0 1 0,0-1 1,0 0-1,0 1 0,0-1 0,0 0 1,1 1-1,-1-1 0,1 0 1,-1-2-1,-1-1-18,0-1 0,0 1 0,0-1 0,0 1 0,-1-1 0,0 1 0,-6-7 0,1-1-33,-6-11-11,-2 1 1,-23-28-1,26 28 49,-15-18 22,15-7 23,11 47-31,1-1 0,0 0 1,0 0-1,1 1 0,-1-1 0,0 0 0,0 0 0,1 0 1,0 0-1,-1 0 0,1 0 0,0 1 0,0-1 0,0 0 1,0-4-1,-4-5-4,-2-7 1,6 18 4,0-1-1,0 1 1,0-1 0,0 1-1,1-1 1,-1 0 0,0 1-1,0-1 1,0 1-1,0-1 1,0 0 0,0 1-1,-1-1 1,1 1 0,0-1-1,0 1 1,0-1 0,-1 1-1,1-1 1,0 0-1,0 1 1,-1-1 0,1 1-1,0 0 1,-1-1 0,1 1-1,-1-1 1,1 1-1,-1 0 1,1-1 0,0 1-1,-1 0 1,1-1 0,-2 1-1,1-1 1,0-4 6,1 5-7,0 0 0,0 0 0,1-1 1,-1 1-1,0 0 0,0-1 0,0 1 0,0 0 1,0-1-1,0 1 0,0 0 0,1-1 0,-1 1 1,0 0-1,0-1 0,0 1 0,-1-1 0,1 1 1,0 0-1,0-1 0,0 1 0,0 0 1,0-1-1,0 1 0,0 0 0,-1 0 0,1-1 1,0 1-1,0 0 0,0-1 0,-1 1 0,1 0 1,0 0-1,0-1 0,-1 1 0,1 0 0,0-1 0,-1 1-2,0-1-1,0 0 0,1 0 0,-1 1 1,0-1-1,1 0 0,-1 0 0,1 0 0,-1 0 1,1 0-1,-1 0 0,1 0 0,0 0 0,-1 0 1,1 0-1,0 0 0,0 0 0,0-1 0,0 1 1,0-2-1,0 2-11,0 1-10,0 0 18,0 0-1,0 0 0,0 0 0,0 0 0,0 0 1,0 0-1,0 0 0,0 0 0,0 0 0,-1 0 1,1 0-1,0 0 0,0 0 0,0 0 0,0 0 1,0 0-1,0 0 0,0 0 0,0 0 0,0 0 1,0 0-1,0-1 0,0 1 0,0 0 0,0 0 1,0 0-1,0 0 0,0 0 0,0 0 0,0 0 1,0 0-1,0 0 0,0 0 0,0 0 0,0 0 1,0 0-1,0 0 0,0 0 0,3 2-112,0 2 109,1-1 0,-1 1-1,1 0 1,-1 0-1,0 0 1,-1 1-1,1-1 1,3 9 0,4 6-17,-1 6-11,-8-22 33,0 0 0,0 0 1,0 0-1,0 0 0,0 0 1,0 0-1,1 0 0,0 0 1,-1-1-1,1 1 0,4 4 1,-2-3 4,-1 0-1,0 0 1,0 0 0,0 0 0,-1 1 0,1-1-1,1 7 1,12 18 3,-3-1 14,-11-23-12,0-1 1,-1 1-1,2-1 0,-1 0 0,0 0 0,4 5 0,0-1 10,-1 0 0,1 0-1,-2 0 1,1 1 0,2 9-1,10 17 2,24 38-41,-20-31 10,-21-42 16,1 1-1,-1 0 0,0-1 0,0 1 1,1 0-1,-1 0 0,0-1 0,0 1 1,0 0-1,0 0 0,0-1 0,0 1 1,0 0-1,0 0 0,0-1 0,0 1 0,0 1 1,-1-1-1,1 0 0,0-1 0,0 1 0,0 0 0,0 0 0,0-1 1,0 1-1,0 0 0,0 0 0,0-1 0,0 1 0,0 0 0,0 0 1,1-1-1,-1 1 0,0 0 0,1 1 0,3 1-2,-4-3 2,1 1 1,-1-1-1,1 1 1,-1-1-1,0 1 1,1-1-1,-1 1 0,0-1 1,1 1-1,-1-1 1,0 1-1,0 0 0,1-1 1,-1 1-1,0-1 1,0 1-1,0 0 1,0-1-1,0 1 0,0-1 1,0 1-1,0 0 1,0 0-1,10 17 3,-5-8 1,-4-9-4,-1-1-1,1 1 1,-1-1 0,0 1 0,1-1 0,-1 1-1,0-1 1,1 1 0,-1-1 0,0 1 0,1 0-1,-1-1 1,0 1 0,0 0 0,0-1 0,0 1-1,0-1 1,1 1 0,-1 1 0,3 4 11,-2-6-11,-1 0 1,1 0-1,-1 1 1,1-1-1,-1 0 1,0 0 0,1 1-1,-1-1 1,1 0-1,-1 1 1,0-1-1,1 1 1,-1-1-1,0 1 1,0-1-1,1 0 1,-1 1 0,0-1-1,0 1 1,0-1-1,1 1 1,-1-1-1,0 1 1,0-1-1,0 1 1,0 0-1,0-1 1,0 1 0,0-1-1,0 1 1,-1 3 5285,-24-5-4121,13 1-1139,0 0 0,0 0-1,1 1 1,-20 4 0,-40 2 43,4 5-49,-73 16 33,-118 29-3,219-50 6,32-5-48,7-2-8,0 1 0,0-1 0,-1 1-1,1-1 1,-1 0 0,1 1 0,0-1-1,-1 0 1,1 0 0,-1 1-1,1-1 1,0 0 0,-1 0 0,1 0-1,-1 0 1,1 1 0,-1-1-1,1 0 1,-1 0 0,1 0 0,-1 0-1,1 0 1,-1 0 0,1 0 0,-1 0-1,1 0 1,-1-1 0,1 1-1,-1 0 1,0 0 0,-1 0 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20:35:05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1020 288,'0'0'3347,"2"-10"-2792,13 1-525,-7 3-11,1 1 0,1 0 1,19-7-1,-24 10-16,1-1 0,0 1 0,-1-1 0,1-1 0,7-5 0,-8 5 1,0 1-1,1-1 1,-1 1 0,0 1-1,10-4 1,2-1 2,0 0-1,-1 0 1,28-19 0,-14 9-13,227-111 32,-71 36 29,9 0-108,-50 40-3,195-59-8,-289 97 52,-13 5 24,48-20 0,8 0-11,90-29-8,-73 23-16,178-41 9,-228 62 35,139-25 40,-78 16-46,22 0-53,-92 14 21,-29 4 0,1 1 1,32 0-1,26-2 9,0 0-14,75 0-17,-6 18-14,-67-5 67,-34 3-13,-36-9 5,1 1 0,0 0 1,26 8-1,1-1 22,-19-5-17,-11-2-1,0 0 0,0 0 0,-1 1 0,1 1 0,17 7 0,25 7-16,6 5 5,12 12 28,-21-18 16,32 18 51,-32-18-13,21 12 55,-38-16-107,-30-12-23,1 0 0,-1 0 0,0 1 1,1 0-1,-1 0 0,0 0 0,0 0 0,0 1 0,5 3 1,-5-2-5,1-1 0,0 1 0,0-1 0,0 0 0,6 3 0,18 11 17,1 0-25,-23-13 5,-1 0 1,1 0-1,0-1 0,0 0 0,10 3 1,13 7-6,145 72 97,-154-75-72,1 3-12,30 16 16,-18-8-45,-29-19 17,0 1 1,0-1-1,0 1 0,-1 1 0,1-1 1,6 6-1,-11-8 6,0-1-1,0 1 1,0-1-1,0 1 1,0-1-1,1 0 1,-1 1-1,0-1 1,0 1-1,1-1 1,-1 0-1,0 1 1,1-1-1,-1 0 1,0 1-1,1-1 1,-1 0 0,1 0-1,-1 1 1,1-1-1,-1 0 1,0 0-1,1 0 1,-1 1-1,1-1 1,-1 0-1,1 0 1,-1 0-1,1 0 1,-1 0-1,1 0 1,-1 0-1,1 0 1,0 0 0,3-1-9,6 11 5,24 23 76,-26-30 3252,-16-9-1745,5-7-1199,0 10-375,3 3-4,-1-1 0,1 1 0,-1-1 0,1 1 0,-1-1 0,1 1 0,-1-1 0,1 0 0,0 1 0,0-1 0,-1 0 0,1 1 0,0-1 0,0 0 0,-1 1 0,1-1 0,0 0 0,0 1 0,0-1 0,0 0 0,0 0 0,-1-3-1,-1 0 1,1 0-1,-1 1 0,0-1 0,-1 1 1,1-1-1,-6-5 0,0-2-9,-2-8 12,8 15-1,1 0 0,-2 0 1,1 0-1,0 0 1,-1 0-1,0 1 0,-4-5 1,3 3 0,0-1-1,0 0 1,1 0 0,-1 0-1,1-1 1,1 1 0,-5-14 0,-1-2 1,1 7 4,4 11-11,1-1-1,0 1 1,0-1 0,1 1 0,-1-1 0,1 0 0,-1-8 0,1 10 1,1-1 1,-1 1-1,0-1 0,0 1 0,0-1 1,0 1-1,-1 0 0,-1-4 0,1 4 0,1 1 0,0-1 0,-1 0 0,1 0-1,0-1 1,1 1 0,-2-5 0,-8-32-48,9 38 45,1-1 0,-1 1 0,1 0-1,-1-1 1,0 1 0,0 0 0,0 0 0,0 0-1,0 0 1,-2-3 0,-7-16 5,0-19 427,5 33-267,5 7-153,0 0 0,-1 0 1,1 0-1,0-1 0,-1 1 1,1 0-1,0 0 0,-1-1 1,1 1-1,0 0 0,-1-1 1,1 1-1,0 0 0,0-1 1,0 1-1,-1 0 1,1-1-1,0 1 0,0 0 1,0-1-1,0 1 0,0-1 1,0 1-1,0 0 0,0-1 1,0 1-1,0-1 0,0 0 71,-3 0-38,-3 0 40,7 2-84,-1-1 0,1 1 0,0-1 0,-1 1 0,1-1 0,-1 1 0,1-1 0,-1 1 0,1-1 0,-1 1 0,0 0 0,1-1 0,-1 1 0,0 0 0,1-1 0,-1 1 0,0 0 0,0-1 0,1 2 0,9 26-39,-8-21 41,0-1 0,0 0 0,1 0 0,0 0 0,0 0 0,7 8 0,-6-7 3,17 31 9,-9-17-16,0-1-1,27 35 0,-18-25-25,-18-26 31,0-1-1,0 1 1,0 0-1,-1 0 0,1 0 1,2 6-1,14 20 13,2 4 13,-16-28-17,1 1-1,-1-1 0,0 1 0,0 0 1,5 11-1,14 19-12,-11-2-10,-12-35 16,0 1 0,-1-1 0,1 1 0,0 0 0,-1 0 0,1 0 0,0 0 0,-1 0 0,1 0 0,-1 0 0,1 0 0,-1 0 0,0 0 0,1 0 0,-1 0 0,0 0 0,0 0 0,0 0 0,0 1 0,0-1 0,0 2 0,4 3-1,-3-6 2,-1 0 1,0 1-1,1-1 1,-1 0-1,1 0 1,-1 1-1,0-1 1,1 0-1,-1 0 1,0 1-1,0-1 0,1 0 1,-1 1-1,0-1 1,0 0-1,1 1 1,-1-1-1,0 1 1,0-1-1,0 0 1,0 1-1,1-1 0,-1 1 1,0-1-1,0 1 1,0-1-1,0 0 1,0 1-1,0-1 1,0 1-1,-5 4 5954,-6-4-3988,-17-1-2862,20 0 1394,-24 2-513,0 1 1,0 2-1,-48 13 0,-2 0 69,-87 28 13,91-23-48,-54 18-12,116-36-27,1 0 0,-24 11-1,-17 6-745,44-17 344,1-1-2675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20:35:1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32,'0'0'1351,"32"0"-1110,-8 4-169,33 11 0,-49-13-63,0 1 0,0 0 0,0 0 0,0 1 0,10 6 0,-4-2-5,99 45 309,32 16 610,-128-60-868,7 4-18,17 10 11,11 6 15,-11-5-39,2 2-8,-24-17-7,84 49 86,-87-45-82,11 3 6,-21-13-15,0 1 0,0-1 0,0 1 0,8 7 0,-8-6 3,0-1 1,1 1-1,0-1 1,11 5-1,-12-6 5,1 1 0,-1-1 0,0 1 0,7 7 1,-7-6 0,1 0 0,-1-1 0,1 0 1,11 6-1,-5-4 8,0 0 0,0 2 1,16 12-1,13 8 7,20 13 40,10 7-1,-56-37-47,0 0 0,-1 1 0,19 19 0,0 1 4,28 22 33,-41-25-34,-12-20-22,0 0 0,0 1 0,8 12 0,-8-11-2,-1 0 0,1-1 0,13 12 0,39 41-30,-33-32 33,-3-3 12,86 69 169,-72-58-60,-34-33-97,0 0 0,0 0 0,0-1 0,1 0 0,12 8 0,-9-6 88,0 0 0,0 1 0,0 0 0,-1 0 0,0 1 0,11 15 0,4 5 195,-13-17-172,-9-10-114,1 0 1,-1 0 0,1-1 0,-1 1-1,1 0 1,0-1 0,0 0 0,0 1 0,2 1-1,-1-1 1,-1 0 0,0 0 0,0 0 0,0 0 0,0 0 0,-1 1 0,1-1 1,-1 1-1,3 3 0,8 13 41,40 51 28,-48-64-90,1 1-1,-1 0 1,0 0 0,4 9-1,-4-8-1,-1-1 0,1 0 0,0 0 0,7 8-1,-8-11 4,1 1 0,-1 0 0,0 0 0,-1 0 0,4 9 0,-4-9 1,0 0 1,1 0-1,-1 0 0,1 0 0,5 7 0,13 29 27,-15-29-20,0-1-1,-1 1 1,0 0 0,-1 0-1,5 23 1,-1-8-17,12 54 44,-7-53-29,-11-25-8,1 1-1,-1 0 0,-1 0 1,1 0-1,0 1 1,-1-1-1,0 0 0,0 0 1,1 9-1,-2-9-1,0 0 0,1 0-1,0 0 1,0 0 0,0-1 0,1 1 0,2 5-1,-3-5 3,1-1-1,0 1 0,-1 1 0,0-1 0,0 0 1,0 0-1,0 6 0,0-6-1,-1 0-1,1 1 1,0-1-1,0 0 0,0 0 1,1 0-1,2 5 1,-3-5-1,1 0-1,0-1 1,-1 1 0,0 0-1,0 0 1,0 0 0,0 5-1,-1-5 3,0 0-1,1 0 1,0-1-1,0 1 1,0-1-1,0 1 0,1 0 1,2 4-1,-3-5 2,1 0 1,-1 0-1,0 0 0,0 0 0,0 0 1,0 0-1,-1 1 0,1 3 0,10 33 53,-11-35-49,1 0 1,0 0-1,0 0 0,0 0 0,1 0 1,0-1-1,0 1 0,3 4 0,-3-4 0,1 0-1,-1 0 1,0 0-1,-1 0 1,1 0-1,-1 0 1,0 0-1,1 7 0,8 23 26,-10-33-30,0 1 0,1-1 0,0 1 0,-1-1-1,1 1 1,0-1 0,0 0 0,0 1 0,0-1 0,2 3 0,-1-3-1,-1 0 1,0 0 0,0 1-1,0-1 1,0 0 0,0 1 0,0-1-1,-1 1 1,1-1 0,-1 4-1,11 40 44,-1-11-41,0 0 14,1 5-9,-12-37-7,1 0 0,0 0 0,0 0-1,1 0 1,-1 0 0,1 0 0,-1 0-1,1 0 1,0-1 0,0 1-1,0 0 1,2 4 0,-2-6 1,-1 1 0,1-1 0,-1 1 0,0 0 0,1-1 1,-1 1-1,0 0 0,0-1 0,0 1 0,0 0 0,-1 2 0,1-2-1,-1-1 0,1 1 0,0-1 0,0 1 0,0 0 0,0-1-1,0 1 1,1 0 0,-1-1 0,0 1 0,2 2 0,-1-1-2,1 0 0,-1 0 0,0 1-1,0-1 1,0 0 0,0 0 0,-1 1 0,1-1 0,-1 0 0,0 1 0,0-1 0,-1 4 0,1-5 1,11 45-33,-12-45 30,1 1 0,1-1 1,-1 1-1,0 0 0,1-1 0,-1 1 0,1-1 0,0 1 0,-1-1 0,1 0 1,1 1-1,0 2 0,0-1 1,-1 1-1,0-1 1,-1 1 0,1 0 0,-1 0-1,0-1 1,0 1 0,0 0 0,-2 7 0,1 8 6,1-15-1,0 1 0,0-1 0,1 1 0,-1-1 0,2 0-1,-1 1 1,3 8 0,-2-8-4,-1 1 0,0-1 0,0 1 0,-1-1 0,1 1 1,-2-1-1,0 12 0,-1 6-5,2 590 1550,-32-615 4175,-59-38-5038,77 33-691,12 5 8,1 1 0,-1-1 0,1 1 1,-1-1-1,1 0 0,-1 0 0,1 0 0,-1 0 1,1 0-1,0 0 0,-2-2 0,-2-1 0,-1 0-1,1 1 1,-1-1-1,1 1 1,-1 1-1,0-1 1,-1 1-1,-7-3 0,-29-24 81,-7-16-6,0 3-143,47 33 65,-2 6 14,3 3-8,1 0 0,0-1 0,-1 1 0,1-1 0,0 0 0,-1 1 0,1-1 0,0 0 0,0 0 0,0 0 0,-1 0 0,1 0 0,0 0 0,0 0 0,0 0 0,1 0 0,-1 0 0,0-1 0,0 1 0,0-2 0,-1 2 5,1 1-22,0 0-1,0-1 1,0 1-1,0 0 1,0 0 0,0 0-1,0-1 1,1 1 0,-1 0-1,0-1 1,0 1 0,0-1-1,0 1 1,1-1 0,-1 0-1,0 1 1,0-1 0,1 0-1,-1 1 1,0-1 0,0-1-1,9 11-93,-7-9 107,0 1 0,0-1 0,-1 1 0,1 0 0,0-1 0,0 1 0,-1 0 0,1-1 0,0 1 0,-1 0 0,1 0 0,-1 0 0,1-1 0,-1 1 0,1 0-1,-1 0 1,1 0 0,-1 0 0,0 0 0,0 0 0,1 1 0,11 16 3,10 12 27,-16-22-17,0 1 0,1-1 0,12 12 1,-12-14-9,15 17 0,12 12 33,8 0 43,-15-17-56,-23-13-19,13 6 7,-16-10-9,49 29 88,-48-29-45,0 0 0,0 0 0,0-1 0,0 1 1,0 0-1,0-1 0,0 1 0,0-1 0,0 0 0,0 0 0,1 0 0,-1 0 0,0 0 0,0 0 0,0 0 0,0-1 1,0 1-1,0-1 0,0 0 0,0 0 0,3-1 0,1-2 170,0 1-1,0-2 1,0 1 0,7-8-1,-3 3-168,144-135 579,-127 118-597,6-6-8,-12 17-1,-1-2-1,28-29 1,9-9-27,106-72 74,-147 115-41,-1-1 0,20-20 0,-26 28-12,-8 5-10,1 0 1,-1-1-1,0 1 0,0 0 0,0-1 0,0 1 0,0-1 0,0 0 0,0 1 1,0-1-1,0 1 0,0-1 0,0 0 0,-1 0 0,1 0 0,0 0 0,0 0 1,-1 1-1,2-3 0,2 0 7,-4 3-7,1 0-1,-1 0 0,0 0 1,0 0-1,1 0 1,-1-1-1,0 1 1,0 0-1,0 0 0,1 0 1,-1 0-1,0 0 1,0 0-1,1 0 1,-1 0-1,0 0 0,0-1 1,0 1-1,0 0 1,1 0-1,-1 0 0,0 0 1,0 0-1,0-1 1,0 1-1,0 0 1,1 0-1,-1 0 0,0-1 1,0 1-1,0 0 1,0 0-1,0-1 1,0 1-1,0 0 0,0 0 1,0 0-1,0-1 1,0 1-1,0-1 7,2 0 1,5-3 0,-6 3 12,-8 0-9505,6 1 9429,1 0 0,0 0 1,0 0-1,0 0 0,0 0 1,0 0-1,-1 0 0,1 0 1,0 0-1,0 0 0,0 0 0,0 0 1,0-1-1,0 1 0,0 0 1,-1 0-1,1 0 0,0 0 1,0 0-1,0 0 0,0 0 1,0-1-1,0 1 0,0 0 1,0 0-1,0 0 0,0 0 1,0 0-1,0-1 0,0 1 1,0 0-1,0 0 0,0 0 1,0 0-1,0 0 0,0-1 1,0 1-1,0 0 0,0 0 1,0 0-1,0 0 0,0 0 1,0-1-1,0 1 0,0-6-2696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20:35:18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0,'0'0'3966,"2"12"-4019,-2-13 52,0 1 0,1 0 0,-1 0 0,0 0 0,1 0 0,-1 1 0,0-1 1,1 0-1,-1 0 0,0 0 0,1 0 0,-1 0 0,0 0 0,1 0 0,-1 1 0,0-1 0,0 0 0,1 0 1,-1 0-1,0 1 0,0-1 0,1 0 0,-1 0 0,0 1 0,0-1 0,0 0 0,1 0 0,-1 1 0,0-1 1,1 2-2,0 0 0,1-1 0,-1 1 1,0 0-1,1-1 0,-1 0 0,1 1 1,0-1-1,-1 0 0,1 0 1,3 2-1,46 37-5,-10 2 14,-14-17-5,27 33 0,-42-44 10,14 21 21,8 7-10,-9-10 11,-9-7-9,15 22 39,-10-14-34,-11-20-13,4 4 11,-2 0 0,0 1 0,14 28-1,-20-35-8,0 0 1,1 0-1,8 11 0,-7-13-2,-2 1-1,1 0 1,-1 0 0,5 13-1,30 52 91,0 4 32,1 3-33,19 56 2,-9-32-157,107 267 71,-91-225-145,4 8 29,-31-46 56,-19-50 61,-3-7 35,33 97 673,-1 10 173,-20-60-457,-21-74-401,13 51 0,-20-62-30,2 0 0,8 18 0,7 26 13,-2-11-27,-14-39-3,0-1 1,0 1 0,4 17-1,-2 1 2,20 48-1,-5 1 0,-1-6 16,1 0-8,0 5-9,-15-59-2,0 0-1,-1 1 1,-1-1-1,-1 1 1,0 0 0,1 23-1,-3-27-6,0 0 1,1 0-1,1 0 0,5 16 1,-4-16 1,-1-1 1,0 1 0,-1 0-1,1 17 1,-2-20 1,0-1 0,1 1 0,-1-1 0,5 11-1,-4-11-1,1 1 0,-1-1-1,-1 0 1,1 12 0,8 73-11,1-26-28,-1-4 7,0 28 16,1-4 24,-12-68 7,2 0-1,0 0 0,6 29 1,-5-38-2,0-1 0,-1 1 1,0 12-1,3 26 11,-1-33-9,-1 0 0,-1-1 0,-1 1-1,-2 25 1,0 0 8,2 367 81,-10-340-89,10-57-4,0 0 0,0 0 0,-1-1 1,-1 1-1,-4 15 0,5-19-2,0-1 1,0 1-1,0-1 1,1 0-1,0 1 1,0-1-1,0 1 1,2 7 0,-1-8 1,0 0 1,0 0-1,-1 1 1,0-1-1,0 0 1,-1 0-1,0 0 1,-1 7-1,-1-4-2,1-1-1,1 1 0,-1 0 1,1 0-1,1 0 0,0 12 1,0-18-1,-10 53-10,11-31 4,-1-18 3,1 0 0,-1-1 0,0 1 1,0 0-1,-1 0 0,0-1 0,0 1 0,-1 0 1,-4 12-1,6-18 2,-1 1 0,0 0 0,1 0 0,0 0 1,-1-1-1,1 1 0,0 0 0,0 0 0,0 0 1,0 0-1,0 0 0,0 0 0,1-1 0,0 4 0,-1-4 0,1 1 0,-1 0 0,0 0 0,0 0-1,1 0 1,-1-1 0,0 1 0,-1 0-1,1 0 1,0 0 0,-1 0 0,1 0 0,-1-1-1,0 3 1,-1 1-1,1-1 0,-1 0 0,1 0-1,0 1 1,0-1 0,0 1 0,1-1 0,-1 6 0,1-5 0,0 1 0,-1-1 0,0 1 0,0-1 0,-3 9 0,3 11-10,1-23 11,1 0 0,-1 0 0,0 0 0,0 0 0,0 0 1,0 0-1,0 0 0,-1 0 0,1 0 0,0 0 0,-1 0 0,-1 2 0,0 1 0,1 0 0,-1 0-1,1 0 1,0 0-1,0 0 1,1 0-1,-1 0 1,1 0-1,1 7 1,-12 29 22,11-33-12,1-4-10,-1 0 0,0 0 1,0 0-1,0 0 0,-1 0 1,0 0-1,0 0 0,0 0 1,0 0-1,-3 7 0,2-6-2,1 1-1,0-1 0,0 1 1,1-1-1,0 1 0,0-1 1,0 1-1,2 9 0,-1 6-4,-1-18 9,0-1 0,0 1-1,0-1 1,0 1 0,-1-1-1,1 1 1,-1-1 0,1 1 0,-1-1-1,0 0 1,0 1 0,-2 3-1,2-4 1,0 0 0,1 0 0,-1 0 0,1-1 0,0 1 0,-1 0 0,1 0 0,0 0 0,0 0 0,1 0 0,-1 0 0,1 2-1,-1-1-1,0-1 0,1 1-1,-1-1 1,0 1 0,0-1-1,0 1 1,-1 0 0,1-1-1,-2 5 1,0 0 3,0 0 0,0 1 0,1-1 1,0 1-1,0-1 0,1 1 0,0 12 0,1-5 6,-12 36 24,11 71-2,-10-69-44,10 201 264,-4-248-28,-2 6 43,6 22 10734,-4-39-10566,3 5-421,1-1 0,-1 1 0,1 0 0,0 0-1,-1-1 1,1 1 0,0 0 0,-1-1 0,1 1 0,0 0 0,-1-1 0,1 1 0,0 0-1,0-1 1,-1 1 0,1 0 0,0-1 0,0 1 0,0-1 0,0 1 0,-1-1 0,1 1-1,0 0 1,0-1 0,0 1 0,0-1 0,0 1 0,0-1 0,-10-33 74,9 29-102,0 1-1,0-1 1,0 1-1,-1 0 1,0 0-1,0-1 0,-2-3 1,-1-1-17,-39-95-198,13 39 215,-11-15 46,1 0-12,21 44 5,6 16-14,12 19-7,1-1 1,-1 0-1,1 0 0,0 0 1,-1 0-1,1 0 1,0 0-1,0-1 0,0 1 1,0 0-1,1 0 1,-2-5-1,2 5 3,-1 0 0,1 0-1,-1 0 1,0 0 0,1 0 0,-1 0-1,0 0 1,-1 0 0,1 0 0,0 0-1,0 1 1,-1-1 0,-2-2 0,2 2-2,1 1 0,0 0 0,-1-1 0,1 1 0,0-1 0,0 1 0,0-1 0,0 1 0,0-1 0,1 0 0,-1 0 0,0 1 0,0-3 0,1 3-2,0 0-1,0 0 1,0 0-1,0 0 1,-1 0-1,1 0 1,-1 0-1,1 1 1,0-1-1,-1 0 1,0 0-1,1 0 1,-1 1-1,1-1 0,-1 0 1,0 0-1,0 1 1,-1-2-1,1 2-3,1-1 0,-1 0 0,0 1-1,0-1 1,1 0 0,-1 1-1,0-1 1,1 0 0,-1 0 0,1 0-1,-1 1 1,1-1 0,-1 0-1,1 0 1,0 0 0,0 0 0,-1 0-1,1-2 1,0 2-22,-1 1 12,1 0 0,-1 0 0,1 0 0,-1 0 0,1 0 0,0-1 0,-1 1 0,1 0 0,-1 0 0,1 0 0,-1-1 0,1 1 0,0 0 0,-1-1 0,1 1 0,0 0 0,-1-1 0,1 1 0,0 0 0,-1-1 0,1 1 0,0-1 0,0 1 0,-1-1 0,1 1 0,0-1 0,0 2-330,0 5 309,3-1-12,4 9-26,-6-10 57,1 0 0,-1 0 0,1 0 0,0 0-1,0-1 1,4 6 0,0 0-25,6 15-3,-10-19 42,1 1 1,0-1-1,0 0 0,0 0 0,1 0 0,6 8 1,-7-10 1,1 1 0,-1 0 0,0 1 0,0-1 1,0 0-1,-1 1 0,3 4 0,10 18 23,6 13 9,-12-28-16,-1 1 0,13 22-1,-10-15-3,2 4 11,-9-16-20,1 0 1,-1 0-1,1-1 1,7 9 0,-6-8-2,0 0 1,0 1-1,6 15 1,-7-15-3,0 0 0,0 0 0,10 13 0,-10-10-5,-5-11 4,0-1 1,0 0-1,0 1 1,0-1-1,0 1 0,0-1 1,0 1-1,0-1 1,0 1-1,0-1 0,1 0 1,-1 1-1,0-1 1,0 1-1,0-1 0,1 0 1,-1 1-1,0-1 1,1 0-1,-1 1 0,0-1 1,1 0-1,-1 0 1,0 1-1,1-1 1,0 0-1,15 18-17,-16-17 49,1 0 0,-1 0 0,1 0 0,-1 0 0,1 0 0,-1 0 0,1 0 0,0 0 0,-1-1 0,1 1 0,0 0 0,0 0 0,-1-1 0,1 1 0,0-1 0,0 1 0,0-1 0,0 1 0,0-1 0,0 1 0,0-1 0,0 0 0,0 1 0,0-1 0,0 0 1,0 0-1,0 0 0,0 0 0,0 0 0,0 0 0,0 0 0,0 0 0,0 0 0,0-1 0,0 1 0,0 0 0,0-1 0,0 1 0,0-1 0,0 1 0,0-1 0,0 1 0,1-2 0,5-3 55,1-1 0,-1 0 0,0 0 1,0-1-1,-1 0 0,7-9 0,35-51-47,66-92-10,-34 51 50,-8-14 63,82-108-22,-114 165-111,-39 64 62,-1 0 1,1 0-1,0 0 1,0 0 0,-1 0-1,1-1 1,-1 1-1,1 0 1,-1 0-1,1 0 1,-1-1-1,0 1 1,0 0 0,0 0-1,1-1 1,-1-1-1,0-6-2967,4-1-8671,-15 10 6012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E908-97EA-4269-586E-C3DEA191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74D0A-F6F4-758F-BBFC-62AEA04C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3F73-2BBE-7006-A9CF-D76CFDB5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DDE4-BF80-D9ED-F647-3320C5B2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C9D7-75E5-7765-75B3-445C6E4A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4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D4E2-486E-6CE3-944A-4CE34AE6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4E3D9-122E-38A9-C57E-A67281AD5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B142-0E09-8EBD-46C7-CC32AC3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0EC1-8101-54A6-4465-01245C6F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D5C44-D528-AC15-1F91-A9DFA1D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1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27D06-06D7-3E0C-0ADD-A90AD33CE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E6C3-4ACF-7F9E-1C0D-E9F5DE15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EDB8-3E96-09B4-7F0A-EC1A61A0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4F44B-B680-5226-03BC-E4F9352E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6511-EA39-4B65-2656-CE8427C7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4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DC7-1AE8-6B88-592E-E88DE4CA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1D21-A5B6-BB9B-FB20-78CA26D1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B466-E5A1-7FD1-96D8-90751661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6A63-D06E-CE0D-6A3B-975BD194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399B-E9CB-8CCA-859E-0E406CC7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EDBC-9C9D-21F6-45E7-2CE04845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7BFC-E7F5-DFA5-929C-F98EE1B9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7F25-2606-2E2A-930A-96E8E996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4DF1-F9AD-332B-A74A-D236898F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71730-C4F2-6FAA-A546-7CD25385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3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15D8-EE51-3C85-A057-7725616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E34A6-B6E3-A106-4317-47E458111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6A31-D128-D0A7-1BCF-D40C78AE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CA04-CB80-E500-91DD-A44134A9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5986-4E30-F8A3-E141-371F6600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669FA-4F7C-0643-AE09-773B3FEF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B552-8658-6294-7307-7FBAE4D4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33EF6-0B12-8FCA-47EF-E0E111A1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DAC1E-A678-D694-A2AE-ED78418F4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011D-C949-CACE-F54C-44DEFE82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06B45-DE5F-1126-21E3-3D271334B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63157-B908-04AE-C76E-030A1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0B23F-D61C-CAE4-A809-DBFEE946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83CC1-2A3F-A01F-A321-DC8140D9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5E18-AF7B-1DDF-8256-71562B61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62D4-A29B-F45B-C921-956D0F97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47664-BFA4-FB2A-3AC0-165DA896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7FD00-12AA-538A-1A42-188EB00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1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70E7-7C84-7D6C-29DE-03F1259C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86D7-3464-4E48-606E-EB9B05FA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0B459-8877-F205-7D6D-9B523CBF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FF88-5538-A381-42ED-3B96D878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0E4F-381E-DE1B-755B-9EE4B74F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5691C-4EF5-1C55-0A0B-9369E0D08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AD5-F7EE-1D01-50D5-B5A2EF64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E73E-0572-71FA-F57E-76F7F9B0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99551-3662-FA1B-8355-BA4C9728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93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3431-71B1-6D1E-E7EF-B8475C08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C1FD2-68F1-C84B-DB86-4E794C9AA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4FA5C-C8D7-7AEC-E090-9FF81CC2D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6B425-36AB-617F-B90D-1B9DF2FA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2D0D-F9B0-F681-3E62-DDE61C97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369B-62EE-E40C-01EC-2AAE79C9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4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04009-2EB4-595F-8FED-576A2958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F8F62-8433-FCAD-91F4-AB6040A2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7D8B-D01B-AED0-0236-8855E5F64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92F5E-77C4-4920-9E1C-C00579DCFC6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1A18-A596-6CE6-04A9-59B07FD63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388D-1B5F-8EE9-3B9F-C6E8282AE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5443-A681-4405-871F-F78957DF4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5992E-04DC-9A9B-ABCE-03C23F255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3FDD-F77A-824D-6566-63271D6E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06594"/>
            <a:ext cx="10515600" cy="1325563"/>
          </a:xfrm>
        </p:spPr>
        <p:txBody>
          <a:bodyPr/>
          <a:lstStyle/>
          <a:p>
            <a:r>
              <a:rPr lang="en-IN" sz="3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Algorithm </a:t>
            </a:r>
            <a:r>
              <a:rPr lang="en-IN" sz="32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(Bottom-up calculation)</a:t>
            </a:r>
            <a:endParaRPr lang="en-IN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AA7646-BB6E-0268-93FC-B3FB98769736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CEDB83-D1B0-8A21-A5EF-EC03831FFA42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591D23-8E1A-14CF-3797-60F6CB56DD24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4BF86D-A394-0EDA-08A3-B5676F94523C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39DA8-0013-294A-1718-BCFC4D647A26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494CF-F817-C0DF-0122-E3A35BF1762D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6A60B-3485-B3EE-846D-925B9C10A437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73B849-124A-52DD-B223-406A8BFD861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ABB7A1-08E3-402A-275B-9AE12AB6C22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9DB948-C8B2-AAF6-59F3-E720A9C2930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1C0B3C-8DDD-87A2-3C16-AE65CA74D56E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E7B41F-33DE-F469-57B9-BCA077ADF521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916BBD-C84D-4420-8D59-072ACD0C5C26}"/>
              </a:ext>
            </a:extLst>
          </p:cNvPr>
          <p:cNvSpPr txBox="1"/>
          <p:nvPr/>
        </p:nvSpPr>
        <p:spPr>
          <a:xfrm>
            <a:off x="10156722" y="1689293"/>
            <a:ext cx="2035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U1</a:t>
            </a:r>
          </a:p>
          <a:p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100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Max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mass demand flow rate = 10 kg/s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45929-0056-B9C2-04BB-DAB21B01A49F}"/>
              </a:ext>
            </a:extLst>
          </p:cNvPr>
          <p:cNvSpPr txBox="1"/>
          <p:nvPr/>
        </p:nvSpPr>
        <p:spPr>
          <a:xfrm>
            <a:off x="6887498" y="5431637"/>
            <a:ext cx="2045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U2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150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Max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mass demand flow rate = 20 kg/s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B28DC-31B6-B228-E482-991C0CB7EC98}"/>
              </a:ext>
            </a:extLst>
          </p:cNvPr>
          <p:cNvSpPr txBox="1"/>
          <p:nvPr/>
        </p:nvSpPr>
        <p:spPr>
          <a:xfrm>
            <a:off x="8932608" y="1309252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r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308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3CEA8-9777-B2AA-17F4-93EF6DA4C53A}"/>
              </a:ext>
            </a:extLst>
          </p:cNvPr>
          <p:cNvSpPr txBox="1"/>
          <p:nvPr/>
        </p:nvSpPr>
        <p:spPr>
          <a:xfrm>
            <a:off x="6096000" y="3879460"/>
            <a:ext cx="116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 = 308 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B5F20-B792-EE99-1BA5-A53E492371CF}"/>
              </a:ext>
            </a:extLst>
          </p:cNvPr>
          <p:cNvSpPr txBox="1"/>
          <p:nvPr/>
        </p:nvSpPr>
        <p:spPr>
          <a:xfrm>
            <a:off x="8537346" y="2889532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310.387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0A7B29F-BB93-90DE-EFDC-0BADA833A9C3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51C1F0-AFDF-9734-7EC3-206B65020339}"/>
              </a:ext>
            </a:extLst>
          </p:cNvPr>
          <p:cNvSpPr/>
          <p:nvPr/>
        </p:nvSpPr>
        <p:spPr>
          <a:xfrm rot="5400000">
            <a:off x="4017833" y="4227578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0500BBB-1867-FD3A-9D4E-CDBE4966494E}"/>
              </a:ext>
            </a:extLst>
          </p:cNvPr>
          <p:cNvSpPr/>
          <p:nvPr/>
        </p:nvSpPr>
        <p:spPr>
          <a:xfrm rot="10800000">
            <a:off x="8460660" y="1369587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3577FA1-BD86-9D7B-CF81-78985AA8C2C9}"/>
              </a:ext>
            </a:extLst>
          </p:cNvPr>
          <p:cNvSpPr/>
          <p:nvPr/>
        </p:nvSpPr>
        <p:spPr>
          <a:xfrm rot="16200000">
            <a:off x="6325701" y="4261288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D64F890-1AA5-DB5B-56E3-DCAFAEDF0CAF}"/>
              </a:ext>
            </a:extLst>
          </p:cNvPr>
          <p:cNvSpPr/>
          <p:nvPr/>
        </p:nvSpPr>
        <p:spPr>
          <a:xfrm>
            <a:off x="5882012" y="2881489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5468D-C346-2601-094F-8BDA80D00B1A}"/>
              </a:ext>
            </a:extLst>
          </p:cNvPr>
          <p:cNvSpPr txBox="1"/>
          <p:nvPr/>
        </p:nvSpPr>
        <p:spPr>
          <a:xfrm>
            <a:off x="8537346" y="32068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10 kg/s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44EABD-C05C-051E-EAA9-C07E2DEAC186}"/>
              </a:ext>
            </a:extLst>
          </p:cNvPr>
          <p:cNvSpPr txBox="1"/>
          <p:nvPr/>
        </p:nvSpPr>
        <p:spPr>
          <a:xfrm>
            <a:off x="8537346" y="3519437"/>
            <a:ext cx="7398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13005.22 kW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BDF7E3-A580-C7CC-066A-755345E5371B}"/>
              </a:ext>
            </a:extLst>
          </p:cNvPr>
          <p:cNvSpPr txBox="1"/>
          <p:nvPr/>
        </p:nvSpPr>
        <p:spPr>
          <a:xfrm>
            <a:off x="7290621" y="4160687"/>
            <a:ext cx="86537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, Q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and Q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are the energies (in KW) required </a:t>
            </a:r>
          </a:p>
          <a:p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at input of U1, U2 and U3. </a:t>
            </a:r>
          </a:p>
          <a:p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They are calculated after calculating T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,T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,T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</a:p>
          <a:p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	using eq. (Demand = </a:t>
            </a:r>
            <a:r>
              <a:rPr lang="en-IN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aseline="-250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max</a:t>
            </a:r>
            <a:r>
              <a:rPr lang="en-IN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600" baseline="-250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.(T</a:t>
            </a:r>
            <a:r>
              <a:rPr lang="en-IN" sz="16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</a:t>
            </a:r>
            <a:r>
              <a:rPr lang="en-IN" sz="1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600" baseline="-250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e</a:t>
            </a:r>
            <a:r>
              <a:rPr lang="en-IN" sz="16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7723A-E42E-F986-6B48-3F4A874C5DA7}"/>
              </a:ext>
            </a:extLst>
          </p:cNvPr>
          <p:cNvSpPr txBox="1"/>
          <p:nvPr/>
        </p:nvSpPr>
        <p:spPr>
          <a:xfrm>
            <a:off x="4002834" y="4831023"/>
            <a:ext cx="81441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309.7899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20 kg/s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25960 kW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346801-7814-6CBF-80A9-80BABAD97F2E}"/>
              </a:ext>
            </a:extLst>
          </p:cNvPr>
          <p:cNvSpPr txBox="1"/>
          <p:nvPr/>
        </p:nvSpPr>
        <p:spPr>
          <a:xfrm>
            <a:off x="3324327" y="2341474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??? K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3782184-2F3A-38B7-C44B-8FCEC8632412}"/>
              </a:ext>
            </a:extLst>
          </p:cNvPr>
          <p:cNvSpPr/>
          <p:nvPr/>
        </p:nvSpPr>
        <p:spPr>
          <a:xfrm rot="5400000">
            <a:off x="1803276" y="4589716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EA211A7-EA68-2114-1C42-6E76E4517890}"/>
              </a:ext>
            </a:extLst>
          </p:cNvPr>
          <p:cNvSpPr/>
          <p:nvPr/>
        </p:nvSpPr>
        <p:spPr>
          <a:xfrm rot="5400000">
            <a:off x="1806959" y="2741960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23CAA8A-FB1D-5FC1-9113-1D88E9606D1A}"/>
              </a:ext>
            </a:extLst>
          </p:cNvPr>
          <p:cNvSpPr/>
          <p:nvPr/>
        </p:nvSpPr>
        <p:spPr>
          <a:xfrm rot="16200000">
            <a:off x="210037" y="5314753"/>
            <a:ext cx="471948" cy="233769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6F00B0-CE91-EFB8-95D3-A4C08B855467}"/>
              </a:ext>
            </a:extLst>
          </p:cNvPr>
          <p:cNvSpPr txBox="1"/>
          <p:nvPr/>
        </p:nvSpPr>
        <p:spPr>
          <a:xfrm>
            <a:off x="2961347" y="6115901"/>
            <a:ext cx="36003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Consider U3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Demand = 120 kW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--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Max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mass demand flow rate = 12 kg/s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351FE-DBEF-ADDE-613C-81EE52964DB4}"/>
              </a:ext>
            </a:extLst>
          </p:cNvPr>
          <p:cNvSpPr txBox="1"/>
          <p:nvPr/>
        </p:nvSpPr>
        <p:spPr>
          <a:xfrm>
            <a:off x="1883560" y="5332198"/>
            <a:ext cx="26984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9 kg/s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11734.68 kW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3FED34-F1C9-3DA1-B110-85CC89E19F99}"/>
              </a:ext>
            </a:extLst>
          </p:cNvPr>
          <p:cNvSpPr txBox="1"/>
          <p:nvPr/>
        </p:nvSpPr>
        <p:spPr>
          <a:xfrm>
            <a:off x="1971775" y="3373419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??? K</a:t>
            </a:r>
          </a:p>
        </p:txBody>
      </p:sp>
    </p:spTree>
    <p:extLst>
      <p:ext uri="{BB962C8B-B14F-4D97-AF65-F5344CB8AC3E}">
        <p14:creationId xmlns:p14="http://schemas.microsoft.com/office/powerpoint/2010/main" val="36492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4" grpId="0"/>
      <p:bldP spid="16" grpId="0"/>
      <p:bldP spid="21" grpId="0"/>
      <p:bldP spid="23" grpId="0" animBg="1"/>
      <p:bldP spid="24" grpId="0" animBg="1"/>
      <p:bldP spid="25" grpId="0" animBg="1"/>
      <p:bldP spid="26" grpId="0" animBg="1"/>
      <p:bldP spid="30" grpId="0" animBg="1"/>
      <p:bldP spid="32" grpId="0"/>
      <p:bldP spid="34" grpId="0"/>
      <p:bldP spid="36" grpId="0"/>
      <p:bldP spid="38" grpId="0"/>
      <p:bldP spid="44" grpId="0"/>
      <p:bldP spid="45" grpId="0" animBg="1"/>
      <p:bldP spid="46" grpId="0" animBg="1"/>
      <p:bldP spid="47" grpId="0" animBg="1"/>
      <p:bldP spid="49" grpId="0"/>
      <p:bldP spid="51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A0EB9-B96E-099C-F145-5575BE3D4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8C421E0-2FB4-47C3-7F82-A129BDCD5967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251112-332D-063C-44BD-2ADF4A8843AA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734E9F-481B-B8C7-6954-494348B5CCF3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DA5A11-E925-1681-0A0A-C7D92CD298BF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7CFB7A-F6C8-BCA3-0BC7-053DDF1F934B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74926A-2C7E-BFFE-23D3-10CF8B07476B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8C23DF-3400-97F9-98FB-0AD7A5FB8B87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B327FF-10C8-6B17-9E6C-BB5E937E0A0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192707-07B9-D1D7-DCB7-60CA13A78916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1C86C6-7E17-5177-E490-47D92041A40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DA8BFA-CF1B-645D-C026-6F1E0570A284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3DCBFE-EC7A-759C-FDE2-403BDCCAC65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2A5D6FF-6168-506A-9FE4-8BC49E88E46D}"/>
              </a:ext>
            </a:extLst>
          </p:cNvPr>
          <p:cNvSpPr txBox="1"/>
          <p:nvPr/>
        </p:nvSpPr>
        <p:spPr>
          <a:xfrm>
            <a:off x="8537346" y="2889532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310.387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B39508E-E8E1-2DF5-FF56-EBB798F3DFE1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FE47C4-2E30-B01B-B5ED-E1D6AC62D2E3}"/>
              </a:ext>
            </a:extLst>
          </p:cNvPr>
          <p:cNvSpPr/>
          <p:nvPr/>
        </p:nvSpPr>
        <p:spPr>
          <a:xfrm rot="5400000">
            <a:off x="4256818" y="434127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73D3C99-8C73-5EEE-D9DF-A0B3A4B90E58}"/>
              </a:ext>
            </a:extLst>
          </p:cNvPr>
          <p:cNvSpPr/>
          <p:nvPr/>
        </p:nvSpPr>
        <p:spPr>
          <a:xfrm>
            <a:off x="5882012" y="2881489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88AA1E-3B85-EBA2-2A66-16178852D352}"/>
              </a:ext>
            </a:extLst>
          </p:cNvPr>
          <p:cNvSpPr txBox="1"/>
          <p:nvPr/>
        </p:nvSpPr>
        <p:spPr>
          <a:xfrm>
            <a:off x="8537346" y="32068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10 kg/s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70A4C6-145B-2052-D99E-96F4652D0AC4}"/>
              </a:ext>
            </a:extLst>
          </p:cNvPr>
          <p:cNvSpPr txBox="1"/>
          <p:nvPr/>
        </p:nvSpPr>
        <p:spPr>
          <a:xfrm>
            <a:off x="8537346" y="3519437"/>
            <a:ext cx="7398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13005.22 kW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D3F9F4-A888-29EE-752F-818675B6CE3A}"/>
              </a:ext>
            </a:extLst>
          </p:cNvPr>
          <p:cNvSpPr txBox="1"/>
          <p:nvPr/>
        </p:nvSpPr>
        <p:spPr>
          <a:xfrm>
            <a:off x="4002834" y="4831023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309.7899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45C898-AD49-881E-096C-03BE1C8B304F}"/>
              </a:ext>
            </a:extLst>
          </p:cNvPr>
          <p:cNvSpPr txBox="1"/>
          <p:nvPr/>
        </p:nvSpPr>
        <p:spPr>
          <a:xfrm>
            <a:off x="4002834" y="5101147"/>
            <a:ext cx="7703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20 kg/s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893CEC-5B54-FDE1-02C3-C33C466CEF6F}"/>
              </a:ext>
            </a:extLst>
          </p:cNvPr>
          <p:cNvSpPr txBox="1"/>
          <p:nvPr/>
        </p:nvSpPr>
        <p:spPr>
          <a:xfrm>
            <a:off x="4002834" y="5447047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25960 kW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1EAD12-5B89-39C9-3C81-AF435F0EB6C5}"/>
              </a:ext>
            </a:extLst>
          </p:cNvPr>
          <p:cNvSpPr txBox="1"/>
          <p:nvPr/>
        </p:nvSpPr>
        <p:spPr>
          <a:xfrm>
            <a:off x="4375907" y="602811"/>
            <a:ext cx="47296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??? K</a:t>
            </a:r>
          </a:p>
          <a:p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max(T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, T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=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310.7899 K</a:t>
            </a:r>
          </a:p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+Q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13005.22+25960 kW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</a:p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	     = 38965.22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880552E-C591-AEA6-14F1-39B347388596}"/>
              </a:ext>
            </a:extLst>
          </p:cNvPr>
          <p:cNvSpPr/>
          <p:nvPr/>
        </p:nvSpPr>
        <p:spPr>
          <a:xfrm rot="5400000">
            <a:off x="1810785" y="4625388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E81686D-DB7C-A7AE-906A-C4BD4AC35109}"/>
              </a:ext>
            </a:extLst>
          </p:cNvPr>
          <p:cNvSpPr/>
          <p:nvPr/>
        </p:nvSpPr>
        <p:spPr>
          <a:xfrm rot="5400000">
            <a:off x="1810785" y="270580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81B648-953B-1E72-58DC-AAB8863C1F74}"/>
              </a:ext>
            </a:extLst>
          </p:cNvPr>
          <p:cNvSpPr txBox="1"/>
          <p:nvPr/>
        </p:nvSpPr>
        <p:spPr>
          <a:xfrm>
            <a:off x="1929874" y="5737490"/>
            <a:ext cx="79683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9 kg/s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11734.68 kW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EBAC05-BAFF-E549-081B-CFABF0C28689}"/>
              </a:ext>
            </a:extLst>
          </p:cNvPr>
          <p:cNvSpPr txBox="1"/>
          <p:nvPr/>
        </p:nvSpPr>
        <p:spPr>
          <a:xfrm>
            <a:off x="1844276" y="3585417"/>
            <a:ext cx="3224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??? K</a:t>
            </a:r>
          </a:p>
          <a:p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max(T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=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311.1822 K</a:t>
            </a:r>
          </a:p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s3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11734.68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95040C-6ADF-90FA-C2A8-38BD94795B96}"/>
              </a:ext>
            </a:extLst>
          </p:cNvPr>
          <p:cNvSpPr txBox="1"/>
          <p:nvPr/>
        </p:nvSpPr>
        <p:spPr>
          <a:xfrm>
            <a:off x="83949" y="619589"/>
            <a:ext cx="34332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??? K</a:t>
            </a:r>
          </a:p>
          <a:p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max(T</a:t>
            </a:r>
            <a:r>
              <a:rPr lang="en-IN" sz="1400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, T</a:t>
            </a:r>
            <a:r>
              <a:rPr lang="en-IN" sz="1400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=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311.1822 K</a:t>
            </a:r>
          </a:p>
          <a:p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+Q</a:t>
            </a:r>
            <a:r>
              <a:rPr lang="en-IN" sz="1400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 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38965.22+11734.68 kW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	    = 50699.90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</p:spTree>
    <p:extLst>
      <p:ext uri="{BB962C8B-B14F-4D97-AF65-F5344CB8AC3E}">
        <p14:creationId xmlns:p14="http://schemas.microsoft.com/office/powerpoint/2010/main" val="29018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30" grpId="0" animBg="1"/>
      <p:bldP spid="32" grpId="0"/>
      <p:bldP spid="34" grpId="0"/>
      <p:bldP spid="38" grpId="0"/>
      <p:bldP spid="40" grpId="0"/>
      <p:bldP spid="42" grpId="0"/>
      <p:bldP spid="44" grpId="0"/>
      <p:bldP spid="31" grpId="0" animBg="1"/>
      <p:bldP spid="37" grpId="0" animBg="1"/>
      <p:bldP spid="47" grpId="0"/>
      <p:bldP spid="49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ED20-4983-63BE-A4DE-A6D3D688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6203609-3D6C-814B-5E23-0C7709B538F7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381C18-5432-F087-175C-6CF2E3A27F5A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2DC300-27A1-FDC7-96FB-1AE1BBBE2011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D4F77-FD1E-4508-700A-CE195AC8D3BC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6A1985-37A4-201C-3755-9E4CF65CFD3F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B4751-11CA-E04B-8A10-0BF5139AA508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954839-5CA8-2D11-A81D-2CC1BC620701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D6C0ED-00B6-90A6-8991-4D5825FA5C0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FC67EF-E411-BD0E-D738-2BC1E803F73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77779C-C21E-452D-B717-5628CE8427F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080F5D-4448-8495-7A81-8837F2371C67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25E525-C3BC-B9AF-8B47-29FB1125D902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23C379-EBC7-4853-D3FC-4EDA8DA3D074}"/>
              </a:ext>
            </a:extLst>
          </p:cNvPr>
          <p:cNvSpPr txBox="1"/>
          <p:nvPr/>
        </p:nvSpPr>
        <p:spPr>
          <a:xfrm>
            <a:off x="8275895" y="1081957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strike="sngStrike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310.387</a:t>
            </a:r>
            <a:r>
              <a:rPr lang="en-IN" sz="1400" strike="sngStrike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28E2DAE-8345-7E30-B4C9-CFC6FFEEA78F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8528576-E29F-AB60-EC1A-BD44D047924C}"/>
              </a:ext>
            </a:extLst>
          </p:cNvPr>
          <p:cNvSpPr/>
          <p:nvPr/>
        </p:nvSpPr>
        <p:spPr>
          <a:xfrm rot="5400000">
            <a:off x="4256818" y="434127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91C5502-4954-66C9-3A90-8530F869F145}"/>
              </a:ext>
            </a:extLst>
          </p:cNvPr>
          <p:cNvSpPr/>
          <p:nvPr/>
        </p:nvSpPr>
        <p:spPr>
          <a:xfrm>
            <a:off x="5882012" y="2881489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C426C3-2046-3A18-597D-09F9F71EA5C9}"/>
              </a:ext>
            </a:extLst>
          </p:cNvPr>
          <p:cNvSpPr txBox="1"/>
          <p:nvPr/>
        </p:nvSpPr>
        <p:spPr>
          <a:xfrm>
            <a:off x="10102645" y="179670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10 kg/s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769B74-F6B3-1D10-82E8-B0E7339DCAE6}"/>
              </a:ext>
            </a:extLst>
          </p:cNvPr>
          <p:cNvSpPr txBox="1"/>
          <p:nvPr/>
        </p:nvSpPr>
        <p:spPr>
          <a:xfrm>
            <a:off x="8247688" y="1351611"/>
            <a:ext cx="7398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13005.22 kW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BAC002-1F94-86A8-E347-4E3E3986B9DE}"/>
              </a:ext>
            </a:extLst>
          </p:cNvPr>
          <p:cNvSpPr txBox="1"/>
          <p:nvPr/>
        </p:nvSpPr>
        <p:spPr>
          <a:xfrm>
            <a:off x="6117986" y="3635992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strike="sngStrike">
                <a:latin typeface="Adobe Ming Std L" panose="02020300000000000000" pitchFamily="18" charset="-128"/>
                <a:ea typeface="Adobe Ming Std L" panose="02020300000000000000" pitchFamily="18" charset="-128"/>
              </a:rPr>
              <a:t>309.7899</a:t>
            </a:r>
            <a:r>
              <a:rPr lang="en-IN" sz="140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55D39-8905-2CD1-A61F-75F6EC3488C7}"/>
              </a:ext>
            </a:extLst>
          </p:cNvPr>
          <p:cNvSpPr txBox="1"/>
          <p:nvPr/>
        </p:nvSpPr>
        <p:spPr>
          <a:xfrm>
            <a:off x="6109450" y="3949426"/>
            <a:ext cx="7703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20 kg/s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525D4E-10F4-48E2-8D43-A148843E58FB}"/>
              </a:ext>
            </a:extLst>
          </p:cNvPr>
          <p:cNvSpPr txBox="1"/>
          <p:nvPr/>
        </p:nvSpPr>
        <p:spPr>
          <a:xfrm>
            <a:off x="6125500" y="4200513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25960 kW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4E49FA-BE30-A51F-1FDB-11645C51DED6}"/>
              </a:ext>
            </a:extLst>
          </p:cNvPr>
          <p:cNvSpPr txBox="1"/>
          <p:nvPr/>
        </p:nvSpPr>
        <p:spPr>
          <a:xfrm>
            <a:off x="4272680" y="1134871"/>
            <a:ext cx="3303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strike="sngStrike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310.7899 K</a:t>
            </a:r>
          </a:p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+Q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38965.22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9431A0F-7EB5-98E8-361B-68FD4D41A949}"/>
              </a:ext>
            </a:extLst>
          </p:cNvPr>
          <p:cNvSpPr/>
          <p:nvPr/>
        </p:nvSpPr>
        <p:spPr>
          <a:xfrm rot="5400000">
            <a:off x="1810785" y="4625388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4EF1BEE-B86D-5B1C-4933-874A50232CAE}"/>
              </a:ext>
            </a:extLst>
          </p:cNvPr>
          <p:cNvSpPr/>
          <p:nvPr/>
        </p:nvSpPr>
        <p:spPr>
          <a:xfrm rot="5400000">
            <a:off x="1810785" y="270580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EFF95B-D550-49BF-B6AB-F5E5A64956A9}"/>
              </a:ext>
            </a:extLst>
          </p:cNvPr>
          <p:cNvSpPr txBox="1"/>
          <p:nvPr/>
        </p:nvSpPr>
        <p:spPr>
          <a:xfrm>
            <a:off x="1897841" y="5518870"/>
            <a:ext cx="2711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9 kg/s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.c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.T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11734.68 kW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FB3C99-B594-D1D1-7406-C2108CE8CB03}"/>
              </a:ext>
            </a:extLst>
          </p:cNvPr>
          <p:cNvSpPr txBox="1"/>
          <p:nvPr/>
        </p:nvSpPr>
        <p:spPr>
          <a:xfrm>
            <a:off x="1844276" y="3585417"/>
            <a:ext cx="3224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311.1822 K</a:t>
            </a:r>
          </a:p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s3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11734.68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D9C20A-F7C5-541D-7DA9-E883CDD0CB4F}"/>
              </a:ext>
            </a:extLst>
          </p:cNvPr>
          <p:cNvSpPr txBox="1"/>
          <p:nvPr/>
        </p:nvSpPr>
        <p:spPr>
          <a:xfrm>
            <a:off x="372735" y="1134871"/>
            <a:ext cx="343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311.1822 K</a:t>
            </a:r>
          </a:p>
          <a:p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50699.90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</a:t>
            </a:r>
            <a:endParaRPr lang="en-IN" sz="1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D018A-777D-7FBF-C6B2-42A7F3670890}"/>
              </a:ext>
            </a:extLst>
          </p:cNvPr>
          <p:cNvSpPr txBox="1"/>
          <p:nvPr/>
        </p:nvSpPr>
        <p:spPr>
          <a:xfrm>
            <a:off x="4748980" y="917954"/>
            <a:ext cx="8098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 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34E71C8-1DE2-8667-B866-842BCA9FBDC8}"/>
                  </a:ext>
                </a:extLst>
              </p14:cNvPr>
              <p14:cNvContentPartPr/>
              <p14:nvPr/>
            </p14:nvContentPartPr>
            <p14:xfrm>
              <a:off x="1363605" y="589308"/>
              <a:ext cx="2971440" cy="386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34E71C8-1DE2-8667-B866-842BCA9FBD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485" y="583188"/>
                <a:ext cx="29836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13AC44-8958-78C4-9475-AB71FCBE7A81}"/>
                  </a:ext>
                </a:extLst>
              </p14:cNvPr>
              <p14:cNvContentPartPr/>
              <p14:nvPr/>
            </p14:nvContentPartPr>
            <p14:xfrm>
              <a:off x="2185125" y="1134708"/>
              <a:ext cx="903600" cy="2363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13AC44-8958-78C4-9475-AB71FCBE7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9005" y="1128588"/>
                <a:ext cx="915840" cy="23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EE14F24-906E-1DDE-D280-770EE97A0881}"/>
              </a:ext>
            </a:extLst>
          </p:cNvPr>
          <p:cNvGrpSpPr/>
          <p:nvPr/>
        </p:nvGrpSpPr>
        <p:grpSpPr>
          <a:xfrm>
            <a:off x="6088605" y="678948"/>
            <a:ext cx="2666880" cy="2799720"/>
            <a:chOff x="6088605" y="678948"/>
            <a:chExt cx="2666880" cy="27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187A13-AB8A-6B6C-D0E3-35EE1179A795}"/>
                    </a:ext>
                  </a:extLst>
                </p14:cNvPr>
                <p14:cNvContentPartPr/>
                <p14:nvPr/>
              </p14:nvContentPartPr>
              <p14:xfrm>
                <a:off x="6088605" y="678948"/>
                <a:ext cx="2666880" cy="342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187A13-AB8A-6B6C-D0E3-35EE1179A7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2485" y="672828"/>
                  <a:ext cx="2679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BE38F5-1FE4-53F0-8A97-B5CD73D8F898}"/>
                    </a:ext>
                  </a:extLst>
                </p14:cNvPr>
                <p14:cNvContentPartPr/>
                <p14:nvPr/>
              </p14:nvContentPartPr>
              <p14:xfrm>
                <a:off x="6489285" y="1123188"/>
                <a:ext cx="871920" cy="235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BE38F5-1FE4-53F0-8A97-B5CD73D8F8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3165" y="1117068"/>
                  <a:ext cx="884160" cy="236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742AC00-770C-6EDB-AAFE-A3171085168A}"/>
                  </a:ext>
                </a:extLst>
              </p14:cNvPr>
              <p14:cNvContentPartPr/>
              <p14:nvPr/>
            </p14:nvContentPartPr>
            <p14:xfrm>
              <a:off x="2795325" y="4162668"/>
              <a:ext cx="316080" cy="1313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742AC00-770C-6EDB-AAFE-A317108516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9205" y="4156548"/>
                <a:ext cx="328320" cy="13255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A50111D-D2FA-388C-6C41-0D0A01373D60}"/>
              </a:ext>
            </a:extLst>
          </p:cNvPr>
          <p:cNvSpPr txBox="1"/>
          <p:nvPr/>
        </p:nvSpPr>
        <p:spPr>
          <a:xfrm>
            <a:off x="8798465" y="832723"/>
            <a:ext cx="8098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161E19-5C2D-8D49-2FE0-006052A79DAF}"/>
              </a:ext>
            </a:extLst>
          </p:cNvPr>
          <p:cNvSpPr txBox="1"/>
          <p:nvPr/>
        </p:nvSpPr>
        <p:spPr>
          <a:xfrm>
            <a:off x="7704077" y="3626104"/>
            <a:ext cx="84506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9413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4" grpId="0"/>
      <p:bldP spid="38" grpId="0"/>
      <p:bldP spid="40" grpId="0"/>
      <p:bldP spid="42" grpId="0"/>
      <p:bldP spid="44" grpId="0"/>
      <p:bldP spid="47" grpId="0"/>
      <p:bldP spid="49" grpId="0"/>
      <p:bldP spid="51" grpId="0"/>
      <p:bldP spid="19" grpId="0"/>
      <p:bldP spid="41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08CBF-F7EB-6AE9-8423-DACBE03EE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D950CBB-ADBD-7BDC-A5C1-3EE7509BA09A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5F535F-2263-A1FA-915B-B315763F77F0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6E27A8-C3B9-EC5D-1AEB-AC6E97CF6A0B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50ADFC-313D-BA4B-7426-7EEE91FF0810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DF2AAC-2402-351C-BC98-365C729EF1B3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E84EB-B9DA-80D0-999D-B968A4162C92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0E9892-7BBF-DC8C-293F-038307A1F9BE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CE81F6-C912-9DCD-1F79-6AD0C95FA578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7E6C85D-086B-3C70-3430-082AA3F14D9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5C0FD21-E20C-6626-AB61-88E725EF0352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B705A2-3FDC-3262-4574-C77974AE36F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FA0009-5765-21E5-D73F-9B4135EB743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DB77492-41CB-615D-B0BB-2B96F170D8E2}"/>
              </a:ext>
            </a:extLst>
          </p:cNvPr>
          <p:cNvSpPr txBox="1"/>
          <p:nvPr/>
        </p:nvSpPr>
        <p:spPr>
          <a:xfrm>
            <a:off x="8275895" y="1081957"/>
            <a:ext cx="162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F715335-D6EF-5786-279D-FB432ACF370C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06E7A4A-19F7-3896-79F9-BEA7FFA3A1AD}"/>
              </a:ext>
            </a:extLst>
          </p:cNvPr>
          <p:cNvSpPr/>
          <p:nvPr/>
        </p:nvSpPr>
        <p:spPr>
          <a:xfrm rot="5400000">
            <a:off x="4256818" y="434127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748149D-3750-FA8E-0913-5E288CE3B9EF}"/>
              </a:ext>
            </a:extLst>
          </p:cNvPr>
          <p:cNvSpPr/>
          <p:nvPr/>
        </p:nvSpPr>
        <p:spPr>
          <a:xfrm>
            <a:off x="5882012" y="2881489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F70994-542E-70C4-69D6-A9F99D227426}"/>
              </a:ext>
            </a:extLst>
          </p:cNvPr>
          <p:cNvSpPr txBox="1"/>
          <p:nvPr/>
        </p:nvSpPr>
        <p:spPr>
          <a:xfrm>
            <a:off x="10102645" y="179670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= 10 kg/s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E76870-8291-355E-2DC3-0F48A053FFAA}"/>
              </a:ext>
            </a:extLst>
          </p:cNvPr>
          <p:cNvSpPr txBox="1"/>
          <p:nvPr/>
        </p:nvSpPr>
        <p:spPr>
          <a:xfrm>
            <a:off x="8247688" y="1351611"/>
            <a:ext cx="7398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13005.22 kW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CEB6C9-74F5-A4FC-7617-9D8001407B92}"/>
              </a:ext>
            </a:extLst>
          </p:cNvPr>
          <p:cNvSpPr txBox="1"/>
          <p:nvPr/>
        </p:nvSpPr>
        <p:spPr>
          <a:xfrm>
            <a:off x="6117986" y="3635992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5AE29B-C2EA-A288-2C51-1A9DEDE99B99}"/>
              </a:ext>
            </a:extLst>
          </p:cNvPr>
          <p:cNvSpPr txBox="1"/>
          <p:nvPr/>
        </p:nvSpPr>
        <p:spPr>
          <a:xfrm>
            <a:off x="6109450" y="3949426"/>
            <a:ext cx="7703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20 kg/s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8F1A7B-1484-D808-1A6E-DFE7EF1E2002}"/>
              </a:ext>
            </a:extLst>
          </p:cNvPr>
          <p:cNvSpPr txBox="1"/>
          <p:nvPr/>
        </p:nvSpPr>
        <p:spPr>
          <a:xfrm>
            <a:off x="6125500" y="4200513"/>
            <a:ext cx="8144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25960 kW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76255E-17E0-F014-2E78-AE583F336D97}"/>
              </a:ext>
            </a:extLst>
          </p:cNvPr>
          <p:cNvSpPr txBox="1"/>
          <p:nvPr/>
        </p:nvSpPr>
        <p:spPr>
          <a:xfrm>
            <a:off x="3841769" y="1085701"/>
            <a:ext cx="4729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311.1822 K</a:t>
            </a:r>
          </a:p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38965.22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72BB45C-B416-7D3C-FB66-8118D253ACD6}"/>
              </a:ext>
            </a:extLst>
          </p:cNvPr>
          <p:cNvSpPr/>
          <p:nvPr/>
        </p:nvSpPr>
        <p:spPr>
          <a:xfrm rot="5400000">
            <a:off x="1810785" y="4625388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278956D-9341-C608-83DD-82F0545A35BC}"/>
              </a:ext>
            </a:extLst>
          </p:cNvPr>
          <p:cNvSpPr/>
          <p:nvPr/>
        </p:nvSpPr>
        <p:spPr>
          <a:xfrm rot="5400000">
            <a:off x="1810785" y="270580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B22BFD-351B-3960-32C6-9D1898F2715E}"/>
              </a:ext>
            </a:extLst>
          </p:cNvPr>
          <p:cNvSpPr txBox="1"/>
          <p:nvPr/>
        </p:nvSpPr>
        <p:spPr>
          <a:xfrm>
            <a:off x="1897841" y="5518870"/>
            <a:ext cx="2711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311.1822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9 kg/s</a:t>
            </a:r>
          </a:p>
          <a:p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= 11734.68 kW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FC9227-7357-5AF3-256C-B049EF4FC83C}"/>
              </a:ext>
            </a:extLst>
          </p:cNvPr>
          <p:cNvSpPr txBox="1"/>
          <p:nvPr/>
        </p:nvSpPr>
        <p:spPr>
          <a:xfrm>
            <a:off x="1844276" y="3585417"/>
            <a:ext cx="3224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311.1822 K</a:t>
            </a:r>
          </a:p>
          <a:p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</a:t>
            </a:r>
            <a:r>
              <a:rPr lang="en-IN" sz="14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11734.68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086525-1F62-EC8E-A626-9DC4F159CEC5}"/>
              </a:ext>
            </a:extLst>
          </p:cNvPr>
          <p:cNvSpPr txBox="1"/>
          <p:nvPr/>
        </p:nvSpPr>
        <p:spPr>
          <a:xfrm>
            <a:off x="372735" y="1134871"/>
            <a:ext cx="343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4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311.1822 K</a:t>
            </a:r>
          </a:p>
          <a:p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50699.90</a:t>
            </a:r>
            <a:r>
              <a:rPr lang="en-IN" sz="14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kW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E051B-CE51-D906-6FD3-F00C9D8785DB}"/>
              </a:ext>
            </a:extLst>
          </p:cNvPr>
          <p:cNvSpPr txBox="1"/>
          <p:nvPr/>
        </p:nvSpPr>
        <p:spPr>
          <a:xfrm>
            <a:off x="372735" y="169912"/>
            <a:ext cx="608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 Flow Rates (Top-Down Calculation)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F95412-F939-2523-3497-5FDA476573A6}"/>
              </a:ext>
            </a:extLst>
          </p:cNvPr>
          <p:cNvSpPr txBox="1"/>
          <p:nvPr/>
        </p:nvSpPr>
        <p:spPr>
          <a:xfrm>
            <a:off x="2003675" y="1619968"/>
            <a:ext cx="8098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/(c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r>
              <a:rPr lang="en-IN" sz="1400" b="1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CE14B3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</a:t>
            </a:r>
          </a:p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38.885 kg/s 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18F774-BEF6-F198-0624-20691742D610}"/>
              </a:ext>
            </a:extLst>
          </p:cNvPr>
          <p:cNvSpPr txBox="1"/>
          <p:nvPr/>
        </p:nvSpPr>
        <p:spPr>
          <a:xfrm>
            <a:off x="5713969" y="1026492"/>
            <a:ext cx="185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/(c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r>
              <a:rPr lang="en-IN" sz="1400" b="1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</a:t>
            </a:r>
          </a:p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29.885 kg/s 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3C39A6-503C-19D5-EEA9-D687F078186D}"/>
              </a:ext>
            </a:extLst>
          </p:cNvPr>
          <p:cNvSpPr txBox="1"/>
          <p:nvPr/>
        </p:nvSpPr>
        <p:spPr>
          <a:xfrm>
            <a:off x="2037646" y="4343697"/>
            <a:ext cx="8098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="1" baseline="-2500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b="1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b="1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/(c</a:t>
            </a:r>
            <a:r>
              <a:rPr lang="en-IN" sz="1400" b="1" baseline="-2500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b="1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r>
              <a:rPr lang="en-IN" sz="1400" b="1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>
                <a:solidFill>
                  <a:srgbClr val="FF000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400" b="1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</a:t>
            </a:r>
          </a:p>
          <a:p>
            <a:r>
              <a:rPr lang="en-IN" sz="1400" b="1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9 kg/s 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1B776-461D-7E73-3E6E-8A20D1810C82}"/>
              </a:ext>
            </a:extLst>
          </p:cNvPr>
          <p:cNvSpPr txBox="1"/>
          <p:nvPr/>
        </p:nvSpPr>
        <p:spPr>
          <a:xfrm>
            <a:off x="10119888" y="1048951"/>
            <a:ext cx="8098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/(c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</a:t>
            </a:r>
          </a:p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9.974 kg/s 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98009-FFC7-57A2-D739-EC0B5277FD99}"/>
              </a:ext>
            </a:extLst>
          </p:cNvPr>
          <p:cNvSpPr txBox="1"/>
          <p:nvPr/>
        </p:nvSpPr>
        <p:spPr>
          <a:xfrm>
            <a:off x="6353960" y="3006650"/>
            <a:ext cx="9108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Q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/(c</a:t>
            </a:r>
            <a:r>
              <a:rPr lang="en-IN" sz="1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p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.</a:t>
            </a:r>
            <a:r>
              <a:rPr lang="en-IN" sz="1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T</a:t>
            </a:r>
            <a:r>
              <a:rPr lang="en-IN" sz="1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) </a:t>
            </a:r>
          </a:p>
          <a:p>
            <a:r>
              <a:rPr lang="en-IN" sz="1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   = 19.911 kg/s 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DFD832-48E2-4952-1753-3C3CA9228F16}"/>
              </a:ext>
            </a:extLst>
          </p:cNvPr>
          <p:cNvSpPr txBox="1"/>
          <p:nvPr/>
        </p:nvSpPr>
        <p:spPr>
          <a:xfrm>
            <a:off x="8908025" y="3228504"/>
            <a:ext cx="9186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20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&lt; </a:t>
            </a:r>
            <a:r>
              <a:rPr lang="en-IN" sz="20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20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s1 </a:t>
            </a:r>
            <a:r>
              <a:rPr lang="en-IN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i.e.</a:t>
            </a:r>
            <a:r>
              <a:rPr lang="en-IN" sz="20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 </a:t>
            </a:r>
            <a:r>
              <a:rPr lang="en-IN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(9.974 &lt; 10)</a:t>
            </a:r>
            <a:endParaRPr lang="en-IN" sz="2000" b="1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BA723-3391-1F20-E4D4-519AA47AD172}"/>
              </a:ext>
            </a:extLst>
          </p:cNvPr>
          <p:cNvSpPr txBox="1"/>
          <p:nvPr/>
        </p:nvSpPr>
        <p:spPr>
          <a:xfrm>
            <a:off x="6164337" y="4853873"/>
            <a:ext cx="9108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20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&lt; </a:t>
            </a:r>
            <a:r>
              <a:rPr lang="en-IN" sz="20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20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s2 </a:t>
            </a:r>
            <a:r>
              <a:rPr lang="en-IN" sz="16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i.e. (19.911 &lt; 20)</a:t>
            </a:r>
            <a:endParaRPr lang="en-IN" sz="2000" b="1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0E150B-254E-B44C-7FBF-2A2512930601}"/>
              </a:ext>
            </a:extLst>
          </p:cNvPr>
          <p:cNvSpPr txBox="1"/>
          <p:nvPr/>
        </p:nvSpPr>
        <p:spPr>
          <a:xfrm>
            <a:off x="3841769" y="6152505"/>
            <a:ext cx="9108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2400" b="1" baseline="-25000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</a:t>
            </a:r>
            <a:r>
              <a:rPr lang="en-IN" sz="2400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2400" b="1" baseline="-25000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s3 </a:t>
            </a:r>
            <a:r>
              <a:rPr lang="en-IN" b="1" dirty="0">
                <a:latin typeface="Adobe Ming Std L" panose="02020300000000000000" pitchFamily="18" charset="-128"/>
                <a:ea typeface="Adobe Ming Std L" panose="02020300000000000000" pitchFamily="18" charset="-128"/>
              </a:rPr>
              <a:t>i.e. (9 = 9)</a:t>
            </a:r>
            <a:endParaRPr lang="en-IN" sz="2400" b="1" dirty="0">
              <a:solidFill>
                <a:schemeClr val="accent3">
                  <a:lumMod val="75000"/>
                </a:schemeClr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39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4" grpId="0" animBg="1"/>
      <p:bldP spid="30" grpId="0" animBg="1"/>
      <p:bldP spid="31" grpId="0" animBg="1"/>
      <p:bldP spid="37" grpId="0" animBg="1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A7F0-8D64-41B0-ECAF-27C98B7DB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6A5F3BF-A24F-9741-EEB1-FC865D59975F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B39941-16A9-07D7-2E26-340EB9560928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A36EA0-1AD6-0B25-1A60-3769525C3A1A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9068A8-A0FF-7A02-1244-D4ECD6ECFD36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36485-7468-DC20-535B-04E969C38F6E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26D9BA-312B-312C-D1C9-576F44E99683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9DA238-F26F-0246-E5FC-7B18214C63C7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97AAAF-2553-B896-755B-058D70EB49C1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223814-7E55-B13C-6457-2F491A1C19C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D205F1D-DF82-E72D-0B21-46FA3458B71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42D05-654B-B4E6-D1E7-D2F67429332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EBD16B-409B-297A-E664-7A2D18CB351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3D7B37B-F9E2-7DE5-90D7-2F8DAAE18193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F4A72CA-2C06-7BBB-3F7F-B7A3B692323F}"/>
              </a:ext>
            </a:extLst>
          </p:cNvPr>
          <p:cNvSpPr/>
          <p:nvPr/>
        </p:nvSpPr>
        <p:spPr>
          <a:xfrm rot="5400000">
            <a:off x="4256818" y="434127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691BB59-061C-E3CF-D323-6C5410CD1E93}"/>
              </a:ext>
            </a:extLst>
          </p:cNvPr>
          <p:cNvSpPr/>
          <p:nvPr/>
        </p:nvSpPr>
        <p:spPr>
          <a:xfrm>
            <a:off x="6217903" y="163343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E367704-EF72-4C45-52AC-FEEE47AC872F}"/>
              </a:ext>
            </a:extLst>
          </p:cNvPr>
          <p:cNvSpPr/>
          <p:nvPr/>
        </p:nvSpPr>
        <p:spPr>
          <a:xfrm rot="5400000">
            <a:off x="1810785" y="4625388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84104E0-E816-81F4-30E7-ADBAF3F74B6F}"/>
              </a:ext>
            </a:extLst>
          </p:cNvPr>
          <p:cNvSpPr/>
          <p:nvPr/>
        </p:nvSpPr>
        <p:spPr>
          <a:xfrm rot="5400000">
            <a:off x="1810785" y="270580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4443B-0E7A-D7AA-970C-75312E003BD4}"/>
              </a:ext>
            </a:extLst>
          </p:cNvPr>
          <p:cNvSpPr txBox="1"/>
          <p:nvPr/>
        </p:nvSpPr>
        <p:spPr>
          <a:xfrm>
            <a:off x="1907457" y="5731366"/>
            <a:ext cx="2711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="1" baseline="-25000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S3</a:t>
            </a:r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9 kg/s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8CC7B-ECAF-CC3C-3377-CC5AE7C6D495}"/>
              </a:ext>
            </a:extLst>
          </p:cNvPr>
          <p:cNvSpPr txBox="1"/>
          <p:nvPr/>
        </p:nvSpPr>
        <p:spPr>
          <a:xfrm>
            <a:off x="372735" y="169912"/>
            <a:ext cx="608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 Flow Rates (Top-Down Calculation)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8E27D-25E3-80A9-9145-B01581CCF054}"/>
              </a:ext>
            </a:extLst>
          </p:cNvPr>
          <p:cNvSpPr txBox="1"/>
          <p:nvPr/>
        </p:nvSpPr>
        <p:spPr>
          <a:xfrm>
            <a:off x="589935" y="1187428"/>
            <a:ext cx="1940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="1" baseline="-25000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</a:t>
            </a:r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38.885 kg/s </a:t>
            </a:r>
            <a:endParaRPr lang="en-IN" sz="1600" dirty="0">
              <a:solidFill>
                <a:srgbClr val="00B050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0067C5-5EA6-750F-1A1D-75485F7F140E}"/>
              </a:ext>
            </a:extLst>
          </p:cNvPr>
          <p:cNvSpPr txBox="1"/>
          <p:nvPr/>
        </p:nvSpPr>
        <p:spPr>
          <a:xfrm>
            <a:off x="4748980" y="1254037"/>
            <a:ext cx="2103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="1" baseline="-25000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J1</a:t>
            </a:r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29.885 kg/s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BC26C6-1EEE-94DF-F898-CCCE2B047E0C}"/>
              </a:ext>
            </a:extLst>
          </p:cNvPr>
          <p:cNvSpPr txBox="1"/>
          <p:nvPr/>
        </p:nvSpPr>
        <p:spPr>
          <a:xfrm>
            <a:off x="1936955" y="3907646"/>
            <a:ext cx="18955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="1" baseline="-25000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J2</a:t>
            </a:r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9 kg/s </a:t>
            </a:r>
            <a:endParaRPr lang="en-IN" sz="1600" dirty="0">
              <a:solidFill>
                <a:srgbClr val="00B050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8998D5-67D2-2D8D-565F-973128499A52}"/>
              </a:ext>
            </a:extLst>
          </p:cNvPr>
          <p:cNvSpPr txBox="1"/>
          <p:nvPr/>
        </p:nvSpPr>
        <p:spPr>
          <a:xfrm>
            <a:off x="8704736" y="1291324"/>
            <a:ext cx="8098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="1" baseline="-25000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s1</a:t>
            </a:r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9.974 kg/s </a:t>
            </a:r>
            <a:endParaRPr lang="en-IN" sz="1600" dirty="0">
              <a:solidFill>
                <a:srgbClr val="00B050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2E5EC3-F69A-21BB-0DD4-2A8F8A06CF65}"/>
              </a:ext>
            </a:extLst>
          </p:cNvPr>
          <p:cNvSpPr txBox="1"/>
          <p:nvPr/>
        </p:nvSpPr>
        <p:spPr>
          <a:xfrm>
            <a:off x="6096000" y="3869154"/>
            <a:ext cx="20632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m</a:t>
            </a:r>
            <a:r>
              <a:rPr lang="en-IN" sz="1600" b="1" baseline="-25000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s2</a:t>
            </a:r>
            <a:r>
              <a:rPr lang="en-IN" sz="1600" b="1" dirty="0">
                <a:solidFill>
                  <a:srgbClr val="00B050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= 19.911 kg/s </a:t>
            </a:r>
            <a:endParaRPr lang="en-IN" sz="1600" dirty="0">
              <a:solidFill>
                <a:srgbClr val="00B050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F685F-3AD5-5AA7-F788-5F15E9ED4666}"/>
              </a:ext>
            </a:extLst>
          </p:cNvPr>
          <p:cNvSpPr txBox="1"/>
          <p:nvPr/>
        </p:nvSpPr>
        <p:spPr>
          <a:xfrm>
            <a:off x="2546364" y="1920100"/>
            <a:ext cx="1633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:</a:t>
            </a:r>
          </a:p>
          <a:p>
            <a:r>
              <a:rPr lang="en-IN" dirty="0"/>
              <a:t>Dia = 18 mm</a:t>
            </a:r>
          </a:p>
          <a:p>
            <a:r>
              <a:rPr lang="en-IN" dirty="0"/>
              <a:t>Length = 100 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C3699C-E046-3C5D-61C3-4F139C1CD01B}"/>
              </a:ext>
            </a:extLst>
          </p:cNvPr>
          <p:cNvSpPr txBox="1"/>
          <p:nvPr/>
        </p:nvSpPr>
        <p:spPr>
          <a:xfrm>
            <a:off x="6501960" y="1936064"/>
            <a:ext cx="1895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 :</a:t>
            </a:r>
          </a:p>
          <a:p>
            <a:r>
              <a:rPr lang="en-IN" dirty="0"/>
              <a:t>Dia = 10 mm</a:t>
            </a:r>
          </a:p>
          <a:p>
            <a:r>
              <a:rPr lang="en-IN" dirty="0"/>
              <a:t>Length = 80 m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F3C54-5393-8C03-82FE-F3BA1558EF0F}"/>
              </a:ext>
            </a:extLst>
          </p:cNvPr>
          <p:cNvSpPr txBox="1"/>
          <p:nvPr/>
        </p:nvSpPr>
        <p:spPr>
          <a:xfrm>
            <a:off x="5317852" y="2749814"/>
            <a:ext cx="1895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 :</a:t>
            </a:r>
          </a:p>
          <a:p>
            <a:r>
              <a:rPr lang="en-IN" dirty="0"/>
              <a:t>Dia = 10 mm</a:t>
            </a:r>
          </a:p>
          <a:p>
            <a:r>
              <a:rPr lang="en-IN" dirty="0"/>
              <a:t>Length = 50 m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07821-0B67-EAF5-A8B7-32A2827AD9CD}"/>
              </a:ext>
            </a:extLst>
          </p:cNvPr>
          <p:cNvSpPr txBox="1"/>
          <p:nvPr/>
        </p:nvSpPr>
        <p:spPr>
          <a:xfrm>
            <a:off x="1180787" y="2749814"/>
            <a:ext cx="3476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 :</a:t>
            </a:r>
          </a:p>
          <a:p>
            <a:r>
              <a:rPr lang="en-IN" dirty="0"/>
              <a:t>Dia = 8 mm</a:t>
            </a:r>
          </a:p>
          <a:p>
            <a:r>
              <a:rPr lang="en-IN" dirty="0"/>
              <a:t>Length = 10 m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81B60B-70BE-C181-4D56-BF6FB68D4115}"/>
              </a:ext>
            </a:extLst>
          </p:cNvPr>
          <p:cNvSpPr txBox="1"/>
          <p:nvPr/>
        </p:nvSpPr>
        <p:spPr>
          <a:xfrm>
            <a:off x="1226248" y="4595540"/>
            <a:ext cx="2841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 :</a:t>
            </a:r>
          </a:p>
          <a:p>
            <a:r>
              <a:rPr lang="en-IN" dirty="0"/>
              <a:t>Dia = 6 mm</a:t>
            </a:r>
          </a:p>
          <a:p>
            <a:r>
              <a:rPr lang="en-IN" dirty="0"/>
              <a:t>Length = 10 m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A791FC-DA96-DC87-577F-8D08DFF2F059}"/>
              </a:ext>
            </a:extLst>
          </p:cNvPr>
          <p:cNvSpPr txBox="1"/>
          <p:nvPr/>
        </p:nvSpPr>
        <p:spPr>
          <a:xfrm>
            <a:off x="8181847" y="4694132"/>
            <a:ext cx="3599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taken to travel through a pipe :</a:t>
            </a:r>
            <a:br>
              <a:rPr lang="en-US" dirty="0"/>
            </a:br>
            <a:r>
              <a:rPr lang="en-US" dirty="0"/>
              <a:t>	t = (</a:t>
            </a:r>
            <a:r>
              <a:rPr lang="el-GR" dirty="0"/>
              <a:t>ρ</a:t>
            </a:r>
            <a:r>
              <a:rPr lang="en-US" dirty="0"/>
              <a:t>*V)/m</a:t>
            </a:r>
          </a:p>
          <a:p>
            <a:r>
              <a:rPr lang="en-US" dirty="0"/>
              <a:t>Where m = mass flow rate</a:t>
            </a:r>
          </a:p>
          <a:p>
            <a:r>
              <a:rPr lang="en-US" dirty="0"/>
              <a:t> 	</a:t>
            </a:r>
            <a:r>
              <a:rPr lang="el-GR" dirty="0"/>
              <a:t>ρ</a:t>
            </a:r>
            <a:r>
              <a:rPr lang="en-US" dirty="0"/>
              <a:t> = density</a:t>
            </a:r>
          </a:p>
          <a:p>
            <a:r>
              <a:rPr lang="en-US" dirty="0"/>
              <a:t>	V = pipe volume = </a:t>
            </a:r>
            <a:r>
              <a:rPr lang="el-GR" b="1" dirty="0"/>
              <a:t>π</a:t>
            </a:r>
            <a:r>
              <a:rPr lang="en-US" dirty="0"/>
              <a:t>*D</a:t>
            </a:r>
            <a:r>
              <a:rPr lang="en-US" baseline="30000" dirty="0"/>
              <a:t>2</a:t>
            </a:r>
            <a:r>
              <a:rPr lang="en-US" dirty="0"/>
              <a:t>/4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2ED6CF-B3BE-EB42-63FA-AEE97EB8B1FE}"/>
                  </a:ext>
                </a:extLst>
              </p14:cNvPr>
              <p14:cNvContentPartPr/>
              <p14:nvPr/>
            </p14:nvContentPartPr>
            <p14:xfrm>
              <a:off x="2591205" y="968388"/>
              <a:ext cx="1914480" cy="320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2ED6CF-B3BE-EB42-63FA-AEE97EB8B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085" y="962268"/>
                <a:ext cx="1926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C0126FF-20C0-C3F1-4A06-DA7C6988C462}"/>
                  </a:ext>
                </a:extLst>
              </p14:cNvPr>
              <p14:cNvContentPartPr/>
              <p14:nvPr/>
            </p14:nvContentPartPr>
            <p14:xfrm>
              <a:off x="6760005" y="964788"/>
              <a:ext cx="1791720" cy="367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C0126FF-20C0-C3F1-4A06-DA7C6988C4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885" y="958668"/>
                <a:ext cx="180396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7A3AC81-5397-0987-DAEB-BD61E11F5B0C}"/>
                  </a:ext>
                </a:extLst>
              </p14:cNvPr>
              <p14:cNvContentPartPr/>
              <p14:nvPr/>
            </p14:nvContentPartPr>
            <p14:xfrm>
              <a:off x="6136845" y="2339628"/>
              <a:ext cx="1113120" cy="1317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7A3AC81-5397-0987-DAEB-BD61E11F5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0725" y="2333508"/>
                <a:ext cx="1125360" cy="13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A308B33-A153-CB60-8034-984E02823C0A}"/>
              </a:ext>
            </a:extLst>
          </p:cNvPr>
          <p:cNvGrpSpPr/>
          <p:nvPr/>
        </p:nvGrpSpPr>
        <p:grpSpPr>
          <a:xfrm>
            <a:off x="2405805" y="1630068"/>
            <a:ext cx="1027800" cy="4070520"/>
            <a:chOff x="2405805" y="1630068"/>
            <a:chExt cx="1027800" cy="40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FDB26D-302A-0055-2884-5D3523962D6C}"/>
                    </a:ext>
                  </a:extLst>
                </p14:cNvPr>
                <p14:cNvContentPartPr/>
                <p14:nvPr/>
              </p14:nvContentPartPr>
              <p14:xfrm>
                <a:off x="2405805" y="1630068"/>
                <a:ext cx="760680" cy="230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FDB26D-302A-0055-2884-5D3523962D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9685" y="1623948"/>
                  <a:ext cx="772920" cy="23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8EEC06-D6C5-B814-65E9-37E25135E4A6}"/>
                    </a:ext>
                  </a:extLst>
                </p14:cNvPr>
                <p14:cNvContentPartPr/>
                <p14:nvPr/>
              </p14:nvContentPartPr>
              <p14:xfrm>
                <a:off x="2631885" y="4323228"/>
                <a:ext cx="801720" cy="1377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8EEC06-D6C5-B814-65E9-37E25135E4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5765" y="4317108"/>
                  <a:ext cx="813960" cy="1389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31390FC-341D-29FA-4E55-773F07DCF9E6}"/>
              </a:ext>
            </a:extLst>
          </p:cNvPr>
          <p:cNvSpPr txBox="1"/>
          <p:nvPr/>
        </p:nvSpPr>
        <p:spPr>
          <a:xfrm>
            <a:off x="4769446" y="847992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J1</a:t>
            </a:r>
            <a:r>
              <a:rPr lang="en-US" dirty="0"/>
              <a:t> = (</a:t>
            </a:r>
            <a:r>
              <a:rPr lang="el-GR" dirty="0"/>
              <a:t>ρ</a:t>
            </a:r>
            <a:r>
              <a:rPr lang="en-US" dirty="0"/>
              <a:t>*pi*0.018</a:t>
            </a:r>
            <a:r>
              <a:rPr lang="en-US" baseline="30000" dirty="0"/>
              <a:t>2 </a:t>
            </a:r>
            <a:r>
              <a:rPr lang="en-US" dirty="0"/>
              <a:t>*100/4)/28.885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DF9DA8-C3A7-6EF0-7498-EF3FAC97D007}"/>
              </a:ext>
            </a:extLst>
          </p:cNvPr>
          <p:cNvSpPr txBox="1"/>
          <p:nvPr/>
        </p:nvSpPr>
        <p:spPr>
          <a:xfrm>
            <a:off x="8704736" y="919456"/>
            <a:ext cx="425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s1</a:t>
            </a:r>
            <a:r>
              <a:rPr lang="en-US" dirty="0"/>
              <a:t> = t</a:t>
            </a:r>
            <a:r>
              <a:rPr lang="en-US" baseline="-25000" dirty="0"/>
              <a:t>J1</a:t>
            </a:r>
            <a:r>
              <a:rPr lang="en-US" dirty="0"/>
              <a:t> + (</a:t>
            </a:r>
            <a:r>
              <a:rPr lang="el-GR" dirty="0"/>
              <a:t>ρ</a:t>
            </a:r>
            <a:r>
              <a:rPr lang="en-US" dirty="0"/>
              <a:t>*pi*0.010</a:t>
            </a:r>
            <a:r>
              <a:rPr lang="en-US" baseline="30000" dirty="0"/>
              <a:t>2 </a:t>
            </a:r>
            <a:r>
              <a:rPr lang="en-US" dirty="0"/>
              <a:t>*80/4)/9.974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4FC268-8CE4-233E-0C24-276C19B0068E}"/>
              </a:ext>
            </a:extLst>
          </p:cNvPr>
          <p:cNvSpPr txBox="1"/>
          <p:nvPr/>
        </p:nvSpPr>
        <p:spPr>
          <a:xfrm>
            <a:off x="6125500" y="4222183"/>
            <a:ext cx="378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s2</a:t>
            </a:r>
            <a:r>
              <a:rPr lang="en-US" dirty="0"/>
              <a:t> = t</a:t>
            </a:r>
            <a:r>
              <a:rPr lang="en-US" baseline="-25000" dirty="0"/>
              <a:t>J1</a:t>
            </a:r>
            <a:r>
              <a:rPr lang="en-US" dirty="0"/>
              <a:t> + (</a:t>
            </a:r>
            <a:r>
              <a:rPr lang="el-GR" dirty="0"/>
              <a:t>ρ</a:t>
            </a:r>
            <a:r>
              <a:rPr lang="en-US" dirty="0"/>
              <a:t>*pi*0.010</a:t>
            </a:r>
            <a:r>
              <a:rPr lang="en-US" baseline="30000" dirty="0"/>
              <a:t>2 </a:t>
            </a:r>
            <a:r>
              <a:rPr lang="en-US" dirty="0"/>
              <a:t>*50/4)/19.911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6F4E5F-64DA-9165-BD39-3A2E2973633B}"/>
              </a:ext>
            </a:extLst>
          </p:cNvPr>
          <p:cNvSpPr txBox="1"/>
          <p:nvPr/>
        </p:nvSpPr>
        <p:spPr>
          <a:xfrm>
            <a:off x="1891493" y="4171379"/>
            <a:ext cx="272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J2</a:t>
            </a:r>
            <a:r>
              <a:rPr lang="en-US" dirty="0"/>
              <a:t> = (</a:t>
            </a:r>
            <a:r>
              <a:rPr lang="el-GR" dirty="0"/>
              <a:t>ρ</a:t>
            </a:r>
            <a:r>
              <a:rPr lang="en-US" dirty="0"/>
              <a:t>*pi*0.008</a:t>
            </a:r>
            <a:r>
              <a:rPr lang="en-US" baseline="30000" dirty="0"/>
              <a:t>2 </a:t>
            </a:r>
            <a:r>
              <a:rPr lang="en-US" dirty="0"/>
              <a:t>*10/4)/9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ABE479-3EA3-715B-D8B6-86C665A3B96E}"/>
              </a:ext>
            </a:extLst>
          </p:cNvPr>
          <p:cNvSpPr txBox="1"/>
          <p:nvPr/>
        </p:nvSpPr>
        <p:spPr>
          <a:xfrm>
            <a:off x="1913984" y="6100698"/>
            <a:ext cx="3220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s3</a:t>
            </a:r>
            <a:r>
              <a:rPr lang="en-US" dirty="0"/>
              <a:t> = t</a:t>
            </a:r>
            <a:r>
              <a:rPr lang="en-US" baseline="-25000" dirty="0"/>
              <a:t>J2</a:t>
            </a:r>
            <a:r>
              <a:rPr lang="en-US" dirty="0"/>
              <a:t> + (</a:t>
            </a:r>
            <a:r>
              <a:rPr lang="el-GR" dirty="0"/>
              <a:t>ρ</a:t>
            </a:r>
            <a:r>
              <a:rPr lang="en-US" dirty="0"/>
              <a:t>*pi*0.006</a:t>
            </a:r>
            <a:r>
              <a:rPr lang="en-US" baseline="30000" dirty="0"/>
              <a:t>2 </a:t>
            </a:r>
            <a:r>
              <a:rPr lang="en-US" dirty="0"/>
              <a:t>*10/4)/9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14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37" grpId="0" animBg="1"/>
      <p:bldP spid="47" grpId="0"/>
      <p:bldP spid="14" grpId="0"/>
      <p:bldP spid="18" grpId="0"/>
      <p:bldP spid="20" grpId="0"/>
      <p:bldP spid="25" grpId="0"/>
      <p:bldP spid="27" grpId="0"/>
      <p:bldP spid="3" grpId="0"/>
      <p:bldP spid="19" grpId="0"/>
      <p:bldP spid="26" grpId="0"/>
      <p:bldP spid="33" grpId="0"/>
      <p:bldP spid="41" grpId="0"/>
      <p:bldP spid="43" grpId="0"/>
      <p:bldP spid="54" grpId="0"/>
      <p:bldP spid="56" grpId="0"/>
      <p:bldP spid="58" grpId="0"/>
      <p:bldP spid="60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F17A-DD0E-5E74-80F9-843207B55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70F69-F36F-AEAB-96A2-1232E3E143C5}"/>
              </a:ext>
            </a:extLst>
          </p:cNvPr>
          <p:cNvGrpSpPr/>
          <p:nvPr/>
        </p:nvGrpSpPr>
        <p:grpSpPr>
          <a:xfrm>
            <a:off x="589935" y="1659858"/>
            <a:ext cx="9512710" cy="4891548"/>
            <a:chOff x="668594" y="1681316"/>
            <a:chExt cx="9512710" cy="48915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AA6329-3709-7F81-33D0-BB062FE2F6A5}"/>
                </a:ext>
              </a:extLst>
            </p:cNvPr>
            <p:cNvSpPr/>
            <p:nvPr/>
          </p:nvSpPr>
          <p:spPr>
            <a:xfrm>
              <a:off x="668594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Source (S)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32E482-A8FE-CFD7-00C3-0E36395D8BB9}"/>
                </a:ext>
              </a:extLst>
            </p:cNvPr>
            <p:cNvSpPr/>
            <p:nvPr/>
          </p:nvSpPr>
          <p:spPr>
            <a:xfrm>
              <a:off x="4827639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D93030-71E1-E68F-59E0-2446C59FE8C3}"/>
                </a:ext>
              </a:extLst>
            </p:cNvPr>
            <p:cNvSpPr/>
            <p:nvPr/>
          </p:nvSpPr>
          <p:spPr>
            <a:xfrm>
              <a:off x="8863782" y="1681316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(U1)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A43E9-7016-5E10-30C6-A6A192502D3D}"/>
                </a:ext>
              </a:extLst>
            </p:cNvPr>
            <p:cNvSpPr/>
            <p:nvPr/>
          </p:nvSpPr>
          <p:spPr>
            <a:xfrm>
              <a:off x="668594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Junction (J2)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60DBC-7E7E-06EF-52B9-B1410BABEFAF}"/>
                </a:ext>
              </a:extLst>
            </p:cNvPr>
            <p:cNvSpPr/>
            <p:nvPr/>
          </p:nvSpPr>
          <p:spPr>
            <a:xfrm>
              <a:off x="668594" y="5373328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(U3)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8CE1CA-DB97-E0A2-16A3-434E01905D59}"/>
                </a:ext>
              </a:extLst>
            </p:cNvPr>
            <p:cNvSpPr/>
            <p:nvPr/>
          </p:nvSpPr>
          <p:spPr>
            <a:xfrm>
              <a:off x="4827639" y="3564194"/>
              <a:ext cx="1317522" cy="11995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 (U2)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EE18E5E-DA3B-E361-B0D8-75D5E2557C96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86116" y="2281084"/>
              <a:ext cx="284152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1BCCBD-ACC1-DF98-05FE-1058FB0B6A68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145161" y="2281084"/>
              <a:ext cx="271862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06A5ED-DEAE-9B2A-6177-4B185C16DB7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27355" y="4763730"/>
              <a:ext cx="0" cy="609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64B1FF-B30C-2334-356B-F6C7D39687F1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5486400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9A4ED3-D427-3081-4192-18240F5D0BDC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1327355" y="2880852"/>
              <a:ext cx="0" cy="6833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9B20D45-494F-FF75-D688-70F8BCBD8B76}"/>
              </a:ext>
            </a:extLst>
          </p:cNvPr>
          <p:cNvSpPr/>
          <p:nvPr/>
        </p:nvSpPr>
        <p:spPr>
          <a:xfrm>
            <a:off x="10055942" y="290824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186AA0-AAB6-4301-4B71-00CAF0D5ED8C}"/>
              </a:ext>
            </a:extLst>
          </p:cNvPr>
          <p:cNvSpPr/>
          <p:nvPr/>
        </p:nvSpPr>
        <p:spPr>
          <a:xfrm rot="5400000">
            <a:off x="4256818" y="434127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7DE031-8F90-AC41-96F9-96B27AB65A66}"/>
              </a:ext>
            </a:extLst>
          </p:cNvPr>
          <p:cNvSpPr/>
          <p:nvPr/>
        </p:nvSpPr>
        <p:spPr>
          <a:xfrm>
            <a:off x="6217903" y="1633431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A8CECF5B-C9C4-EB8F-51C1-320505696EB8}"/>
              </a:ext>
            </a:extLst>
          </p:cNvPr>
          <p:cNvSpPr/>
          <p:nvPr/>
        </p:nvSpPr>
        <p:spPr>
          <a:xfrm rot="5400000">
            <a:off x="1810785" y="4625388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FF1AAE8-4E9F-85D0-8962-767334A5183E}"/>
              </a:ext>
            </a:extLst>
          </p:cNvPr>
          <p:cNvSpPr/>
          <p:nvPr/>
        </p:nvSpPr>
        <p:spPr>
          <a:xfrm rot="5400000">
            <a:off x="1810785" y="2705803"/>
            <a:ext cx="471948" cy="23376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68B5C-8858-E8B9-86CB-C60E62039DF2}"/>
              </a:ext>
            </a:extLst>
          </p:cNvPr>
          <p:cNvSpPr txBox="1"/>
          <p:nvPr/>
        </p:nvSpPr>
        <p:spPr>
          <a:xfrm>
            <a:off x="372735" y="169912"/>
            <a:ext cx="608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 Flow Rates (Top-Down Calculation)</a:t>
            </a:r>
            <a:endParaRPr lang="en-IN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DD1895-2EB7-DA24-1AA4-5990AB136A26}"/>
              </a:ext>
            </a:extLst>
          </p:cNvPr>
          <p:cNvSpPr txBox="1"/>
          <p:nvPr/>
        </p:nvSpPr>
        <p:spPr>
          <a:xfrm>
            <a:off x="4748980" y="111430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J1</a:t>
            </a:r>
            <a:r>
              <a:rPr lang="en-US" dirty="0"/>
              <a:t> =0.88s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FCBF36-FD48-AD0F-D571-27CD570FACF4}"/>
              </a:ext>
            </a:extLst>
          </p:cNvPr>
          <p:cNvSpPr txBox="1"/>
          <p:nvPr/>
        </p:nvSpPr>
        <p:spPr>
          <a:xfrm>
            <a:off x="8645743" y="1175308"/>
            <a:ext cx="425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s1</a:t>
            </a:r>
            <a:r>
              <a:rPr lang="en-US" dirty="0"/>
              <a:t> = t</a:t>
            </a:r>
            <a:r>
              <a:rPr lang="en-US" baseline="-25000" dirty="0"/>
              <a:t>J1</a:t>
            </a:r>
            <a:r>
              <a:rPr lang="en-US" dirty="0"/>
              <a:t> + 0.6299 = 1.5099 s 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DB22FE-EC5A-C206-DD0B-C2E3B2A45A13}"/>
              </a:ext>
            </a:extLst>
          </p:cNvPr>
          <p:cNvSpPr txBox="1"/>
          <p:nvPr/>
        </p:nvSpPr>
        <p:spPr>
          <a:xfrm>
            <a:off x="6125500" y="4222183"/>
            <a:ext cx="378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s2</a:t>
            </a:r>
            <a:r>
              <a:rPr lang="en-US" dirty="0"/>
              <a:t> = t</a:t>
            </a:r>
            <a:r>
              <a:rPr lang="en-US" baseline="-25000" dirty="0"/>
              <a:t>J1</a:t>
            </a:r>
            <a:r>
              <a:rPr lang="en-US" dirty="0"/>
              <a:t> + 0.1977 = 1..0777 s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AF9065-739E-5C67-7484-2BD3DAA34215}"/>
              </a:ext>
            </a:extLst>
          </p:cNvPr>
          <p:cNvSpPr txBox="1"/>
          <p:nvPr/>
        </p:nvSpPr>
        <p:spPr>
          <a:xfrm>
            <a:off x="1891493" y="4171379"/>
            <a:ext cx="272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J2</a:t>
            </a:r>
            <a:r>
              <a:rPr lang="en-US" dirty="0"/>
              <a:t> = 0.0559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6BF6D3-BBB6-F8BD-EAE3-831ED1D0A7B0}"/>
              </a:ext>
            </a:extLst>
          </p:cNvPr>
          <p:cNvSpPr txBox="1"/>
          <p:nvPr/>
        </p:nvSpPr>
        <p:spPr>
          <a:xfrm>
            <a:off x="1913984" y="6100698"/>
            <a:ext cx="3220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s3</a:t>
            </a:r>
            <a:r>
              <a:rPr lang="en-US" dirty="0"/>
              <a:t> = t</a:t>
            </a:r>
            <a:r>
              <a:rPr lang="en-US" baseline="-25000" dirty="0"/>
              <a:t>J2</a:t>
            </a:r>
            <a:r>
              <a:rPr lang="en-US" dirty="0"/>
              <a:t> + 0.0314 = 0.0873 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716F9D-3427-4230-A1F9-A8B0AFC54151}"/>
              </a:ext>
            </a:extLst>
          </p:cNvPr>
          <p:cNvSpPr txBox="1"/>
          <p:nvPr/>
        </p:nvSpPr>
        <p:spPr>
          <a:xfrm>
            <a:off x="605571" y="113679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= 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72E499-84EA-C352-C74D-4E5AABB51439}"/>
              </a:ext>
            </a:extLst>
          </p:cNvPr>
          <p:cNvSpPr txBox="1"/>
          <p:nvPr/>
        </p:nvSpPr>
        <p:spPr>
          <a:xfrm>
            <a:off x="6853084" y="5574890"/>
            <a:ext cx="499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release water flow = max(t</a:t>
            </a:r>
            <a:r>
              <a:rPr lang="en-US" baseline="-25000" dirty="0"/>
              <a:t>s1</a:t>
            </a:r>
            <a:r>
              <a:rPr lang="en-US" dirty="0"/>
              <a:t>,t</a:t>
            </a:r>
            <a:r>
              <a:rPr lang="en-US" baseline="-25000" dirty="0"/>
              <a:t>s2</a:t>
            </a:r>
            <a:r>
              <a:rPr lang="en-US" dirty="0"/>
              <a:t>,t</a:t>
            </a:r>
            <a:r>
              <a:rPr lang="en-US" baseline="-25000" dirty="0"/>
              <a:t>s3</a:t>
            </a:r>
            <a:r>
              <a:rPr lang="en-US" dirty="0"/>
              <a:t>) = 	</a:t>
            </a:r>
            <a:r>
              <a:rPr lang="en-US" b="1" dirty="0">
                <a:solidFill>
                  <a:srgbClr val="00B050"/>
                </a:solidFill>
              </a:rPr>
              <a:t>1.5099 s</a:t>
            </a:r>
            <a:r>
              <a:rPr lang="en-US" dirty="0"/>
              <a:t> before the required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7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37" grpId="0" animBg="1"/>
      <p:bldP spid="54" grpId="0"/>
      <p:bldP spid="56" grpId="0"/>
      <p:bldP spid="58" grpId="0"/>
      <p:bldP spid="60" grpId="0"/>
      <p:bldP spid="6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C270-6FB8-AFA8-E4B7-84488FD6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Actual Results</a:t>
            </a:r>
            <a:r>
              <a:rPr lang="en-US" b="1" dirty="0"/>
              <a:t> </a:t>
            </a:r>
            <a:r>
              <a:rPr lang="en-US" dirty="0"/>
              <a:t>(obtained from excel data)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BBFA-51BC-2102-4C1A-D569561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i="0" dirty="0">
                <a:effectLst/>
                <a:latin typeface="Consolas" panose="020B0609020204030204" pitchFamily="49" charset="0"/>
              </a:rPr>
              <a:t>Source:‘Sarfvik’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 = 84.99961677118435 C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80.41504226115161 kg/s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release_Time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6.77 mins before the required time</a:t>
            </a:r>
          </a:p>
          <a:p>
            <a:pPr marL="0" indent="0">
              <a:buNone/>
            </a:pPr>
            <a:r>
              <a:rPr lang="en-IN" b="1" dirty="0">
                <a:latin typeface="Consolas" panose="020B0609020204030204" pitchFamily="49" charset="0"/>
              </a:rPr>
              <a:t>Source:‘Kirkkonummi’</a:t>
            </a:r>
            <a:r>
              <a:rPr lang="en-IN" b="1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i="0" dirty="0">
                <a:effectLst/>
                <a:latin typeface="Consolas" panose="020B0609020204030204" pitchFamily="49" charset="0"/>
              </a:rPr>
              <a:t>	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 = 84.99873798366174 C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m</a:t>
            </a:r>
            <a:r>
              <a:rPr lang="en-IN" dirty="0">
                <a:latin typeface="Consolas" panose="020B0609020204030204" pitchFamily="49" charset="0"/>
              </a:rPr>
              <a:t> =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 113.64099000444644 kg/s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B050"/>
                </a:solidFill>
                <a:latin typeface="Consolas" panose="020B0609020204030204" pitchFamily="49" charset="0"/>
              </a:rPr>
              <a:t>release_Time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b="0" i="0" dirty="0">
                <a:effectLst/>
                <a:latin typeface="Consolas" panose="020B0609020204030204" pitchFamily="49" charset="0"/>
              </a:rPr>
              <a:t>5.13 mins before the required time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11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1058</Words>
  <Application>Microsoft Office PowerPoint</Application>
  <PresentationFormat>Widescreen</PresentationFormat>
  <Paragraphs>178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Adobe Ming Std L</vt:lpstr>
      <vt:lpstr>Arial</vt:lpstr>
      <vt:lpstr>Calibri</vt:lpstr>
      <vt:lpstr>Calibri Light</vt:lpstr>
      <vt:lpstr>Consolas</vt:lpstr>
      <vt:lpstr>Office Theme</vt:lpstr>
      <vt:lpstr>Algorithm (Bottom-up calculation)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 Results (obtained from excel data)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Mukherjee</dc:creator>
  <cp:lastModifiedBy>Abhujit Rout</cp:lastModifiedBy>
  <cp:revision>10</cp:revision>
  <dcterms:created xsi:type="dcterms:W3CDTF">2025-03-11T05:59:07Z</dcterms:created>
  <dcterms:modified xsi:type="dcterms:W3CDTF">2025-03-11T21:12:24Z</dcterms:modified>
</cp:coreProperties>
</file>