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notesSlides/notesSlide3.xml" ContentType="application/vnd.openxmlformats-officedocument.presentationml.notesSlide+xml"/>
  <Override PartName="/ppt/ink/ink9.xml" ContentType="application/inkml+xml"/>
  <Override PartName="/ppt/notesSlides/notesSlide4.xml" ContentType="application/vnd.openxmlformats-officedocument.presentationml.notesSlide+xml"/>
  <Override PartName="/ppt/ink/ink10.xml" ContentType="application/inkml+xml"/>
  <Override PartName="/ppt/notesSlides/notesSlide5.xml" ContentType="application/vnd.openxmlformats-officedocument.presentationml.notesSlide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lexandria Semi Bold" panose="020B0604020202020204" charset="-78"/>
      <p:regular r:id="rId8"/>
    </p:embeddedFont>
    <p:embeddedFont>
      <p:font typeface="Sora Light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17.2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702 0 11917,'0'0'-412,"-21"21"-479,17-17 674,1-2-19,1-2 215,1 1 0,-1 0-1,0 0 1,1 0 0,0 0 0,-1 1 0,1-1-1,0 0 1,-1 0 0,0 2 0,1-2-8,-3 2 30,14 3 142,27 15 1,-28-16 10,75-1 302,-24 0-181,12-1-21,-4 1-78,-9-1-32,-4 3 142,-7 1-175,-36-6 38,-12 25 241,-10-20-274,-30 21-29,37-25-72,-1 1 0,1-1 0,-1 0 1,1 0-1,-1 0 0,0 0 0,0 0 1,0-1-1,0 0 0,-6 1 1,-1 1 14,-12 5 64,-5 1-37,-7-2 158,-26 7 131,29-7-162,24-5-6,-1-2-3,-25 3-14,26-3 359,27-11-446,6-5-46,-11 7-15,0 0 1,0 1 0,1 1 0,0 0-1,0 1 1,18-4 0,323-85 148,-310 84-170,5 2-1,-21 1 15,-20 5 7,1 0 0,-1 1 0,1 0 0,15-1 0,-43 14 11,-3 3-20,8-5 0,0-1-1,-1 0 1,-1-1 0,1-1-1,-29 10 1,-209 55 594,216-62-478,29-7-33,-2-1-10,-5 0 295,30-7-275,45-12-170,-51 15 111,19-5-23,-5 0 3,18-3 15,-35 10 20,-30 9-53,-66 28 24,57-25-6,-15-1-4,-14 5 2,13-4 0,10-3-26,0-1 1,-15 0 16,43-6 61,31-7-139,3-2 64,66-15-43,-43 12 31,-40 7 13,-5 3 0,0-1-1,-1 1 1,1 0-1,0 0 1,0 0-1,0 1 0,0-1 1,0 1-1,6-1 1,-25 15-14,-52 47 28,57-52-3,-2-1 0,1-1 0,-1 1 1,0-2-1,0 0 0,-1-1 0,1 0 0,-29 6 0,9-3 29,-612 136 1099,641-144-1132,-5 2 36,-1-1-5,-27 5-17,27-5 8,1 0 8,-26 3-1,26-3 44,1 1-64,0 0-9,-21 2-2,41 5 5,36 27-3,-36-27-6,-1-7-1,52 8 30,-52-8-19,-6-1-2,1 0 0,0 0 0,0 0-1,-1-1 1,1 0 0,10-1 0,198-12 4,-85 2 2,245-18-44,-351 28 42,27-4-12,-7 0 3,-35 5 19,-30 9-13,-5 4 0,0 0 0,0-1 0,-56 16 0,-350 88 24,362-101-13,43-8-9,22-5-4,26-14-28,70-39 16,-56 34 6,0 1 1,2 2 0,47-13 0,-29 11 12,371-109-1178,-413 123 1155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1:11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 1 4876,'0'0'3507,"-7"3"-2827,-30 12 1557,35-14-2123,-1 0 1,0 0 0,0 0 0,0 0 0,0 0-1,0-1 1,-6 1 0,-7 2 1428,8-1-1169,-1 1-247,-33 5 905,28-8-945,-40 7 459,-5 3-183,7-2-21,-8 3-18,4 0-20,6-4-29,2 4 18,-2 0-27,20-4-211,22-5 150,24 3-175,48 16 4,-34-15-15,195-7 46,112-13 26,-260 11-70,11 3-3,-45 0 3,-32 0 16,-1 0 15,12 1-64,-13 2 77,-14 2 256,-27 7-298,-2 2 16,-1-2 0,-40 9 0,-483 130 946,517-140-891,6 2-10,28-8-68,0-3 29,6 3-7,-4 14-5,4-14 13,15-1-28,38 13 2,-26-12 6,67 2 22,151-8 0,-121-3-19,-56 0-20,15-1 1,-28 3 0,-34-1-5,33 0 34,-17 3-3,-27 0 194,-44 2-214,-114 6-3,-293 46 159,357-40-128,-174 36 77,219-39-95,30-6-21,8-5-3,1 0-1,-1 1 1,0-1-1,1 1 1,-1-1-1,0 1 1,1 0-1,-1-1 1,1 1-1,-1 0 1,1 0-1,-1 0 1,1 1-1,0-1 1,-2 2-1,-1 1 4,0-1 11,4 3-7,0 18 4,0-18-3,12-2 2,25 7 0,0-2 0,1-2-1,67 4 1,41-11-17,37-7 15,-163 6-9,258-22 20,-271 21-22,1 1 0,-1 0 0,1 1 0,13 0 0,33-1-2,1-5 5,-12 2-4,-35 3 100,-44 4-89,-118 8-6,-405 59 70,509-62-72,35-6 2,-80 19 10,21 5-4,69-23 19,17 6-22,-6-4-6,1 1 1,-1-1-1,1 0 0,0-1 1,0 1-1,0-2 0,0 1 1,1-1-1,0 0 1,-1 0-1,1-1 0,12 2 1,85 7 9,207-6 1,106-37-12,-105 6-12,-224 17 35,-49 4-9,-30 4-11,-4-1 8,9-2-6,-11 1 4,-20 0 24,-100-2-33,70 4-2,-218 8 17,-72 24-4,291-26-10,-63 8-7,54-6-14,45-6 13,4 3 3,-16 10 2,16-10 6,24 1-16,49 9 19,130 11 0,810-4 7,-968-24-1,8 3-7,-27 0-10,-12-1-6,-15-1-32,-90-22 34,89 21 5,-1 0 0,0 1 0,0 1 0,0-1 1,-11 1-1,-22-1-3,-31-5 2,30 4 0,39 3 3,-48-4-17,13-1-22,33 4 23,7 1 5,21 1 2,59 3 17,-38-1-7,166 1 15,-110-3-11,223 2-2,166 5-10,-279-8 25,-102 3-14,-68 0 6,-36 0-6,-17 0 13,-122 16-16,-44-7-16,87-8 23,-176 7 24,134-4-33,78-4-19,43-2 25,15-1-1,37-2 1,61-3-3,43-3-15,-73 7 14,105-1 1,-40 2 4,-57 2-6,-18-1 1,10-1 2,-9 0 2,-16 2 0,-36-1-6,-35-4-40,-77-11 45,58 9-5,-284-23-40,149 14 39,116 10 4,-27 0 0,21 1-24,37 0 18,25 2 5,38 5 0,99 10 3,361 2 1,-360-17-2,-52 2-4,113-2-6,-96-4-4,-18 3 2,-14 2 14,-2 0 12,-19 0-5,-31 0-5,-2-1-1,30-1 0,-30 1 2,-44 0-80,-107-4 58,92 3 1,-33 2-9,13-3 9,13 3 13,-5 0 1,50 0-6,0 0-16,-37 0 9,37 0-4,51 0-104,125-3 120,-11 0-8,-3-2-10,-62 5 11,-27 0 0,4 0 9,64 0 0,-121 0 2,1 0-16,2-2 12,31 2 12,-33 1-9,27 0-14,47-7 38,-76 6-22,0 0 3,64-3-20,-62 1 43,-2-1-28,22-11-3,-22 11 0,-6 1-29,-1 1 31,0 0 1,1 0 0,-1 0-1,1-1 1,-1 1-1,1 0 1,-1 0-1,1 0 1,0 0 0,0 0-1,1-2 1,0 1 0,0-1 24,1-3-37,-1 1 11,1-5 2,19-10-5,-20 18-2,1-4 5,10-21 12,-10 21 9,-4-1-13,1-1-4,0 6-1,1-1 0,-2 1 0,1-1-1,0 1 1,0-1 0,-1 1 0,1 0 0,-1-1-1,0 1 1,0 0 0,0-1 0,0 1 0,-1-3 0,-11-21 6,10 19-2,2 2-2,-4-16-2,-4-3 8,6 19-9,1 1 2,0-2-2,-19-52-24,19 53 25,0 0-5,-6-14 0,6 14 6,-1-1 0,-5-18-3,6 18-4,4-8-15,3 18 14,7 31 14,-6-17-8,0-4 8,-2 0-1,1 0 0,-2 1 1,4 22-1,-2-5 6,10 26 21,-3 14-4,-6-51-15,-4-14-6,-1 0 0,0 0 1,0 0-1,0 0 0,-1 7 1,0-5-9,1-3 222,0-23-220,2-58-3,-7-28 0,4 86 1,0 1 0,4-27 0,-2 17-7,-2 7-3,0 13 5,8-55-26,-4 36 30,-4 24-2,1 0 0,-1-1 1,0 1-1,0-1 1,0 1-1,0-1 0,0 1 1,0-1-1,0 1 0,0 0 1,0-1-1,-1 1 0,0-3 1,1 3-1,0 0 1,-1 0-1,1 0 1,0 0-1,0 0 1,0 0-1,0 0 1,0 0 0,0 0-1,0 0 1,0-1-1,0 1 1,1 0-1,-1 0 1,0 0-1,1 0 1,-1 0-1,1 0 1,-1 1-1,1-1 1,1-2-1,0 0 2,-1 2 0,0-1 0,0 1 0,0-1-1,0 1 1,0-1 0,0 1 0,0-1-1,0 1 1,-1-1 0,1 0 0,-1 0-1,1-2 1,9 18 5,28 47-1,-35-54-2,0-1-1,0 1 1,-1 0 0,1 0-1,-2 0 1,1 0-1,0 12 1,0-4-1,1-2 1,0 2 0,-1-1 0,0 0 0,-2 0-1,0 15 1,-5 12 20,-13 52-1,7-28-6,9-53-7,-2 4-1,3-12-3,0 3-4,-4 20-15,4-21-7,-2-2 30,-9 13-3,9-13 18,-14-12-31,-49-23-8,50 23 31,2 11-51,-52 6 24,18-4 17,30-4-1,-20 2-2,-22 6-9,50-7-4,0-1 12,-28 4 8,18-3-6,-20 0-6,30-1-14,30-11-135,67-31 151,106-34 2,-148 54 3,-32 14-2,35-27-6,6-13 2,-46 38 6,23-36-2,-28 41-6,-1-3 6,21-82 22,-22 84-33,-1-2 0,0-22 3,0 21-1,-2 1-7,-10-28 6,-17-11 0,24 40 1,-2-5-13,6 9 19,0 0 0,0 1 0,0-1 0,-1 0 0,1 1 0,0-1 0,-1 1 0,1 0 0,-1-1 0,0 1 0,1 0 0,-1 0-1,0 0 1,0 0 0,-3-1 0,-28-13-2,20 9 2,10 4 0,-1 0 0,0 1-1,0-1 1,0 1 0,0 0 0,0 0-1,0 0 1,0 1 0,0-1 0,-9 1 0,-46-2-1,-44 2 26,-797 61-31,545-22 4,-45 4 1,343-37 2,-1 2 5,-29-1-8,58-4 2,21-2-12,38-2 3,190-3 2,580-13-5,-732 17 12,35-1 11,-33-1 3,-25 2 1,-34 0 44,-149-3-53,-52 3-27,-350 27 32,27 0 4,441-24-28,-5 0 6,16 2-1,24-1 8,28-3-2,38 5 6,95 16 2,-37-11 0,0-4-1,113-5 1,-107-3-5,76-2-1,95 1 3,-201 3-5,-16-5 12,-9 2 4,-28 1 27,-48 0-44,-124-7 10,-154 4 13,105 2-4,-421-8-36,571 8 8,51 1-2,2-1 2,0-1 9,5 2 1,0 0-1,0 0 1,0 0 0,-1 1 0,1-1 0,0 1 0,-6-1 0,28-6-2,4-2 2,-1 0-9,-1 1 1,1 1-1,36-6 1,262-26-11,-128 19 39,-127 14-9,33-3 14,-37 3-13,-56 5-4,-9 1-3,-24 0-1,-61 3-5,58-2 6,-394-3 17,169-3-10,-33 5 21,252 1-18,8-2-8,-4-3 8,13 0-8,11 0-4,20-1-3,25-4 5,-1 0 0,1 1-1,71-5 0,721 2 58,-515 14-24,-271 1-25,-17-4 23,-58 2-35,-201 16 10,-795-3 2,876-15-9,43-3-2,72 3 2,28 0-14,48-3-44,-9 1 53,215-12-12,741 10 73,-579 5-36,-282 2-6,-63-2-8,20-1-10,10 0-22,-39 1 30,-35-1-4,28 4-6,2 5 16,-37-7-12,28 10 2,10 10 1,-41-18-2,-1-1-5,1 1 0,1 1 4,27 10-2,-4-3 0,-1-2-1,26 4-16,-30-8 15,-19-4-8,-1 0-19,22 8 31,-21-8 8,-3 2-8,13 11-2,-13-12-4,3-1-47,23 3 46,-22-4-5,-4-1 5,0 0 6,0 0 0,0 0 0,0-1 1,-1 1-1,1-1 0,6-2 0,-5 1-5,1 1-1,-1 0 0,1 0 0,-1 0 1,1 1-1,-1-1 0,8 2 0,26-1-1,-30 0-2,-4-4-116,16-10 116,-16 10 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1:21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204 32 7485,'0'0'8962,"23"-6"-8818,68-15 1,-56 16-23,44 5 46,204 10 138,-119-2-137,-96-3-30,-7-2 218,-24-1-238,-28-2 347,-36 5-422,-10 2-34,-127 17 39,-220 33 130,0 0 178,374-56-322,2 0-9,-24 4 1,24-4 76,40-4-83,204-19 18,403-24-45,-412 32-210,163-8 117,-383 22 242,-39 6-128,-9 4-8,-10 1 12,-87 9-1,-719 69 576,745-76-491,90-11-80,19-2-20,0 0 0,0 1 0,0-1 0,0 1 0,-1-1 0,1 1 0,0 0-1,-3 2 1,-18 6 38,-2 1-10,19-8 114,29 3-122,-4 0-18,4 1 1,0-1 0,0-1 0,1-1 0,43 0 0,1082-55 152,-1138 51-132,-46 5-30,-229 25 16,-734 113 316,964-138-314,31-4-11,-1 1 0,1 0 0,0 0 0,-1 0 0,1 0 0,0 1 0,0 0 1,-6 3-1,-12 4 12,17-6 56,26 1-58,-7-1-10,16 3 3,0-1 0,1-2 0,41 0 0,777-51 92,-583 30-54,-229 15-15,-19 2-18,0-1 0,0 0 0,24-8 0,-13 4 0,-21 4 22,-38 0-38,-5-2 7,-11 0 2,-90 3-1,-119 22 28,94-6-20,-246 25 20,341-33-28,-368 44-32,426-50 38,6 0-7,0-1 0,1 0 0,-1 1 0,1-1 0,-1 1 0,1-1 0,-1 1 0,1 0 0,0 0 0,-1-1 0,1 1 1,-2 2-1,0-1 1,-2 1 25,30-2-20,2 2-5,132 4 2,953-57 41,-1041 45-25,5 2 19,-8-5-18,-38 4-20,-23 3-8,-5 0 6,0 1 0,0-1 0,0 1 0,-1-1 0,1 0-1,0 0 1,-1 1 0,1-1 0,-1-1 0,1 1 0,-1 0 0,3-3 0,-1 2-2,2-1-8,-27 0-62,-65-8 57,48 8 8,-249 10-42,-425 38-84,683-43 109,24-1 22,1-1 0,-1 1 0,0 0 0,1 0-1,-1 1 1,-9 4 0,12-5 2,-4 0-6,4-1 6,1 1 0,-1-1 0,1 1 0,-1-1 0,1 1 1,-1 0-1,1 0 0,-1 0 0,1 0 0,0 1 0,-4 2 0,-11 8 2,17-12-1,0 0 0,-1 0 0,1 0-1,0 0 1,0 1 0,-1-1 0,1 0 0,0 0 0,0 0 0,0 1 0,-1-1-1,1 0 1,0 0 0,0 1 0,0-1 0,0 0 0,0 0 0,-1 1 0,1-1-1,0 0 1,0 0 0,0 1 0,0-1 0,0 0 0,0 1 0,0-1 0,0 0-1,0 0 1,0 1 0,0-1 0,0 0 0,0 1 0,0-1 0,0 0 0,0 0 0,1 1-1,-1-1 1,0 3 0,1 0 0,-1 0 0,1-1 0,0 1 0,0 0 0,0-1 0,0 1 0,0-1 0,1 1 0,2 2 0,-1-1 0,2 0 1,-1 0 0,0-1-1,1 1 1,8 3 0,6 1 5,77 14-4,-44-15 2,83 7 4,-83-10-3,6-1-6,141 1 25,-155-2-12,-33-1 4,0-1 2,31 0-2,-31 0-7,-46 0-146,-102 0 131,88 0 0,-223 7-53,184-6 2,28 2-25,11-3 44,37 0 6,4 1 2,-26 4 4,25-4 0,4 2 2,-16 9 4,16-9 7,1 1 0,2-2 13,-1 1-13,0 0 0,0 1 1,0-1-1,0 1 1,0-1-1,1 1 1,0 0-1,0 0 1,-3 8-1,13-5 0,23 22 2,-23-22 1,-2-4-2,19 7-6,-13-6 17,0-1 0,0 0 0,0 0 0,21 1 0,-23-3-3,-2 1-1,3-1-4,40 4 7,-32-3 2,29 1-5,19-3-11,-33 2 8,-26-1-3,3 0 0,44 1 5,14-2 34,-56 0-27,39 1 4,-19 2-7,-25-2-5,3-1-35,34 0 25,-33 0 5,-5-3-6,22-7 5,-22 7-8,3 1 6,28-8 8,39-4-12,-52 7 15,-18 5-1,5 1-5,2 1 7,-6-1 3,0 1 0,0-1 0,0 0 0,14-4 1,-14 2-1,-4 1-1,0 1-1,0 0 1,0 0-1,0 0 1,0 1 0,0-1-1,6 1 1,23-2 2,-25 1-7,4 0-6,1-2 9,40-4-32,11 4 12,-19 3 23,-34 0-5,1 1 5,34 1-4,-34-1 0,-2-1-3,30 2 6,-30-1 5,-1 0 2,25 2-1,-26-3 12,3 1-17,34 1 2,-34-2-4,-1 1 2,52 3-6,-26-2 8,-27-1 6,3-1 6,34 0-6,-34 0 2,0 0-6,37 0-6,-37 0 25,0-1-18,61-3-11,-18 1-17,11 3 10,-17-2 14,-37 1-4,0 1-1,42 1-2,-8 1-1,-38-2-5,3 0 3,53 1 15,34 5 0,-87-5 0,0-1-4,31 0-8,46 4 37,-31-4-30,3 3-20,-22-1 11,-29-1 0,1 0 6,30 2 13,-30-3-10,1 1 4,31 1-3,-31-1 3,0-1-8,31 0 10,76 6 8,-108-5-14,2-1 1,37 0 6,-27-1 0,26-2-1,1 0-7,-39 3-3,-6-1-3,0 0 5,0 0-1,0 1 0,0 0 1,0 0-1,0 0 0,0 0 1,6 1-1,2 1-2,-2-2-5,1 0-3,35 0 16,12 2 5,-49-1 14,0-1-26,28 3 1,-28-2 1,1-1-9,55-1 34,7-2-45,-29 3 11,-33 0 14,-2 0-10,43 5-5,-15-3 18,-27-1 22,1-1-25,1 2-1,-6-1 7,1 0 1,-1-1-1,1 0 1,-1 0-1,1 0 0,10-2 1,32-3-14,-36 4 21,-3-1-60,42-8-16,-15 5 51,-27 4 13,59-2-32,-25 3 37,-33 0 66,10-9-69,-19 9-8,0-1 1,-1 0-1,1 1 1,0-1-1,0 1 1,0-1-1,1 1 1,-1-1-1,0 1 0,0 0 1,0-1-1,0 1 1,0 0-1,0 0 1,0 0-1,1 0 1,-1 0-1,2 0 1,1-3 8,12-12-8,-11 11 45,-4-2-54,3-21 6,-3 21 10,-1 0-4,0-18-7,0 18-1,2 1-5,1 0 12,-2 4-2,0 0 1,0-1-1,-1 1 0,1-1 1,0 1-1,-1-1 0,1 0 0,-1 1 1,1-1-1,-1 1 0,0-1 0,1 0 1,-1 1-1,0-1 0,-1-3 1,1-19 0,0 18-2,0-6-1,1 7 3,11-40 1,-11 39-5,-1 0 6,0-18 2,0 18 2,0 0-15,0-18 6,0-12 5,0 30 2,0-1-2,0-19-2,0 20 28,-2 0-13,-7-18-2,6 18 53,2 0-56,-14-47 44,13 48 57,-2 1-93,-8-13 1,9 13 52,-32 0-44,25 1-25,1 2 23,1 0-20,-2-1-3,5 0 0,0 1 0,0 1 0,0-1 1,1 1-1,-1 0 0,0 0 0,-8 1 1,-44 1 1,43-1 1,1-1 0,-65 1 13,-4 1 5,17-2-4,0-3 15,-1 4-17,4 1-11,-32-2 8,14 1-1,13 2-1,-56 4 0,-96 4 27,107-5-10,-42 6 37,67-8-49,-99 10-22,134-10-3,-5 2 6,-211 20 14,210-19-20,-12 0 3,17-2 6,8-3-3,6 2 6,30-2-6,2 0 9,-3-2-8,-28 3-5,28-3-9,29 6-71,72 20 81,-28-16 9,0-3 0,73 0 0,-37-2-1,51-1 15,-91-1 33,-48-1-41,-6-1 2,0 0 0,0-1 1,0 1-1,0-1 0,0-1 1,0 1-1,8-2 0,28-2 1,-30 2-6,-42-1 9,-103-12-11,-200 2-15,267 13 8,-204-2 13,205 0-7,-22-2-2,10 1 4,53 3-8,-27-2-22,10-4 6,58-1 7,-2-1 7,1 0 0,1 1 0,0 0 1,0 1-1,1 0 0,18-3 0,108-14-14,153-6 0,137 18-12,-295 3 46,-96 5 16,-2-2 30,-24 1 68,-34 0-96,-53-4-65,58 7 42,-30-3-15,-46 1 4,-177-8 8,199 6-8,-268-26 32,277 24-32,32 6-3,-38-7-12,51 6 6,-35-5-39,47 6-24,11 0 30,34-2 21,60-1 25,402 21-34,-266-3 35,44-8 4,88 5 42,-317-9-10,-4-3-21,14 1 7,-32 3-23,-25-3-3,-29 7-21,-4 3 16,2-1-1,0-1 0,0-2 0,-39 7 0,-231 32-15,-181 30-48,368-56-21,53-11 14,44-7 39,31 2-72,65 9 91,-49-9 0,510 4-19,-477-8 28,86-2 10,-88 2 2,12-1-1,-18 2 7,-16 0-7,-36 0-10,1 0-2,32 0 2,-33 0 1,-1-1-7,54-2 19,-24 3-4,-30 0 6,-2-1-4,44-6 14,-16 2-25,-27 4 10,-1 0-147,25-4 125,-24 3 7,3 4-63,2-2 71,-8 0 1,0 0-1,0 0 1,0 1-1,0 0 1,0 0-1,12 4 1,7 2-5,-19-5 13,2-1-32,27 4 14,-27-4-2,0 1-13,24 5 29,-24-5 0,-2 0-15,36 15 490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26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1664 431 14021,'0'0'-318,"-15"-2"-699,-1-3 1027,8 3 167,0 0 0,0 1 0,1 0 0,-1 0-1,-12 0 1,10 1-138,0 1-1,0 0 1,-1 0-1,-14 4 1,5 0-2,-10 1 73,-133 55 276,63-26-41,44-17-141,48-15-106,-2 0-13,-28 10 4,28-10 354,46-9-409,118-20 12,40-14 23,-58 11-92,-62 15-23,-45 6 39,3-1 25,46-5 0,-67 10-10,-6 3-5,0 0 1,-1 0 0,1 0 0,-1 0-1,1 1 1,0 0 0,-1 0-1,1 0 1,5 1 0,33 2 36,-51 9-46,4-8 6,-1 5 1,-2-1 0,1 0 1,-1 0-1,0-1 1,-1 0-1,0 0 1,0 0-1,-17 9 0,-40 16 73,-97 32 0,72-31 91,-43 13 220,76-28-226,47-15-141,-56 20 344,87-29-331,132-36 14,285-74 109,-351 98-118,-47 8-6,-30 8-7,-4 0-24,-162 17 13,-308 37-30,-152 42-7,601-91 27,-121 26-17,129-26 73,26 3-53,2 0-4,-3 1 2,1-1 0,0-1 0,1-1 0,37 3 1,285-6 7,-166-7 14,-157 7-18,-7 0-2,0-1-1,0 0 1,23-4 0,34-3 79,-35 5-32,-26 2-14,-1-3-10,18-6 12,-19 6 50,-34 1-70,-5-1-17,-138-6 4,82 9 23,-245 3 16,193 1-17,59-3-16,25 2-23,-20-3-3,65-1 9,7 0 3,0 1 0,0-1 0,0 1 0,-1 1 0,1-1 0,0 1 0,0-1 0,-5 3 0,-24 4 0,25-6 18,8 5-20,-3 15-30,3-15 30,11 0 10,1 2-7,-6-5-3,-1 0 0,0 0 0,1 0 0,0 0 0,-1-1 1,1 0-1,0 0 0,9 2 0,119 31 23,-95-27-4,-5 1-10,38 9-18,-66-17 50,-19 6-28,-1 0-9,3 0-6,-1-2-1,0 0 1,0 0 0,0-1 0,-1-1 0,-24 4-1,-89 12 20,73-11-4,-17 3-5,-83 9-45,144-19 31,1 0 22,-25 7-10,26-7 46,41-5-42,110-18 1,-88 13-12,83-27 0,-47 11 20,202-45 24,-277 67-33,14-2 6,-23 3 21,-34 0-45,-80-8 12,35 6 31,22 6-38,-174 5 10,36 9 15,58-6-5,87-7-11,33-3-10,-4 1 3,-38 1 7,39-1 43,40-7-42,200-42-28,-117 27 6,-29 5 8,-72 14 38,2 0 9,44-7 158,-75 1-163,-23-8-18,-48-12 0,69 22-8,-42-14 21,-104-46 1,129 45-13,-13-8-6,50 28-8,0 0-1,0-1 1,0 1-1,0-1 1,0 1 0,0-1-1,1 0 1,-1 0-1,0 0 1,-1-3 0,-12-22 7,12 21-18,8-3 8,-2 5 2,0-2-1,0 1 0,0 0 1,0 0-1,1 0 0,0 0 0,0 1 1,0 0-1,1-1 0,-1 2 0,1-1 0,0 0 1,6-2-1,40-18-5,1 3 1,1 3 0,70-16 0,162-15-4,-219 44 5,-54 4 0,-2 4-1,30 10 15,-40-13-10,1 0 0,-1 0 0,0-1 0,1 1 0,-1 0 0,0 0 0,1 0 0,-1 0 0,0 1 0,1-1 0,-1 0-1,0 0 1,1 0 0,-1 0 0,0 0 0,1 0 0,-1 0 0,0 1 0,0-1 0,1 0 0,-1 0 0,0 0 0,0 1 0,1-1 0,-1 0 0,0 0 0,0 1 0,1-1 0,-1 0 0,0 1 0,0-1 0,0 0-1,0 0 1,0 1 0,1-1 0,-1 0 0,0 1 0,0-1 0,0 0 0,0 1 0,0 0 0,0 18-2,0-15-3,-14 7-1,-24 16 11,-1-1 0,-61 28 0,-131 30 4,100-41 48,129-42-56,-42 13 19,9-8 3,1 2-6,25-6-1,21-16-35,-10 11 19,7-8-5,1 0 0,0 1 0,1 0 1,-1 1-1,2 0 0,-1 0 0,26-12 0,86-38 4,201-65 0,-274 107-5,-23 7-9,53-11 1,-55 16 3,-19 4 3,-26 13-6,-3 1 15,9-4 0,-1-1 0,1 0 0,-1-2 0,-1 1-1,1-2 1,-26 6 0,-144 29 164,179-38-143,0 0-10,0-1-1,0 1 1,0-1-1,0 0 1,-10 0-1,-3-1 142,33-15-137,-11 11-14,6-7 1,1 0-1,0 1 1,0 0 0,1 0 0,0 1 0,1 1-1,0 0 1,0 1 0,21-10 0,405-143-52,-323 127-129,225-33-1,-218 55 61,-93 13 74,45 13 12,-69-15 28,-1 1 0,0 0 0,0 0 0,1 1 0,-1-1 0,0 1 0,0 0-1,0 0 1,-1 0 0,1 1 0,-1-1 0,1 1 0,-1 0 0,0 0 0,0 0 0,0 1-1,0-1 1,0 0 0,-1 1 0,0 0 0,1 0 0,-2 0 0,1 0 0,0 0-1,-1 0 1,1 0 0,-1 0 0,0 8 0,-4 3-11,-1-4 11,-1 0 1,-1-1 0,1 0-1,-2 0 1,0 0-1,0-1 1,0 0 0,-1 0-1,-1-1 1,1 0-1,-14 9 1,-14 6-3,-1-2 1,-1-1-1,-1-2 1,-1-2-1,-1-1 1,-81 18-1,45-19 13,0-4 0,-145 2 1,207-11-5,0-2 0,0 0 0,-19-3 0,11 0 1,18 3-1,0 1 0,0-1-1,1 0 1,-1 0 0,0 0 0,0-1-1,1 0 1,-1 0 0,1 0-1,0 0 1,0-1 0,-8-5 0,8 5-5,-1-1 1,10-5 2,-2 5-2,0-3 1,1 2 0,0-1-1,0 0 1,0 1-1,1 0 1,0 0 0,0 0-1,0 0 1,0 1-1,9-6 1,30-11 2,1 2-1,1 2 1,77-18-1,-69 20 0,21-3-9,0 3 0,137-9 0,159 16 7,-332 8-4,83 4 3,-67 2-9,-39-4 11,-11-2 0,0 1 0,0 0 0,0 0 0,0 0 0,0 0 0,0 1 0,0 0 0,-1 0 0,1 0 1,0 0-1,5 5 0,-7-4 13,-8 6-13,1-3-1,0 1-1,-1 0 1,1-1-1,-1 0 1,-1 0-1,1-1 1,-1 1-1,0-1 1,-1 0 0,1-1-1,-9 5 1,-53 22-1,-1-2 1,-1-4 0,-94 21-1,-223 28 9,368-71-6,-624 76 56,577-79-25,55 0-13,34-11-28,-2 0 8,1-1 3,1 1 0,0 1 0,0 1 0,49-11 0,101-12-2,195-10 0,200 25 14,-507 18-12,-5 5 14,-56-1-12,0 14-14,-2-14 6,-13 1 4,-60 19-1,-126 26 0,-736 114-27,778-133 13,119-23 11,38-9 4,1 0 0,0 0 0,0 0 0,0 0 0,0 0 0,0 1 0,0-1 0,0 0-1,0 1 1,0-1 0,0 0 0,0 1 0,0-1 0,1 1 0,-1 0 0,0-1 0,0 1 0,0 0 0,0-1 0,1 1 0,-1 0 0,0 0 0,1 0 0,-1 0 0,1 0-1,-1 1 1,0-1 0,1-1 0,0 0 0,0 1 0,0-1 0,-1 1 0,1-1 0,0 1 0,0-1 0,-1 1 0,1-1 0,0 0 0,-1 1 0,1-1 0,-1 0 0,1 1 0,0-1 0,-1 0 0,1 0 0,-1 1 0,1-1 0,-1 0 0,1 0 0,-1 0 0,1 1-1,-1-1 1,1 0 0,-1 0 0,28 7 1,-2 0 2,1-2-1,-1 0 1,1-2 0,36 1-1,371-15-6,-1-27 53,-292 24-53,218-12 19,-304 22-20,-6-2 10,-38 5 13,-48 4-20,-125 10 0,-607 33-37,255-5-19,460-34 45,47-5 11,39 0-24,10 3 20,151 9-18,238-4 50,-188-6-2,293 0 28,-519-4-47,-7 0 26,-45 3-35,-118 9-3,-768 62-57,840-66 64,-132 19-12,202-22 15,-1 9-3,12-10-5,15-1-2,75 13-4,105 4 0,5-14 64,372-36 0,-504 22-49,322-46 2,-357 47 0,-1-2 1,37-14-1,-59 19-7,-31-1-23,-75-17 12,81 20 9,0 1-1,0 0 1,-20 1 0,-308 17-36,-14-9 69,301-8-21,6 0 0,41 0 0,29-8-52,-2 2 40,9-4 4,1 1-1,0 1 1,36-5 0,454-26 43,4 46-66,-463-4 24,-1 1 6,-34-1-5,38 0 16,-50-4-15,36 3 32,-34 1-18,-15-1-7,-33 2-4,-66-1-7,93-3 2,-167 5 6,92-4-3,-102-1-10,173 0 1,-1 0 12,-40 0-8,39 0-6,7 0 0,-22 3-7,21-3 35,40 4-19,102 13-7,-94-13 5,75-3 1,-56-2 0,639 18-5,-636-14 32,22 4-17,-49-3 11,-27-3 43,-36 4-62,-4 1-5,-11 3 0,-86 4-1,-374-5 18,140-5-10,290 0-22,-15-3-1,20 0 5,32 3 11,27-3 19,36 3-30,13 1 16,117 7 8,574-18 14,17-59 54,-739 65-82,-40-3 6,-12-1-4,-3 0-1,-66 0 0,-68 1-3,98 1-24,14-1 5,28 1 30,-43-2-29,70 3 5,13 0 5,24-1 2,55-1 8,-66 3-2,30 0-7,27 1 7,30 0 26,31-4-20,-59 1 3,14-1-10,-16 4-12,-16 0-5,17 0 24,-34 0 15,-27 0 5,-1-1-21,30-1 11,-30 2-2,26-2-35,7 4 14,1-2 10,-33 0-8,1 0 6,34 0-7,-33 0 16,-3-1-4,29-1-10,-29 1-8,0 3 6,28 2 5,-28-3 14,-7-1-8,1 0 0,-1 0 1,1 0-1,-1 0 0,0 0 0,1 1 1,-1-1-1,0 1 0,1 0 0,3 1 1,14 7-5,6 0-12,-19-7 0,-19 7 14,-35 24-3,45-30 3,0-1 1,-1 0 0,1 0-1,-1-1 1,0 1 0,1 0-1,-1-1 1,0 0 0,0 0-1,-4 2 1,-19 6-3,-106 45-34,109-45 34,15-6 16,-1-1-2,-70 19 25,11-6-5,38-6-33,23-7 17,33-8-54,4-2 40,-3 1 0,54-8 1,-30 8 2,1 0 12,-22 2-13,-22 4 3,3 0-3,2 1-5,-6 1-5,0-1 0,0-1 0,0 1 0,0-1 0,10-3 0,21-3 6,-28 5 52,-27-6-43,-49-23-15,39 21 1,-38 0-9,9 2 17,3 3-16,-20-2 21,30 5-12,20 0 14,-25 0-12,7 1-2,35 2-3,10 2-48,79 29 67,-54-23-3,76 8-14,-54-9-3,-18-1 28,23 0 0,-42-6-19,-2 0-5,-8 0 7,0 0 1,-1 0 0,1 0-1,0 0 1,-1-1-1,1 0 1,0 0 0,4 0-1,27-2 11,23 1-5,-7-3 0,-39 3 9,-6-2-16,18-10 9,-19 10-10,0-1-2,11-15 7,-12 14 0,-3 4-6,-1-1 1,0 1 0,0-1 0,1 1-1,-1 0 1,1-1 0,0 1 0,-1 0-1,1 0 1,0-1 0,-1 1 0,3-2 0,-1 1-3,0-2-15,-2-4 8,0-20 22,0 21-5,0 1-8,0-18 11,0 18-3,-2-1-12,-7-19 1,3-3-1,5 21 4,0 2-10,-1 1 0,-6-16 13,6 16-5,-2 0 8,1-1-1,-14-17 24,-2 1-32,11 13 1,-6-6 4,11 11-7,0 0-1,-23-40 13,24 39-9,-2 0-28,-13-14 32,13 15-1,2-1-2,-3-3 9,1 0-1,-2 1 0,1 0 0,-8-8 0,9 11-3,15 0-93,31-13 85,-31 13 0,-2 4 8,30 0-8,-30 0 7,5 1 3,52 6-3,25 15-41,-84-20 23,-2 0 14,16 8 10,-16-8 44,-16-15-61,-48-58 8,42 52 21,13 15-8,-1-1-5,-12-12 1,13 13-8,3 3 1,1-1-1,-1 0 1,0 0-1,0 1 1,1-1-1,-1 1 1,0-1 0,0 1-1,0-1 1,-1 1-1,1-1 1,-3-1-1,3 2 1,-2-4-6,-1 1-25,-13-10 30,13 10-6,4 19-28,0 66 24,0-18-6,0-30 38,0-27-8,0 1 0,0 21-5,0-20-3,1-2 3,3 18-7,-3-18-2,-1-1-10,0 16 2,0-15-3,0 0 14,0 18 5,0-18-4,2-2-8,14 40 4,-15-39-4,1 1 9,20 50-15,-20-50 2,-1-6 8,-1 1 0,0-1 0,1 0 0,-1 1 0,1-1-1,-1 0 1,0 1 0,1-1 0,-1 0 0,0 1 0,0-1 0,1 0 0,-1 1 0,0-1 0,0 1-1,0-1 1,1 1 0,-1-1 0,0 1 0,0-1 0,0 0 0,0 1 0,0-1 0,0 1 0,7 11 11,-5-6-3,6 21-8,-6-21-6,-1 0 16,3 16 10,-3-17-9,0 0-14,4 14-11,-4-14 28,0-1-2,3 15-5,-3-14 72,-4-22-93,-10-53 5,10 53 0,-2-10 8,4 21 6,0 0-1,-3-21 5,3 21 16,1-1-33,1-2 5,0 0 1,-9-32 3,-1 12-2,6 23 1,1 0-5,-2-1-1,3 4 5,-4-8-4,-1 0 0,-1 0-1,-12-16 1,-12-11-4,22 30 10,-10-5-1,-24-23-6,38 32-9,3 4 13,0 0 0,1 1 0,-1-2 1,0 1-1,1 0 0,-1 0 0,0-1 0,0 1 0,1 0 0,-1-1 0,1 0 0,-4-1 1,2 0 1,0 1 1,-1-1-1,1 1 1,-1 0-1,1 0 1,-1 0-1,1 1 1,-5-1-1,-47-6-14,-5 4 11,-20 3-2,-135-7-31,169 7 35,-57 2-7,84-1 7,-357 26-9,201-7-1,-230 30 19,354-42-17,-33 5-8,32-6 25,6-3-3,37-3-7,1 0 9,-27 3-5,27-3 22,39-6-28,7-2 3,150-20 0,211-33 33,-151 21-28,155-27-12,-296 47 67,-24 5 158,-69 11-210,-10 0 71,-17 0 307,-10-1-379,-14-1 6,1 1 0,-63 1 0,-325 21 41,-190 1 29,549-19-69,-35 0 6,25-3-24,54 2 0,12-1 10,13-1 25,20-4-29,18-6 1,61-8 1,603-54-8,-445 60 33,-192 12-23,16-1 15,-28 0 49,-19 4-59,-28 0 29,-43 1-29,-111 5-2,-428 33 8,127-6-24,351-27 15,-140 3 31,221-9-33,3 0-7,-33-3 1,33 2 25,40 0-19,22-2-2,112-3 12,844 9 107,-922 1-3,-29-4-17,10 4-16,-31-1-61,-27-3 3,-3 2-12,0 0-11,-4-1-3,0 0 0,0 0 0,0 0 0,0-1 0,0 1 0,0-1 0,0 1 1,0-1-1,0 0 0,4 0 0,-4 6 9,6 16-5,-7-11 1,-1-4-4,-8 24 17,-6 7-19,1 6-1,13-36 0,0-1-1,-1-2 0,-5 23-9,5-23 23,3-5-12,0 1 0,0-1-1,0 1 1,0-1 0,0 1-1,0 0 1,0 0 0,0-1-1,0 2 1,0-1 0,-1 0-1,3 2 1,1 0-1,1 0 1,11-7-5,62-17-1,-10-5 10,61-35-18,-10 2-118,-70 26-60,-45 29 142,-13-4-310,-24-26 190,25 26-71,4 8 180,0 0 0,1-1 1,-1 1-1,1-1 0,0 1 0,-1-1 0,1 0 0,-1 0 1,1 0-1,-3-2 0,-2 0-105,0 1-489,-5-1-394,-1 2 473,-8-3-206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29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102 180 13261,'0'0'-707,"3"-9"882,10-27 72,-10 24 93,0 0 0,3-23 0,-4 17-92,-1 14 3,-1-1 39,0-14-10,0 14 218,0 1-286,0-17 843,-8 35-971,-50 83-190,-3 29-276,58-122 360,2 1 28,0 5 2,1-10-7,0 0-1,0 0 0,0 0 0,0 0 1,0 0-1,0 0 0,0 0 1,1 0-1,-1 0 0,0 0 1,0 0-1,0 0 0,0 0 1,0 0-1,0 0 0,1 0 1,-1 0-1,0 0 0,0 0 1,0 0-1,0 0 0,0 0 0,0 0 1,1 0-1,-1 0 0,0 0 1,0 0-1,0 0 0,0 0 1,0 0-1,0 0 0,0 0 1,1 1-1,-1-1 0,0 0 1,0 0-1,0 0 0,0 0 1,0 0-1,0 0 0,0 1 1,32-50-653,-24 37-693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08.9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385 586 6941,'0'0'112,"4"-4"35,12-13 73,-11 13 421,0-2-251,17-19 47,-17 19 327,-1 0-356,13-20 8,-13 19 2,0 2-28,107-109 2316,-93 97-2314,-13 13-320,0 1 1163,-25 15-1124,-148 91 193,33-16 166,104-67-303,23-17-134,2 0 293,27-10-286,1-1-30,14-5 13,59-30 0,347-171-531,-348 176 245,-115 51 262,1 0 12,-1-1 0,-39 16 1,-334 117 1343,388-143-1044,21-11-267,198-111 90,-106 69-82,59-25-26,-122 62-38,-43 16 23,-9 5 5,-53 32 10,58-37-31,-41 22 25,-1-3 1,-1-1-1,-1-3 0,-83 21 1,53-17 63,-28 5 186,54-18-114,39-8-129,2 1 135,4-7-134,-20-17 5,19 17 4,22-6-22,-11 8-14,30-25 12,64-44-1,-41 36 9,55-31 17,-51 35-49,-57 31 29,-27 12-20,1-2 3,-136 49 0,-254 52 718,407-108-695,-1 1-1,1-1 1,-1 0-1,0-1 1,1 0-1,-9 0 1,3 0 5,2 1 280,46-45-268,-31 37-38,-1 0 1,1 1 0,0-1 0,0 1-1,1 0 1,0 1 0,0-1 0,0 1-1,1 1 1,13-7 0,117-48 17,271-77-1,-397 133-26,-7 10-5,-4-6 11,-1 1 0,1-1-1,0 1 1,0-1 0,-1 1 0,1-1 0,-1 1 0,1 0-1,-1-1 1,0 1 0,1 0 0,-1-1 0,0 1 0,0 0-1,0-1 1,-1 1 0,1 0 0,0-1 0,-1 1 0,1-1-1,-1 1 1,1 0 0,-2 1 0,-5 7 0,-1-1 0,-1 0 0,0 0 0,0-1 0,0 0 0,-1-1 0,0 0 0,-1 0 1,-20 8-1,-65 34 70,-2-5 0,-154 47 0,217-78-6,-4 0 6,9-6-24,22-5 44,28-13-80,64-34-2,-75 40-7,0 0-1,1 0 1,19-5 0,9-3 10,-25 8-9,38-13 8,-41 16-6,30-11 8,-8 0-20,-24 10 3,29-2-4,-30 4 28,-22 14-12,-53 42 0,57-47 4,0-1 1,0 0-1,-1-1 0,0-1 1,0 0-1,-14 4 0,-4 2 65,21-7-5,-24 8 87,0-5 93,22-4-191,5-1-14,0 0 1,0 0-1,0-1 0,-1 0 1,-9 0-1,-27 3 408,40-11-375,-10-22-56,10 21-94,9 3 5,-1 0-1,1 0 1,0 0-1,0 1 1,0 0 0,10-4-1,-2 0-59,49-22-856,-52 26 277,0-1 0,-1 0 1,1-1-1,-1 0 0,10-8 0,-2 1-3298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11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632 168 16466,'0'0'-193,"-14"-1"-363,-43-7 516,43 7 1063,5-2-859,-1 0-114,6 1-19,1 1-1,-1-1 1,0 1-1,1 1 1,-1-1-1,0 0 1,1 1-1,-6-1 1,21-8-84,3-3 44,42-30-26,35-13 88,-87 51 43,1 1 19,19-11 2,-19 10 516,-20 16-530,-5 4-68,7-5-9,0-2-1,0 1 0,-1-2 0,0 0 0,-17 8 1,-34 15 130,-51 28 300,84-45-262,-2-1-28,-22 18 115,51-29 62,25-13-303,160-79 49,-23 15-41,-83 45-14,-69 28 30,-3 12-35,10 28-6,-13-37-23,0-1 1,1 1 0,-1 0 0,0-1-1,0 1 1,1-1 0,-1 1 0,0 0 0,0-1-1,0 1 1,0 0 0,0-1 0,0 1 0,0 0-1,0-1 1,0 1 0,0 0 0,0-1 0,-1 1-1,1-1 1,0 1 0,0 0 0,-1-1 0,1 1-1,0-1 1,-1 2 0,-12 16 18,-1 1 0,-1-2 0,0 0 0,-1 0-1,-1-2 1,-1 0 0,-31 20 0,-45 27 265,69-48-152,18-11-107,1-1 191,15-20-237,-2 3 15,-2 4 2,1-1 0,0 1 0,0 0 0,1 1 0,1 0 1,-1 0-1,2 0 0,12-10 0,152-138-100,-169 154 92,-15 20-15,-91 123 34,-20-5 40,100-110 16,16-19-49,1-1 29,1-1-8,-17 12 106,8-23-121,-42-22-14,41 22 5,8 5-8,-44-30-90,46 30 72,2 2-37,1 0 49,0 0 0,0 0 1,-1 0-1,1 0 0,0-1 0,0 1 0,0 0 0,0 0 0,1-1 1,-1 1-1,-1-3 0,0 1-3,-1-2-8,1 1-24,-7-15 26,7 14 5,-1 1-48,-9-13 35,9 13-3,-10 12-32,-36 22 53,46-28 0,0-1 1,0 1 0,0-1 0,1 1-1,-1 0 1,0 0 0,1 0 0,0 0-1,-1 0 1,-3 6 0,-9 12-15,-50 49-15,62-64 20,0 0-3,-11 16 6,11-16 3,2 1 2,-3 16 5,3-17-4,-3 8 1,4-12 1,-1 0 0,1 0 0,-1 0 0,1 0 0,0 0-1,-1 0 1,1 0 0,0 0 0,0 0 0,0 0 0,0 0 0,0 0 0,0 0 0,0 1-1,0-1 1,0 0 0,0 0 0,1 0 0,-1 1 0,5 24-7,-4-19-15,11-20-156,3 0 162,-7 6 3,0 0 1,-1 0-1,0-1 1,0 0-1,8-12 1,65-103-291,-51 75 172,-26 44 92,-3 2-3,0 1 38,1-1 0,-1 1-1,0-1 1,1 1 0,-1-1 0,1 1-1,0-1 1,-1 1 0,1 0 0,0-1 0,1 0-1,0-2-4,1-1-15,-17 20-47,-21 26 58,-34 50-1,19-12 4,47-77 12,1 1 0,0-1 0,0 1 0,0 0 0,0-1 0,0 1 0,0 0 0,1 0 0,-1 1 0,-1 5 0,-13 28 35,-5 13 5,20-46 63,20-11-100,60-21-1,-78 28-4,1-1 0,-1 1-1,1 0 1,0-1-1,-1 0 1,1 1-1,-1-1 1,0 0-1,1 1 1,-1-1 0,0 0-1,1 0 1,-1 0-1,0 0 1,0-1-1,0 1 1,1-2 0,2-1-1,14-20-12,-1 0 0,-1-1 0,25-54 0,-9-12-30,-29 85 22,-3 1 4,0-17 0,0 17 11,-17 16-46,-49 35 44,63-44 7,-1 0-1,1 1 0,-1-1 0,1 1 0,0-1 0,0 1 0,0 0 0,0 1 0,1-1 0,-1 0 0,1 1 1,0-1-1,-3 6 0,-9 14-19,-17 21 26,28-38-23,-1-1-92,-11 13-93,11-13-136,4 6-544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11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 15389,'-7'3'-534,"-18"9"80,24-12 427,0 0 0,0 1-1,0-1 1,-1 1 0,1-1-1,0 1 1,0-1-1,0 1 1,0 0 0,0 0-1,0-1 1,0 1 0,0 0-1,0 0 1,0 0 0,1 0-1,-1 0 1,0 0 0,0 2-1,0-1-5,0 0 0,0 0-1,0 0 1,-1 0 0,1 0-1,0 0 1,-1-1 0,1 1 0,-1-1-1,-2 2 1,-19 18-124,15-8 83,-19 64-58,23-58 141,-13 202 29,16-211-24,0 0 1,1-1-1,0 1 1,1-1-1,3 18 1,-3-20-6,0-1 32,1 0 19,9 24 67,-1-28-110,31 5-1,-31-5 8,13-10 0,8-2-14,0 0 20,46-21 0,28-24-15,-7-1 54,-62 37-29,-28 14-2,-2 1 40,20-12 18,-19 11 1814,-31 18-1652,-9 3-169,-80 45 276,88-47-93,21-12-236,0 1 1,0-1 0,0 1 0,0 0 0,0 0-1,-5 7 1,-12 10 108,16-16-2,-1 1-13,-15 14-15,15-14 420,39-14-465,96-27-10,-88 24-4,11-9 68,-22 12-81,-22 6 14,0 0 0,26-9-6,-26 9 260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33.5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553 584 13141,'-1'-7'-776,"-15"-76"-1547,13 74 2805,-2-22-337,3 23-117,1 0 60,-4 1-40,-11-19-32,12 19-32,-1 2 27,-12-16 25,-14-12 25,26 28 33,0 0-72,-17-14-18,16 14 55,0 1-43,-22-12-8,21 11 704,2 0-506,-21-23 880,32-17 369,-29 52-1252,-67 21-36,67-21 254,12-11-332,-31-15-11,31 14 12,8-1-14,-10-18-25,13 22-46,-1 1 0,0 0 0,0-1 0,1 1-1,-1-1 1,1 1 0,-1-1 0,1 1 0,0-1 0,0 0 0,-1 1 0,1-1-1,0 1 1,1-1 0,-1 1 0,0-1 0,0 0 0,1-2 0,0 0 8,6-67-320,-7 64 224,6-35-338,-6 18 378,0 18-4,-10 19-244,-30 37 286,30-37 15,7-8-62,0-2 49,2-2 6,0 1 1,0-1 0,-1 1 0,1-1 0,0 1 0,0 0 0,0-1 0,0 1 0,1 0-1,-1-1 1,0 1 0,0 4 0,23-14 2,70-26-23,-45 11 1031,-73 27-854,-82 9-27,81-9 140,18-4-255,-30 0-141,30 0-239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0:48.3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434 102 7249,'-10'-9'3457,"-31"-28"-2449,31 28 235,6 6-823,-17-15 1172,17 14-1282,-17-17 2186,15 34-2269,-1 1-157,-15 42 250,14-32-149,1 0-1,2 1 0,0-1 1,2 1-1,-1 45 0,10-11 91,-5-53-214,5-4 1,17 8-2,-17-8 8,6-9-60,2-1 1,-4 3-2,-1-1 1,1 0 0,-1 0 0,0-1 0,-1-1-1,11-10 1,-16 15 0,17-19-41,-1 0 0,0-1-1,-2 0 1,-1-2-1,15-29 1,5-7-60,-35 60 106,1-1 0,-1 1 0,0-1 0,0 1 0,0-1 1,0 1-1,-1-1 0,1 0 0,0 1 0,-1-1 0,1 0 0,-1 0 1,0 0-1,1 1 0,-1-1 0,0 0 0,0-2 0,-1-3 43,-17 17-23,-56 30-10,72-39-9,0 0 0,0-1 0,1 1 0,-1 0 0,0 0-1,1 0 1,-1 0 0,1 0 0,-1 0 0,1 1 0,0-1 0,-2 2 0,-13 22 53,40-31-23,71-16 5,-71 17 334,-35 20-317,-78 113 86,75-106-80,1 1-1,-17 41 1,23-45-41,6-14 8,4 0-11,13 17-4,-13-17-17,14-14-182,51-26 156,-41 19-14,-22 9 39,5-8-28,3 1 11,-10 10 96,-17 17-59,-6 4-8,-2 3 11,-24 27 0,34-33 9,1 1 0,-19 31 0,3-2-1,26-43-22,0 0-1,0 1 1,1-1 0,-1 1 0,0-1-1,1 1 1,-1-1 0,1 1 0,-1 0-1,1-1 1,0 1 0,-1 0 0,1-1-1,0 1 1,1 3 0,-1-1 0,-1 2 7,1 2 4,-1 0-6,3 25 22,7-6-22,-8-26-16,0 0-1,0 1 1,0-1 0,0 0-1,0 0 1,0 1-1,0-1 1,1 0 0,-1 0-1,0-1 1,1 1-1,-1 0 1,1 0-1,-1-1 1,1 1 0,-1 0-1,3-1 1,11-8-65,-13 6 72,24-14-74,0-1-1,47-40 1,-31 12-53,-2-1 1,38-55-1,-77 99 125,0 0 0,1 0 0,-1 0 0,0 0-1,0 0 1,0 0 0,0 0 0,0 0 0,-1 0 0,1 0 0,-1 0-1,1-5 1,0 0-4,0 6 6,0-1 0,-1 0-1,1 0 1,-1 1 0,1-1 0,-1 0 0,0 0-1,0 1 1,1-1 0,-1 0 0,-1 0 0,1 0-1,0 1 1,-1-3 0,0-2-6,1 1-8,-11 2 30,-34-9 21,34 9 26,-7 12 24,-30 13 29,2 3 0,-50 34-1,53-28 6,2 2-1,1 2 0,2 1 0,2 2 0,1 2 0,2 1 0,1 1 0,3 2 0,1 1 0,-25 57 0,32-55-39,12-31-39,1 1 0,1 0 1,-8 28-1,14-14 13,1-24-45,0-6-7,0-1 0,0 0 1,0 1-1,0-1 0,0 1 0,0-1 0,0 1 0,0-1 1,0 0-1,0 1 0,0-1 0,1 1 0,-1-1 1,0 0-1,0 1 0,0-1 0,1 1 0,-1-1 1,0 0-1,0 1 0,1-1 0,-1 0 0,0 1 1,0-1-1,1 0 0,-1 0 0,1 1 0,18 16-13,-14-13-24,11-7-91,47-9 52,-60 12 68,-1 0 0,1-1-1,-1 1 1,0-1 0,1 0 0,-1 0-1,0 0 1,1 0 0,2-2 0,2-1-7,7-4-31,1-1 0,-1-1 1,20-18-1,8-10-69,6-5-64,48-54 1,-73 67 100,-1 0 0,-1-2 0,-2 0 0,-1-1 0,-2-1 0,14-40 0,-27 66 80,-2 6-2,0-1 0,0 1 0,0 0 0,-1 0 0,1-1 0,-1 1 0,1-1 0,-1 1 0,0-5 0,0-1 8,-6 3 13,-17-17 6,17 16 167,-11 17-87,-3 0-59,1 1 0,1 2 1,0 0-1,0 0 0,2 2 1,0 0-1,0 1 0,-14 21 1,10-6 32,1 0 0,1 2 1,2 0-1,2 1 1,-15 51-1,28-83-74,0 0 0,1 0 0,-1 0 0,1 0 1,0 1-1,0-1 0,0 0 0,0 0 0,1 3 0,0 3 4,-1-9-10,0 1 0,0-1 0,0 1 0,0-1 0,0 1 0,0 0 0,0-1 0,0 1 0,0-1 0,0 1 0,0-1 0,0 1 0,1-1 0,-1 1 0,0-1 0,0 1 0,1-1 0,-1 1 0,0-1 0,1 1 0,-1-1 0,1 1 0,16 19-1,-6-13-24,16-1-29,-20-4-42,8-4-29,45-4-22,-32-2-15,-17 4 121,7-3-39,0-1-1,-1-1 0,18-12 1,-5 2-86,-1-2 0,0-2 0,39-39 1,-35 27-37,44-61 0,-60 74 180,-12 17 29,0 0-1,-1 0 1,0 0 0,0-1-1,-1 0 1,0 0 0,0 0-1,0 0 1,0 0-1,1-9 1,1-7 22,-4 17 287,-19 14-235,-58 32 1,71-38-70,0 0 0,0 0 0,1 1 0,-1-1-1,1 1 1,0 1 0,0-1 0,0 0 0,1 1 0,-1 0 0,1 0-1,0 0 1,-4 11 0,-4 6 42,-6 7 23,1 2-1,1 0 1,2 1 0,-12 41 0,25-71-74,-1 0 1,1 0 0,0 0-1,-1 0 1,1 0 0,0 0-1,0 0 1,0 1 0,1-1-1,-1 0 1,1 0 0,-1 0 0,1 0-1,0 3 1,2 1 5,-3-5-9,0 1 0,0 0 0,0-1-1,0 1 1,1-1 0,-1 1 0,1-1 0,-1 0 0,1 1-1,0-1 1,-1 1 0,1-1 0,0 0 0,0 0 0,0 1-1,0-1 1,0 0 0,2 1 0,0 2-5,0 0-36,50-6-136,-30-4 38,9-7 0,-2-1 0,0-1 0,-1-2 0,35-26-1,-31 13 20,-1 0 0,-2-2 0,-1-2-1,-1 0 1,-2-2 0,-2-1 0,27-53-1,-46 78 122,-1-1-1,0 1 0,0-1 0,-1 0 1,1-15-1,-1 13 19,-3 9 1,1 1 1,-1 0 0,1-1-1,-1 1 1,-1-1-1,1 1 1,-1 0 0,0-1-1,-2-6 1,2 10-30,-1-5 307,-21 17-218,-78 36 11,89-40-68,1 0-1,1 0 1,-1 2 0,1-1 0,0 1 0,1 1 0,0 0 0,0 0-1,1 1 1,-10 14 0,-1 1 36,3-4 0,1 0 0,1 1-1,-18 38 1,26-46-33,0 0 1,1 0-1,1 1 1,0-1-1,1 1 1,0 0 0,0 25-1,2-14 17,0-14-18,1-1 0,0 1 0,3 13 0,-3-18-16,-1-5-7,1 0 0,0 0 0,0 0 0,0 0 0,1 0 0,-1 1 0,0-1 0,1 0-1,-1 0 1,1 0 0,0 0 0,0 0 0,0 0 0,0-1 0,1 3 0,17 20-1,-17-22-12,0-1 1,0 1-1,0-1 0,0 0 1,0 1-1,1-1 0,-1 0 1,0 0-1,1-1 0,-1 1 1,0 0-1,1-1 0,4 1 1,11-7-60,5 1 42,-11 2 9,-1 0 0,0 0 0,1-1 0,-2-1 0,1 0 1,0 0-1,16-12 0,9-8-80,-1-2 0,-1-1 0,-1-2 1,-2-1-1,-1-1 0,48-69 0,-73 94 88,0 0 1,0 0-1,-1-1 0,0 1 0,0-1 0,-1 0 1,0 0-1,0-1 0,-1 1 0,0-1 1,0 1-1,-1-1 0,0 1 0,-1-1 0,0 0 1,0 1-1,-3-17 0,-4 12 19,-14-11 21,8 14 23,-19-3 34,14 8 12,-25 2-1,16 6 28,-17 6 11,0 3 0,-66 26 0,34 1-2,2 3-1,2 3 1,1 3 0,3 3 0,-84 82 0,118-100-24,-43 56 0,67-76-79,0 0 0,1 1 0,1 0 0,0 0 0,1 1 0,1 0 0,-8 24 0,13-35-25,0-1 1,1 1-1,-1-1 1,1 1 0,0-1-1,0 0 1,0 1 0,1 6-1,0-1 4,-1-8-10,0 0 1,0 0-1,0 0 1,0-1-1,0 1 1,0 0-1,0 0 1,1 0-1,-1 0 0,0 0 1,0-1-1,1 1 1,-1 0-1,1 0 1,-1-1-1,0 1 1,2 1-1,30 46 60,-21-41-39,55 26 6,-49-29-3,177 3-7,-62-18-76,-115 9 54,101-14-135,-4-1 21,-102 16 105,35-6-52,22-15-9,-64 20 66,-22-3 36,-51-16-5,66 20-21,-1 0-1,1 0 1,-1 1-1,1-1 1,-1 1 0,1-1-1,0 1 1,-1 0 0,1 0-1,-5 1 1,-10-1 7,5 0 2,1 0 1,0 1-1,0 1 0,-15 3 0,-310 59 193,240-46-150,91-16-41,-3 1 0,-24 11 1,24-10 16,23 2-16,46 17-4,-59-22-10,0 0 1,0 0 0,1 0-1,-1 0 1,0-1 0,0 1-1,0-1 1,1 0 0,-1 0-1,0 0 1,0 0 0,3 0-1,251-14 11,318-66-149,-99 10 16,-218 32 91,-221 31 67,-29 4-29,-1 1 68,-37 6-71,-103 11 6,-174 23 73,69-8 228,199-25-260,30-4-9,-1 1-3,-32 5-8,33-5 80,30 3-97,5 2-9,91 19 14,259 11 35,-284-30-48,302 22-47,-339-24 40,20 3 3,2-2 2,-46-2-2,-22-3 39,-37 1-29,-83 3-6,64-4-1,-364-18 24,339 14 5,-28-4 38,33 1-21,30 4-31,28 1 20,1-1-23,-27-5-2,27 5 24,33-1-26,72-11-11,-54 10-22,-26 4 21,748-11-73,-479 0-173,-190 7 185,-20 1 16,-12 2 23,-33-1 13,-23 1 0,-40 1-57,-100-2 52,80 2-5,-101 6 12,-131 1 18,211-10 4,30 3-25,-26 0 9,58 0 3,5-1-2,-23-4-9,22 3 28,38-2-20,95-12 0,-52 11 7,-4 2 0,553-22-99,-514 24 25,-38-2 37,-14-1-3,-48 3-12,-14-1 19,-30-3 14,-50-2 17,40 4-11,-24 2-8,-20 2 8,19-3 16,12 2-2,10 0-8,37 0-7,1 0-4,-31 0 12,31 0 10,37 4-23,5 3 5,81 12 0,122 1-6,-144-13 10,36 1-29,85-2 20,-154-6-12,3 4 16,-22-1 10,-29-3-2,1 1-13,62 1-32,-68-2 27,-33 0-339,-90 0 334,90 0 8,16 0 8,-59 0-8,36 0 8,27 0-1,-4 0-7,-38 0 6,38 0 4,1 0 0,-37-2-6,37 1-2,1 1-36,-31-3 30,31 3 9,40-1-110,126-6 110,-81 1 10,-61 7-1,22-4 6,10-4 1,38 0-15,-29 4 18,-22 3-9,-24 0 2,-2 1-26,20 1 17,-20-2 17,4 0-22,30-2 6,-30 1 10,-4-1 3,52-10 9,-52 12-22,0-1 0,41-17 26,-43 15-23,2-15-11,-4 15 14,0-1 7,-4-1-39,-5-17 30,6 17-15,2 1 17,6-13-5,-5 13 0,0 0-7,25-50 39,-25 51-25,-2 2-3,0 0 1,0 1 0,0-1 0,0 1 0,0-1 0,1 1-1,-1-1 1,0 1 0,0-1 0,0 0 0,1 1 0,-1-1 0,0 1-1,1 0 1,-1-1 0,0 1 0,1-1 0,-1 1 0,1-1 0,-1 1-1,0 0 1,1-1 0,-1 1 0,1 0 0,0-1 0,0 1-1,0-1 0,0 0 0,0 1 1,0-1-1,0 0 0,0 0 0,0 0 1,-1 0-1,1 0 0,0 0 0,-1 0 1,1 0-1,0 0 0,-1 0 0,1-1 1,20-34 28,-18 32-17,-2 1 0,3-9-4,-3 9 19,2 0-21,-1 2 8,-1-1 0,1 1 0,-1 0 1,1 0-1,-1-1 0,0 1 1,0-1-1,0 1 0,0-1 0,0 1 1,1-3-1,5 16 43,20 41 5,-25-48-47,0 0 1,-1 0 0,1 0 0,-1 0 0,-1 1-1,1-1 1,-1 0 0,0 1 0,0-1-1,-1 7 1,0 0-8,1 94 144,1-87-114,-1-15-31,0-1-1,0 1 1,-1 0 0,1-1-1,-1 1 1,0-1-1,0 1 1,0-1 0,0 1-1,-2 3 1,-1 5 21,1 1 1,-3 24-1,3-13 10,1-19-28,1 0 38,0 1-32,-4 15-9,3-15 7,-1-20-165,-9-44 103,10 36-14,4 8 42,2-16-72,1-44 1,1-74-70,-5 142 157,-1 0 0,1 1 1,0-1-1,1 0 1,-1 1-1,1-1 0,1 1 1,2-6-1,-3 5 1,0 2-9,2-2 6,-2 1 5,-2 3 1,1 1 0,0-1-1,-1 0 1,1 1 0,0-1 0,0 0 0,0 1 0,0-1-1,0 1 1,0 0 0,1-1 0,-1 1 0,0 0 0,1 0 0,-1 0-1,3-1 1,29-18-16,-29 19 14,0-1 19,3 7 4,23 15 2,-22-15-1,-9-3-17,1 0 1,0 0-1,0 0 1,1 0-1,-1-1 1,0 1-1,1 0 1,-1 0-1,1 0 1,-1-1-1,2 4 1,7 27 51,-4 78 85,-5 6-13,0-17-64,0-94-49,0 1 5,0 14-7,0-14 1,-1-24-306,1-2 265,0-3-38,-2 0 1,-6-40-1,9 51-1,5-21-34,-1-1 1,1-63-1,-7 96 98,1-1 0,0 1-1,0-1 1,0 1 0,0 0-1,0-1 1,0 1 0,1-1-1,-1 1 1,0-1 0,1 1-1,-1 0 1,1-1 0,0 1-1,1-3 1,-2 3 0,1 0-1,0 0 1,-1 0 0,1-1-1,-1 1 1,1 0 0,-1 0-1,0-1 1,1 1 0,-1 0-1,0-1 1,0 1 0,0 0 0,0-1-1,0 1 1,0-2 0,0-19-27,0 17 7,1-2 1,3-19-5,0 8 122,-2 30-70,-1 35-29,-1-43 13,6 112 103,-6-72-89,0-40 64,-11-17-83,-34-40-1,44 52-4,-1 0 1,1 0-1,0-1 0,0 1 0,0 0 1,0-1-1,0 1 0,0-1 1,0 1-1,1-1 0,-1 1 1,0-4-1,-3-4 1,1 2-1,1 0 1,0 0-1,0 0 0,1 0 0,-1-1 0,1-9 1,-5-31-7,-1-32-6,2 39 16,4-6 0,0 34-7,0 2-3,9-32 0,-6 16-4,-3 3 7,0 20 1,0 2 1,1 1 0,0 0 1,-1-1-1,1 1 0,0-1 0,0 1 0,0-1 0,0 1 0,0-1 0,1 1 0,-1-1 0,0 1 1,1-1-1,-1 1 0,1 0 0,1-3 0,6-15-5,-6 14 47,10 17-5,38 35 1,-49-46-34,0 0-1,0 0 1,0 0 0,0 0 0,1 0-1,-1 0 1,-1 1 0,1-1 0,0 0 0,0 0-1,0 1 1,-1-1 0,2 3 0,5 22 68,-2 0-1,0 0 1,-2 0 0,0 34 0,2-41-26,-5-18-39,0-1-1,1 1 0,-1 0 0,0 0 0,1-1 0,-1 1 0,0 0 0,0 0 0,0 0 0,0 0 1,0-1-1,0 1 0,0 0 0,0 0 0,0 0 0,0 0 0,0-1 0,0 1 0,-1 0 0,1 0 1,0 0-1,-1-1 0,1 1 0,-1 1 0,-7 22 18,6-18 75,-5-23-90,-3-2-6,5 9 0,0-1 1,0 0-1,1 0 0,-4-19 0,-15-73-38,18 84 6,1 0 1,-1-22-1,-2-8-36,-3-5 8,9 50 32,0-2 2,-3-18 9,3 18 13,5 23 10,12 52 1,-14-65-8,-1-1 1,0 1 0,0-1 0,0 1 0,0 0 0,-1-1 0,0 1-1,1 0 1,-1-1 0,-1 1 0,0 6 0,0 0 3,0 9 22,-6 36 0,2-16 6,2-12-18,1-21-11,1-1 6,0 2 11,0 3-8,0 1 0,1-1 0,2 16 0,-1-21 23,-1 1-28,0 17-7,0-17 12,0 0-9,0 18-8,3-14-2,12 11 8,-5-7 0,0 0 1,13 14 0,-20-26-5,-1 5 4,28 54-4,-27-57 106,1 0-86,12 15-4,-11-14-9,-4-19-109,3-41 65,-3 42-7,-2 6 4,-3-22 1,3 22 5,0-1-7,-11-132-341,12 134 336,0-2 0,-5-58-80,4 61 108,2-1-27,4-24 50,8 41 22,38 32 16,-50-43-38,0 1 0,0-1 0,-1 1-1,1 0 1,0-1 0,0 1 0,0 0-1,-1-1 1,1 1 0,0 0 0,0 0-1,-1 0 1,1 0 0,-1 0 0,1 0 0,-1-1-1,1 1 1,-1 2 0,11 54 196,-11-32-106,0-23-87,-1-1 0,1 1 0,0 0-1,0 0 1,0-1 0,0 1 0,0 0 0,0 0-1,1-1 1,-1 1 0,1 0 0,-1-1-1,2 3 1,0 3 11,-1-5-10,0 1-1,0-1 1,0 1-1,0-1 1,-1 1-1,1-1 1,-1 1-1,0-1 1,0 1-1,0-1 0,0 4 1,5 59 108,-4-64-113,-1 1 0,0-1 0,0 0 1,1 0-1,-1 0 0,0 0 0,0 1 1,0-1-1,0 0 0,0 0 0,0 0 1,-1 1-1,1-1 0,0 0 0,-1 0 1,1 0-1,0 0 0,-1 1 0,0 0 1,0-1-1,1 0 1,-1 0-1,1 0 1,-1 0-1,1 0 1,0 0 0,-1 0-1,1 0 1,0 0-1,0 0 1,0 0-1,0 0 1,0 0-1,0 0 1,0 0 0,0 0-1,0 0 1,1 0-1,-1 1 1,1 0-1,3 20 31,-3-17-4,-1 2-9,0 20-3,0-21-5,0-1 6,0 14 1,0-14 59,-8-22-84,-23-50 6,18 37-8,12 23 5,1 0-1,0-4-7,4-19 2,-8 0 4,3 24 7,0-2-6,-3-28 2,3 7-2,1 27 3,0 0 1,0 0-1,0 0 0,0 0 0,0 0 0,-1 0 0,1 0 0,-1 0 0,1 0 0,-1 0 0,-1-2 0,1 3 0,1-1 0,-1 1 0,1 0 0,-1 0 0,1-1 0,0 1 0,-1 0 0,1-1 0,0 1 0,0-1 0,0 1 0,0 0 0,0-1 0,1 1 0,-1 0 0,0-1 0,1 1 0,0-3 0,2-7-8,-1 1-1,1-1 0,-1 1 0,0-20 0,-2 9-2,0 16 0,2-1-1,7-16-3,-7 17-2,2 19-4,19 65 28,-21-71-3,0-5-1,-1 0-1,0-1 1,-1 1-1,1 0 1,0 0 0,-1 0-1,0 0 1,0 0-1,0 0 1,0 4-1,0 65 36,0-71-36,0 1 0,0-1 1,0 0-1,1 1 0,-2-1 0,1 0 1,0 1-1,0-1 0,0 0 0,-1 1 1,1-1-1,-1 0 0,1 1 0,-1-1 1,1 0-1,-2 2 0,1-2 1,0 0 0,1 0 0,-1 1 0,1-1 0,-1 0 1,1 0-1,-1 1 0,1-1 0,0 0 0,0 1 0,-1-1 0,1 0 0,0 1 0,0-1 0,0 0 1,1 3-1,-1 62 70,-13-77-88,-38-32-1,49 42 16,0 0 1,0-1-1,1 1 0,-1-1 1,0 1-1,1-1 0,-1 0 1,0 1-1,1-1 0,0 0 1,0 0-1,-1 0 0,1 0 1,-1-5-1,1 6 0,1 0 1,-1 0-1,0 0 0,1 0 1,-1-1-1,0 1 1,0 0-1,0 0 0,1 0 1,-1 1-1,0-1 0,0 0 1,-1 0-1,1 0 0,0 1 1,0-1-1,0 1 1,0-1-1,-1 1 0,0-1 1,-18-13-5,9 5 6,0 2-1,0-1 0,-1 1 1,0 1-1,0 0 0,-20-7 1,-139-19 40,105 27-8,-294 13 63,-146 31-4,256-17 94,56-7 8,115-11-118,39 1-41,30-4 109,44-4-146,114-7 12,568-45 83,-621 48-61,-47 6-8,-41 1 27,-39 4-33,-107 12 3,-603 30 240,635-43-226,-2 1 4,-456 10 278,551-14-296,4-1 4,-9-2 49,42-1-61,69-3-46,-75 6 35,554-28-133,-273 16 80,-270 12 41,161-5-51,-107 6 46,-40-2 14,-31 1-8,-292 4 9,-581 41 60,522-23 52,215-13-78,-236 9 46,388-24-78,4-2 1,-2 0-5,0 2 1,1 1 0,55-3 0,866-27-193,-942 36 186,-43 5-43,-113 15 45,-359 13-33,330-26 52,-614-16 83,718 2-87,19 0-9,52 7 0,0 0 0,1 0 0,-1 0 0,0 0 0,0 0 0,1 0 0,-1 0 0,0 0 0,1 0 0,-1 0 0,0 0 0,1-1 0,-1 1 0,0 0 0,1 0 0,-1-1 0,0 1-1,1-1 1,-1 1 0,1 0 0,-1-1 0,1 1 0,-2-2 0,1 1 3,0 0 0,0 0 0,-1 0-1,1 0 1,0-1 0,0 1 0,0 0 0,0-1-1,0 1 1,0-1 0,0 0 0,0 1 0,0-3-1,24-4-5,278-70 6,293-9 10,-464 70-10,356-40-12,-104 14-28,-312 36 32,-27 3-4,44-10 0,-54 10 4,-28 5 3,-14 0-8,-198 15 10,-1125 45 112,1291-65-105,31 1-7,1 2 15,32-9-13,0 1 1,0 1 0,1 2-1,0 0 1,31-4 0,137-5-5,-122 11 4,1194-25-90,-1206 28 79,108 5-20,-161-2 25,-20 2 2,-96 21-7,-153 13 0,-307-10 22,556-27-13,-154 3 1,125-2-6,-6-1 2,39-1 5,134-6-8,0-2 15,612 4 32,-363 7-51,-100 12-14,-270-12 21,7 9 5,-9-8 0,-12 2 0,-20 8 2,-2-1 0,-55 14 0,-228 34-26,163-32 15,47-7-2,79-16-7,5-3 9,-5-1-15,23-1 11,3 0-2,0-1-1,0 1 1,0-1 0,0 0 0,0 0 0,0 0 0,0 0 0,0 0 0,-1 0 0,-2-1-1,9-7-27,13-26 1,-17 34 38,0-1 0,1 0 0,-1 0 0,0 1 0,1-1 0,-1 1 0,0-1 0,1 0 0,-1 1 0,1-1 0,-1 1 0,1-1 0,-1 1 0,1-1 0,-1 1 0,1-1 0,0 1-1,0-1 1,60-32-82,-39 24 65,0 0 1,1 1-1,1 1 0,-1 2 1,33-5-1,-20 4 2,151-22-51,0 1-59,-181 25 118,-1 1-1,1 0 1,-1 0-1,1 0 1,10 1-1,15 1-29,3-1-19,-30 4 30,9 10-7,-10-11 0,-13 6-18,-11 9 38,-1-1-1,-1-1 1,-45 25 0,-109 43-74,171-82 54,14-15-673,26-40 643,-31 47 48,1 1 0,0-1-1,0 1 1,1 0 0,0 0 0,0 1 0,0 0 0,0-1-1,9-4 1,5-4-10,16-11-31,0 2 0,54-25-1,-6 4 13,4-3-63,-66 34 103,-16 9-4,-3 0 1,4-2 9,-7 1-9,-14 3-35,-68 8 37,55-3-1,-32 10 0,52-13 7,1 0-3,-22 0-5,26-1-5,9-1-33,130-24 41,-95 17-12,-20 4 11,0 0-1,0 2 1,28 0 0,-8 1 10,-28 3 11,22 16 4,-30-12-21,-2-1 2,-3-4 1,1 0 0,0 0 0,0 0 0,0 0 0,-1 0 0,1 0 0,-1 1 0,1-1 0,0 0 0,-1 0 0,0 0 0,1 1 0,-1-1 0,0 0 0,0 0 0,0 1-1,0-1 1,0 0 0,0 3 0,0-2 1,-1 9 4,-4 4-2,-1 1 11,0-1-1,0 1 1,-2-1 0,-12 20-1,11-23-6,5-5 4,-4 10-9,6-13-6,0 0-4,-14 34 7,15-34 0,-7 14 7,6-14-7,2-3-8,0 0 6,-1 0 0,1 1-1,-1-1 1,1 0-1,-1 0 1,1 0 0,-1 0-1,0 0 1,0 0 0,1 0-1,-3 2 1,2-1-9,-1 2-58,20 13-2130,-14-14 2171,9-9 38,66-35 74,-76 39-26,1-2-42,13-13-2,-13 13 11,-3 4-22,-1 0-1,1 0 1,-1-1-1,1 1 1,-1 0-1,1 0 1,-1-1-1,1 1 1,-1 0 0,1-1-1,-1 1 1,0 0-1,1-1 1,-1 1-1,0-1 1,1 1-1,-1-1 1,0 1-1,1-1 1,-1 1 0,0-1-1,10-13 65,3 3-51,-10 8 6,0-1-11,23-26 34,-24 28-29,4-2-1,82-57 47,-83 58 22,-4 2-72,0-1-1,0 1 1,0-1-1,0 1 1,1 0-1,-1-1 0,0 1 1,1 0-1,-1 0 1,6-5 744,-17 3-741,-30-11 5,30 11-2,4 0-1,-3 1-14,-35-19 17,26 7 4,15 10-20,0 1 6,-1-2 1,-12-11-8,6 3 2,-11-3 22,10 8-10,7 5 75,1 13-52,-11 31 1,13-36-25,-1 1 1,1 0-1,0 0 1,0 0-1,1 0 1,-1 0-1,2 12 0,0-15-7,-1 1-1,0 0 0,0-1 0,0 1 0,-1-1 0,1 1 0,-2 5 0,1-7-4,1-1 0,-1 1 0,0-1-1,1 1 1,0-1 0,-1 1 0,1 0 0,0-1 0,0 1 0,0 0 0,0-1 0,0 1-1,1 2 1,1 19 36,-4 15-1,0-23-9,1 0 1,1 0-1,0 0 1,4 24 0,2 14 29,-4-40-11,-2-1 0,1 0 0,-2 18-1,0-18-7,1-11-37,0 0 1,-1 0-1,1 0 1,0 0 0,-1 0-1,1 0 1,0 0-1,-1 0 1,0 0 0,1 0-1,-1 0 1,1 0-1,-1-1 1,0 1-1,0 0 1,0 0 0,1-1-1,-1 1 1,0 0-1,0-1 1,0 1 0,-2 0-1,0 2 39,1 2-6,-6 14-8,6-15-6,0 0 1,-1 4-12,-4 4 13,-25 27 62,9-14-71,16-21-12,-9 4 9,-25 12 18,40-20-28,-1 1-1,1-1 0,0 0 0,0 1 1,0-1-1,0 1 0,0-1 0,0 1 1,0-1-1,0 1 0,0 0 1,0 0-1,0-1 0,0 1 0,0 0 1,-1 1-1,0 1 1,-1 0 0,-4 0 6,-21 9-3,15-5-1,11-3 1,-28 13 78,37-27-76,23-29-2,-22 30 2,-5 7-6,-1-1 1,1 1 0,-1 0 0,1-1 0,-1 0-1,0 1 1,0-1 0,0 0 0,0 0-1,-1 0 1,2-5 0,-1 5 4,0-1 6,6-12-2,-6 12 12,-1-1-4,3-14-3,-3 14-6,6-16 43,-7 17-28,0-13-11,0 13 19,1 2-30,0 1 1,0-1 0,0 0-1,0 0 1,0 0 0,0 1-1,0-1 1,0 0 0,0-3-1,1-4 11,-2-10-1,4 0-1,-3 15-11,0 0 19,-1 0-12,0-15 5,0 14 47,1 1-48,3-10 1,-2 10 97,-1-1-87,3-14-3,-3 15 171,-5 3-677,3 1 499,0 0 0,0 0 0,1 0 0,-1-1 1,0 1-1,0 0 0,1-1 0,-1 1 0,0 0 0,1-1 0,-1 1 0,1-1 0,-1 1 0,0-1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05:31:01.7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61 116 8217,'-11'-27'463,"9"22"-94,0 1 54,-31-46 2485,31 46-2775,-8-21 2601,23 36-2565,3 2-114,40 31 187,10-7 90,-60-34-312,1 0 0,0 0 0,-1-1 0,1 1 0,1-1 0,-1-1 0,0 1 0,8-1 0,33 5 109,-46-5-127,58 8 102,76 1 0,131 1 72,-204-7-116,-28 1-16,-26-4 30,1 0-40,-10-1-34,21 2 3,-13 1 35,-15 0 145,-28 6-168,5-2 8,0-1 0,-37 3 0,-40 5 139,73-9-68,-33 6 28,6-4 1,25-2-57,27-4-9,-20 5-11,24-5 21,16-1 240,101-3-265,-67 1 0,290-26 135,94 0 18,-422 28-121,32-4-8,-30 2 15,-18 2 430,-136 6-429,62 1 53,-109 23-1,85-11-35,-312 45 538,382-55-557,13-5 190,44 0-231,-6-1-33,15 4 9,0-1-1,0-2 0,32 1 0,803-13 166,-590-6-114,-255 14-59,49-4 26,-27-2-20,-31 5 42,-45-1-51,-116-8-5,-158 15 49,183 2 3,-561 50 409,639-48-412,-51 15 0,96-23-45,1-1 0,-1 1 0,1-1 0,-1 1 0,1 0 1,-1 0-1,1 0 0,0 1 0,0-1 0,-1 0 0,1 1 1,0-1-1,-3 5 0,-1 0 38,10-2-36,0 0 0,0 0-1,1-1 1,0 0 0,-1 0 0,10 5 0,-1-1 1,-11-6-5,-1 0 1,1 0-1,0 0 0,0 0 0,0 0 1,0 0-1,0-1 0,0 1 1,0 0-1,0-1 0,4 1 0,212 32 53,-58-23-35,179-12 0,157-39-31,-431 37 7,15-3-9,-46 4 1,-26 2 1,-33 9-36,1 0 45,-28 9-2,-67 12-1,-478 77 61,538-96-43,-316 64 34,327-64-43,-2-1-3,-19 5-2,22 0 2,38-11 29,29 0-18,61 9-3,-41-10-12,826-93 39,-802 85-34,62-9 47,-54-2-26,-67 15 11,-117-4-31,75 2-3,-68 3-1,-901 82 242,992-79-230,-53 6 38,51-7-45,8-1-2,1 1 0,0-1 0,-1 1 0,1 1 0,0-1 0,-10 5 0,-15 3 11,31-9-11,0 0 0,0 1 0,0-1 0,-1 0 0,1 1 0,0-1 0,0 0 0,0 1-1,0 0 1,0-1 0,0 1 0,0-1 0,0 1 0,0 0 0,0 0 0,1 0 0,-1-1 0,0 1-1,0 0 1,1 0 0,-1 1 0,-1 1 4,-1 0 35,18 4-28,-6-3-10,7 3 2,1 0-1,1-1 1,-1-1 0,35 6-1,569 14 68,-547-25-74,729-28-55,-794 27 51,20-7-11,-24 6 8,-34 2-24,-90 0 29,67 2 2,-242 14-7,-322 18-8,316-15 2,221-10 11,48-4 1,-36-1 1,93 1 2,6 1 3,11 1 2,71 4-1,459 38-39,-77-6 2,-398-39 31,-88-2 1,-5-2 0,1 0 0,-1 1 1,0-1-1,0-1 0,0 1 1,0-1-1,7-1 0,0-2 1,-6 3 1,0-1 0,-1 1-1,1 0 1,0 1 0,9-1 0,-12-2-6,10-11-1,-10 11 1,-22-2-8,-55-14 26,41 13-20,-36 1 0,0 3 2,-22 2 0,19 0 5,-92-3-5,86 3 11,36 0-5,31 0-4,-1-1 6,-36-4-8,36 4 13,35-4-16,-2 1 8,27-4 0,63-4-1,74 2 2,1002-66-16,-1063 69 11,-63 3 2,12 0 7,-38 1-1,-26 2-1,-22 1 5,-138 10-7,-536 42-42,677-51 47,39 3 3,97 16 3,538 27 22,-274-40-18,-382-7-13,0 1 0,0-1 0,0 0 0,15-2 0,-11 0 1,-1 1 3,-1 0-8,30-1 1,-30 2 11,-46 3-13,-119 10 11,-91-3 3,167-9-8,-403-15-21,449 12 21,-147-2 16,104-1-18,25 1-6,24-1 2,20 1 4,21 0 9,113-11-4,145-7-3,-69 6-9,37-7-6,481-57-119,-713 79 123,-34-2-45,-78-9 55,58 10-10,-226 11-10,-409 19-19,153-3 0,462-23 10,-7 6 4,43-3 16,22-4 14,34 4-1,-6-2-5,155 21 7,438 7 29,3-26-4,-338-13-31,-211 4-6,16-1-4,-24 3 6,5-1 2,-12 0-1,-42 3-2,0-2-1,33-3-1,-33 4-4,-42 1-208,-97 0 205,82 0 4,-38 0-15,11 0 1,30 0 14,33 0 1,-2 0-1,-38-3-12,38 3 2,-16 0-1,22-1 6,18 2-75,144 18 94,-56-4-14,-50-11 4,-30-3 3,24 4-3,-31-2 3,36 4-10,10-3-2,-5-2 7,41-4 7,-59 2-3,-27 0 3,3-1 18,56-3-26,-20 4-1,-36 0 3,34-2-4,-36 1-1,2 1-33,1 0 35,-7 0-1,1 1 0,-1-1 0,1-1 0,-1 1-1,1-1 1,-1 0 0,6-2 0,-2 2 3,28-9-48,-11 0 54,-20 8 2,-1-1-8,16-10 8,-15 10 6,-1 0-36,17-11 27,-17 10-5,8 8-86,40 13 87,-40-12-2,-11-5 7,-1 0 0,1 0-1,0 1 1,-1-1 0,1 1 0,-1-1 0,1 1-1,0 0 1,-1 0 0,1-1 0,-1 1 0,2 2 0,1-1 0,1 1-2,3-1-3,25 8 3,-25-8 6,11 2-1,-18-3-1,1 0-1,0-1 0,0 0 1,0 1-1,0-1 1,0 0-1,1 0 1,-1 0-1,0 0 1,3-1-1,4-3 3,30-15-1,-30 14-7,-9-2-21,0-22 14,0 22-4,-2 1-16,-19-63-11,19 62 32,0 2 5,-20-49-15,17 43 11,-8-13-2,8 13 2,-3-8 9,6 14-4,-1 0-7,-5-14 6,6 14-6,2 21-77,0 55 95,0-46 1,0-13-4,0 0-1,2 0 1,-1-1 0,5 16 0,-2-9-5,2 41 5,-6-53 2,0 0 0,0 18 2,0-18 10,0-1-13,0 16 2,0-16 20,-11-20-64,-33-44 27,25 32-6,17 19 12,0 2-1,-1-2-7,1 0 0,0 0 0,0 0-1,0 0 1,1 0 0,0-10 0,0 9 5,-1-19-22,3 4 11,5-44-24,-5 60 31,-1 2-5,0-18 5,0 18-2,-1 0-12,-4-21 9,4 21-6,3 0-40,1 2 55,-2 2 1,0 1 1,0-1 0,0 1 0,-1-1 0,1 0 0,0 1 0,-1-1-1,1 0 1,-1 0 0,0 1 0,1-4 0,10 17 2,36 39 3,-44-47 0,0 1 0,0-1 1,0 1-1,-1-1 1,0 1-1,0 0 0,2 5 1,7 33 4,-7-30-3,-2-7-1,-1 1-1,0-1 0,0 1 0,-1-1 1,0 1-1,-1 11 0,1 28 17,-4 33 9,1-44-13,3-30-10,-2-7-2,-4-15-4,-6-30-9,12 45 12,-3-9-13,0 0-1,2-1 1,-1 1 0,1-21 0,1 17 12,0 14-1,-1-1 0,1 0 0,0 0 0,-1 1 1,1-1-1,0 0 0,0 1 0,0-1 1,1 0-1,-1 0 0,0 1 0,1-1 0,-1 0 1,1 1-1,0-3 0,1-1-4,-1 0-13,-2-1 5,-3-18-4,3 18-1,2 0-6,10-51-77,-10 51 83,0 6-26,1-1 43,0 1 0,0-1 0,-1 0 0,1 1-1,0-1 1,-1 0 0,1 0 0,-1 0 0,1 0 0,-1 0 0,3-3 0,-1 2-2,2-1-4,3 15 7,27 33 7,-34-43-5,1-1 0,0 1 0,-1 0 0,1 0 1,-1 0-1,1 0 0,-1 1 0,0-1 1,0 0-1,0 0 0,0 1 0,-1-1 0,1 1 1,0-1-1,-1 4 0,2 4 4,9 18 16,2 13 0,10 71 39,-22-107-43,0 1-4,-1-6-12,1 0 1,-1 0 0,0 1-1,0-1 1,0 0 0,0 0-1,0 1 1,0-1 0,1 0-1,-1 1 1,0-1 0,0 0 0,0 1-1,0-1 1,0 0 0,0 1-1,0-1 1,0 0 0,0 1-1,0-1 1,0 0 0,-1 0 0,1 1-1,0-1 1,0 0 0,0 1-1,0-1 1,0 0 0,-1 0-1,1 1 1,0-1 0,0 0-1,0 0 1,-1 1 0,1-1 0,0 0-1,0 0 1,-1 0 0,1 0-1,-1 1 1,-12-9 16,-21-26-35,29 28 23,4 5-6,-1 0-1,1 0 1,0 0-1,0 0 1,0 0-1,0-1 1,0 1-1,0 0 1,0 0-1,1-1 1,-1 1-1,0-1 1,1 1-1,-1-2 1,-3-5-3,3 5 3,0 1-1,0-1 0,0 0 0,0 1 0,0-1 0,1 0 0,-1 0 1,1 0-1,0 0 0,0 0 0,0-4 0,-12-107-49,11 76 39,0-2 15,-18-82-33,15 101 26,3 16-6,-3 1 2,-8-13 8,9 12-5,-28 2-4,25 2 10,0 0 0,-1 0 1,1 0-1,0 1 0,-10 0 0,-46 1-10,37 0 8,-52 6 13,-234 32 13,123-16-23,-33 3 21,91-20 35,24-4 38,30 1-29,19-2-17,19 1-31,29-1 2,-4-1-5,-36 0-2,37 0-1,0 0 3,-34 2-6,34-1 0,1-1 1,-33 0-1,33 0-3,-1 0 6,-55 4-2,12 0 9,44-1-20,-36 0-7,7-3 6,30 0 15,97 3-9,16 2 5,101-3-6,141 6 14,-265-7-1,6-1 6,-18 3 37,-58-3 55,-17 0-51,-148 0-48,-223 8 18,-57-1 57,-243 6 127,630-15-186,39 1 14,41-2-39,107-12 0,129 9 6,-159 8-7,467-15 95,-538 12-79,-34 1-21,-1 0-1,1 0 1,0-1 0,-1 1-1,1-1 1,-1 0 0,5-1-1,7-2 11,-1 0-9,-8-1 6,-17-1 38,-20-4-47,10 3 1,0 0 0,0 2 1,-1 1-1,-28-3 0,-285-13 12,-40-3 1,306 15-16,34 7 2,20 1 3,0-1 0,0-1 0,0 0 0,1-1 0,-16-5 0,-4-1-5,25 7 12,4-2-12,-14-11-3,14 12 1,26-4-7,-8 3 11,19-6-1,-1 1 0,56-7 1,473-24 11,-301 26-10,-125 9-1,-49-1 36,-21 1-2,-30 3-20,-26 2 0,-38 3-16,-187 19 7,-394 29 10,553-44-9,-31 0-13,76-8 3,8 1 3,0-1-1,0 1 0,-1 1 1,1-1-1,0 1 0,0 0 0,-10 3 1,-14 3 3,22-6 19,25 7-11,1-1-6,3 3 4,1-2-1,0 0 0,35 5 0,431 52 86,-457-62-85,488 16 28,-440-20-37,-3 2 1,-23 1-4,17 0 16,-61-3-11,-6 0-2,-1 1 1,0 0-1,1 0 1,-1 0-1,0 0 0,1 1 1,-1-1-1,0 1 1,0 0-1,1 0 1,-1 0-1,3 2 1,26 9 0,-24-9 2,-5 1-4,9 13 2,-8-13 8,-12 5-12,-24 27-1,20-23 2,-5 3 1,13-11-5,4-5 5,0 1 1,0-1 1,0 1 0,0 0 0,-1-1-1,1 1 1,0-1 0,0 1-1,-1-1 1,1 1 0,0-1-1,-1 1 1,1-1 0,0 1-1,-1-1 1,1 1 0,-1-1 0,1 1-1,-1-1 1,1 0 0,-1 1-1,1-1 1,-1 0 0,1 0-1,-2 1 1,1-1 0,1 0 0,-1 1-1,1-1 1,-1 0 0,1 1 0,-1-1 0,1 0-1,-1 1 1,1-1 0,-1 0 0,1 1 0,-1-1-1,1 1 1,0-1 0,-1 1 0,1-1 0,0 1-1,-1-1 1,1 1 0,0-1 0,0 1 0,0 0-1,-1-1 1,1 1 0,0 1 0,-3 4 12,-10 18-10,10-18-5,1-2-1,0 0-25,1-3-6,0 0 0,0 1 1,0-1-1,1 0 0,-1 1 0,0-1 1,1 1-1,-1-1 0,1 1 1,-1-1-1,1 1 0,0 1 0,22-9 9,69-18 6,-68 18 5,-16 2-4,18-10 5,-18 10 1,-5 0-12,6-12 11,-6 12 4,1-1 10,10-14-6,-10 14 1,0 0-70,8-14 64,-9 14-6,4 2-91,14-12 95,-14 11 2,1 1-6,23-8 8,-12 5 0,0 0 0,22-3-1,-31 7 7,-1 0-10,-1 8-43,23 18 50,-22-18 10,-18 4-37,-28 28 20,28-28-1,9-10-7,0 0 20,0 0 1,1 0-1,-1 0 1,0 1-1,0-1 1,0 0 0,0 1-1,0-1 1,1 0-1,-1 1 1,0-1 0,0 1-1,1-1 1,-1 1-1,0-1 1,0 1-1,1 0 1,-1-1 0,0 2-1,0-1-1,1 0-1,-1-1 1,1 1-1,-1-1 1,1 1-1,-1-1 0,1 1 1,-1-1-1,0 1 1,1-1-1,-1 1 1,0-1-1,1 0 1,-1 1-1,0-1 1,1 0-1,-1 0 1,0 0-1,0 1 1,1-1-1,-1 0 1,0 0-1,0 0 0,-1 0 1,-8 5-8,10-5 4,0 0 1,-1 0 0,1 0 0,0 0-1,0 0 1,0 1 0,0-1 0,0 0 0,-1 0-1,1 0 1,0 0 0,0 0 0,0 0-1,0 1 1,0-1 0,0 0 0,0 0-1,0 0 1,0 0 0,0 0 0,0 1-1,0-1 1,0 0 0,-1 0 0,1 0-1,0 0 1,0 1 0,0-1 0,0 0-1,1 0 1,-1 0 0,0 0 0,0 1-1,0-1 1,0 0 0,0 0 0,0 0-1,0 0 1,0 0 0,0 1 0,0-1-1,0 0 1,0 0 0,1 0 0,-1 0-1,0 0 1,0 0 0,0 1 0,0-1-1,0 0 1,0 0 0,1 0 0,-1 0-1,0 0 1,0 0 0,0 0 0,0 0-1,1 0 1,-1 0 0,0 0 0,0 0-1,0 0 1,71 18-49,-67-17 45,-2 0-19,0 1 27,0-1 0,-1 0 0,1 0 0,-1 1 0,1-1 0,-1 1 0,0-1 0,2 3 0,0-1-5,0-1-7,5 8 10,-6-8 13,1 1-49,10 9 35,-10-10 3,-2 2-2,3 11-2,-3-12-2,2 0 2,10 6 8,-10-6-4,-1 0 3,28 35-1,-10-4 0,-19-34 0,0 1 1,-1-1 0,1 1 0,-1 0 0,1-1-1,-1 1 1,1-1 0,-1 1 0,0 0-1,1-1 1,-1 1 0,0 0 0,1 0 0,-1-1-1,0 1 1,0 0 0,0 0 0,0-1 0,1 1-1,-1 0 1,0 0 0,0 0 0,-1-1 0,1 1-1,0 0 1,0 0 0,0-1 0,0 1 0,-1 0-1,1-1 1,0 1 0,-1 0 0,1 0-1,-1 0 1,-21 13 0,16-10 2,-63-8 17,31 2-22,28 1 5,1 0 4,-44-2-28,19 3 14,26 0-4,1-1 4,-23-1 6,22 2 0,148-4 10,-81 0-6,-7-5-2,78-5-7,-121 13 14,-3 0-4,15-2 0,-15 3 9,2 0-8,25 0 6,-24 0 50,-25 6-57,-9 5-4,12-5-1,-1 0-1,0-1 1,-29 6-1,34-8-1,-33 16-3,38-17 0,-1 0-1,-1 0 5,-25 20 6,28-20-10,4 3 1,3 16 8,-3-16 2,4-2 7,22 9 12,-23-11-25,-1-1 0,0 1 0,0-1 0,0 0 0,0 0 0,0 0 1,0 0-1,0-1 0,1 1 0,2-2 0,3 0-1,1 2-2,1-3 5,39-7-5,14-5 4,-59 14 3,4 0-13,28-4 4,11-5-17,-36 7 8,-18 1 8,-119 9 22,100-5-20,-3 4 1,1 1 5,-133 20 37,152-26-33,2-1 2,-183 21 31,184-20-35,3-2-3,1 0-1,-1 1 1,0 0-1,0-1 1,0 1-1,0 0 1,0 0 0,1 0-1,-1 0 1,0 0-1,0 0 1,-3 2 0,-29 2 18,-45-2 23,36 3-21,36-5 16,-7 1-27,-60 2 13,50-1-15,18-1 1,-5 0 0,-36 4-8,35-3-2,4-1 5,-48 5-3,-19-2 0,15-1 26,10-3-29,38 0 6,-1-1 5,-63-1-2,12 2 11,45-1 219,46-2-173,67-2-102,-78 4 64,32 0-7,31 1 9,-9 0 0,18 0-10,-83 0-9,8 0 8,38 0 0,-39 0 0,-2 0 4,31 0 13,-31 0 93,1-1-101,36-1 5,-35 1 207,-30-8-235,-50-28-6,51 28 6,30 7-11,38-7 6,-39 6 3,19 2 6,-25 2 7,0-1 0,-1 0 0,1-1 0,-1 1 0,11-3 0,13-2-9,-21 3 10,0 1-65,1-1-317,8-1 678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8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5.xml"/><Relationship Id="rId1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customXml" Target="../ink/ink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1288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Regional Heating Networks: An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3221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presentation will provide an overview of regional heating networks.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We will cover the basic concept, connections, data representation, and code implementation.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75369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29" y="5761315"/>
            <a:ext cx="331351" cy="331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99528" y="5737503"/>
            <a:ext cx="2877264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3535"/>
                </a:solidFill>
                <a:latin typeface="Sora Bold" pitchFamily="34" charset="0"/>
                <a:ea typeface="Sora Bold" pitchFamily="34" charset="-122"/>
                <a:cs typeface="Sora Bold" pitchFamily="34" charset="-120"/>
              </a:rPr>
              <a:t>by Aditya Mukherjee</a:t>
            </a:r>
            <a:endParaRPr lang="en-US" sz="21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0EC76-AAB5-464C-9D32-32D40C0C0217}"/>
                  </a:ext>
                </a:extLst>
              </p14:cNvPr>
              <p14:cNvContentPartPr/>
              <p14:nvPr/>
            </p14:nvContentPartPr>
            <p14:xfrm>
              <a:off x="12444278" y="7609083"/>
              <a:ext cx="552600" cy="259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0EC76-AAB5-464C-9D32-32D40C0C02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81638" y="7546083"/>
                <a:ext cx="6782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FC6B9B-A455-C4D7-DD4B-1023FBFD953C}"/>
                  </a:ext>
                </a:extLst>
              </p14:cNvPr>
              <p14:cNvContentPartPr/>
              <p14:nvPr/>
            </p14:nvContentPartPr>
            <p14:xfrm>
              <a:off x="12833438" y="7749843"/>
              <a:ext cx="1655640" cy="364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FC6B9B-A455-C4D7-DD4B-1023FBFD95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70438" y="7687203"/>
                <a:ext cx="17812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833C09-2373-9B15-C0CF-8F91496BA6FC}"/>
                  </a:ext>
                </a:extLst>
              </p14:cNvPr>
              <p14:cNvContentPartPr/>
              <p14:nvPr/>
            </p14:nvContentPartPr>
            <p14:xfrm>
              <a:off x="13625438" y="7482723"/>
              <a:ext cx="48240" cy="928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833C09-2373-9B15-C0CF-8F91496BA6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562798" y="7419723"/>
                <a:ext cx="173880" cy="21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890397E-3D59-A0E5-047C-53C039A22911}"/>
              </a:ext>
            </a:extLst>
          </p:cNvPr>
          <p:cNvGrpSpPr/>
          <p:nvPr/>
        </p:nvGrpSpPr>
        <p:grpSpPr>
          <a:xfrm>
            <a:off x="12732278" y="7730403"/>
            <a:ext cx="1207080" cy="322920"/>
            <a:chOff x="12732278" y="7730403"/>
            <a:chExt cx="12070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EDBC2A-B432-FC00-65FF-51131F56176D}"/>
                    </a:ext>
                  </a:extLst>
                </p14:cNvPr>
                <p14:cNvContentPartPr/>
                <p14:nvPr/>
              </p14:nvContentPartPr>
              <p14:xfrm>
                <a:off x="12922358" y="7744443"/>
                <a:ext cx="351360" cy="21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EDBC2A-B432-FC00-65FF-51131F56176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04718" y="7726803"/>
                  <a:ext cx="387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E7394FB-E0AE-7603-7497-C5E44F7A905D}"/>
                    </a:ext>
                  </a:extLst>
                </p14:cNvPr>
                <p14:cNvContentPartPr/>
                <p14:nvPr/>
              </p14:nvContentPartPr>
              <p14:xfrm>
                <a:off x="12931358" y="7755243"/>
                <a:ext cx="266400" cy="203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E7394FB-E0AE-7603-7497-C5E44F7A90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913718" y="7737243"/>
                  <a:ext cx="302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CEF1319-A0B9-807A-9043-2A32EAF5D8F3}"/>
                    </a:ext>
                  </a:extLst>
                </p14:cNvPr>
                <p14:cNvContentPartPr/>
                <p14:nvPr/>
              </p14:nvContentPartPr>
              <p14:xfrm>
                <a:off x="12732278" y="7859283"/>
                <a:ext cx="210960" cy="19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CEF1319-A0B9-807A-9043-2A32EAF5D8F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2714278" y="7841643"/>
                  <a:ext cx="2466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9B489E-14EF-17E8-E49B-88E4BAB61A5B}"/>
                    </a:ext>
                  </a:extLst>
                </p14:cNvPr>
                <p14:cNvContentPartPr/>
                <p14:nvPr/>
              </p14:nvContentPartPr>
              <p14:xfrm>
                <a:off x="13739918" y="7730403"/>
                <a:ext cx="199440" cy="21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9B489E-14EF-17E8-E49B-88E4BAB61A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677278" y="7667403"/>
                  <a:ext cx="325080" cy="336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312908"/>
            <a:ext cx="1062156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Core Concept: Subregional Networks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567113"/>
            <a:ext cx="33897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Network Segmentation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13992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region is divided into several subregions.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02824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subregion acts as an independent heating network.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5312926" y="3567113"/>
            <a:ext cx="31568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Closed Circuit System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12926" y="413992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Heated water flows in a closed circuit.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5312926" y="502824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circuit runs throughout the entire network.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9867543" y="3567113"/>
            <a:ext cx="338423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Intermediate Junctions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67543" y="4139922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 system incorporates intermediate junctions.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867543" y="5028248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These junctions are critical for managing heat distribution.</a:t>
            </a:r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26F420-332B-B8D7-A040-BA24AEBE5857}"/>
                  </a:ext>
                </a:extLst>
              </p14:cNvPr>
              <p14:cNvContentPartPr/>
              <p14:nvPr/>
            </p14:nvContentPartPr>
            <p14:xfrm>
              <a:off x="12853238" y="7658043"/>
              <a:ext cx="1617840" cy="4662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26F420-332B-B8D7-A040-BA24AEBE58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90598" y="7595403"/>
                <a:ext cx="1743480" cy="59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981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5452" y="3291840"/>
            <a:ext cx="10501670" cy="709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Network Connections and Dynamics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5452" y="4568309"/>
            <a:ext cx="485656" cy="485656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31307" y="4640699"/>
            <a:ext cx="133945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56968" y="4568309"/>
            <a:ext cx="3332321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Temperature Gradients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56968" y="505277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Junctions supply water at temperature (Ts).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1456968" y="5527477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Water returns at return temperature (Tr).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423190" y="4568309"/>
            <a:ext cx="485656" cy="485656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64279" y="4640699"/>
            <a:ext cx="203478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8"/>
          <p:cNvSpPr/>
          <p:nvPr/>
        </p:nvSpPr>
        <p:spPr>
          <a:xfrm>
            <a:off x="8124706" y="4568309"/>
            <a:ext cx="3239572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Pressure Management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124706" y="5052774"/>
            <a:ext cx="5750362" cy="690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Each junction has supply (Ps) and return pressure (Pr).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55452" y="6331387"/>
            <a:ext cx="485656" cy="485656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96302" y="6403777"/>
            <a:ext cx="203835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456968" y="6331387"/>
            <a:ext cx="3531751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Closed Circuit Operation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1456968" y="6815852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Network is a closed circuit.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1456968" y="729055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Special boilers may remove water.</a:t>
            </a:r>
            <a:endParaRPr lang="en-US" sz="1650" dirty="0"/>
          </a:p>
        </p:txBody>
      </p:sp>
      <p:sp>
        <p:nvSpPr>
          <p:cNvPr id="18" name="Shape 15"/>
          <p:cNvSpPr/>
          <p:nvPr/>
        </p:nvSpPr>
        <p:spPr>
          <a:xfrm>
            <a:off x="7423190" y="6331387"/>
            <a:ext cx="485656" cy="485656"/>
          </a:xfrm>
          <a:prstGeom prst="roundRect">
            <a:avLst>
              <a:gd name="adj" fmla="val 1866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563207" y="6403777"/>
            <a:ext cx="205502" cy="3408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Text 17"/>
          <p:cNvSpPr/>
          <p:nvPr/>
        </p:nvSpPr>
        <p:spPr>
          <a:xfrm>
            <a:off x="8124706" y="6331387"/>
            <a:ext cx="2840236" cy="3550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Temperature Drop</a:t>
            </a:r>
            <a:endParaRPr lang="en-US" sz="2200" dirty="0"/>
          </a:p>
        </p:txBody>
      </p:sp>
      <p:sp>
        <p:nvSpPr>
          <p:cNvPr id="21" name="Text 18"/>
          <p:cNvSpPr/>
          <p:nvPr/>
        </p:nvSpPr>
        <p:spPr>
          <a:xfrm>
            <a:off x="8124706" y="6815852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50K drop across each user node.</a:t>
            </a:r>
            <a:endParaRPr lang="en-US" sz="1650" dirty="0"/>
          </a:p>
        </p:txBody>
      </p:sp>
      <p:sp>
        <p:nvSpPr>
          <p:cNvPr id="22" name="Text 19"/>
          <p:cNvSpPr/>
          <p:nvPr/>
        </p:nvSpPr>
        <p:spPr>
          <a:xfrm>
            <a:off x="8124706" y="7290554"/>
            <a:ext cx="5750362" cy="345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Mass flow rate adjusts energy needs.</a:t>
            </a:r>
            <a:endParaRPr lang="en-US" sz="16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8703A2D-B32E-3EB1-5B2B-349B12AAEEC0}"/>
                  </a:ext>
                </a:extLst>
              </p14:cNvPr>
              <p14:cNvContentPartPr/>
              <p14:nvPr/>
            </p14:nvContentPartPr>
            <p14:xfrm>
              <a:off x="12802118" y="7703043"/>
              <a:ext cx="1678680" cy="372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8703A2D-B32E-3EB1-5B2B-349B12AAEE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39478" y="7640403"/>
                <a:ext cx="1804320" cy="498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8309" y="167675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Representation in Excel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427095"/>
            <a:ext cx="3705463" cy="1627942"/>
          </a:xfrm>
          <a:prstGeom prst="roundRect">
            <a:avLst>
              <a:gd name="adj" fmla="val 55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504" y="36512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Organization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82504" y="4137422"/>
            <a:ext cx="336647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Excel is used to store network parameters and connectivities.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427095"/>
            <a:ext cx="3705463" cy="1627942"/>
          </a:xfrm>
          <a:prstGeom prst="roundRect">
            <a:avLst>
              <a:gd name="adj" fmla="val 559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04542" y="365129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Junction Properties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04542" y="4137422"/>
            <a:ext cx="325707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Includes supply/return temperatures.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982504" y="549580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endParaRPr lang="en-US" sz="2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20456E-B1F4-E061-BF0C-9B082A10E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8" y="5279232"/>
            <a:ext cx="7627381" cy="27717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44FF28-5297-FF9C-9247-13293DC45F51}"/>
                  </a:ext>
                </a:extLst>
              </p14:cNvPr>
              <p14:cNvContentPartPr/>
              <p14:nvPr/>
            </p14:nvContentPartPr>
            <p14:xfrm>
              <a:off x="12880238" y="7732923"/>
              <a:ext cx="1619280" cy="337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44FF28-5297-FF9C-9247-13293DC45F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7238" y="7670283"/>
                <a:ext cx="1744920" cy="462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29739" y="329986"/>
            <a:ext cx="7693343" cy="1363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Code Implementation Overview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429181" y="2004362"/>
            <a:ext cx="22860" cy="5414963"/>
          </a:xfrm>
          <a:prstGeom prst="roundRect">
            <a:avLst>
              <a:gd name="adj" fmla="val 38079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8650875" y="2459181"/>
            <a:ext cx="725329" cy="22860"/>
          </a:xfrm>
          <a:prstGeom prst="roundRect">
            <a:avLst>
              <a:gd name="adj" fmla="val 38079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8207487" y="2237487"/>
            <a:ext cx="466249" cy="466249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376317" y="2306900"/>
            <a:ext cx="128588" cy="327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9580515" y="2211531"/>
            <a:ext cx="2727008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Data Input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9580515" y="2676589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Reads network data.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9580515" y="3132479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This loads from Excel.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8650875" y="4333225"/>
            <a:ext cx="725329" cy="22860"/>
          </a:xfrm>
          <a:prstGeom prst="roundRect">
            <a:avLst>
              <a:gd name="adj" fmla="val 380790"/>
            </a:avLst>
          </a:prstGeom>
          <a:solidFill>
            <a:srgbClr val="BBC2DC"/>
          </a:solidFill>
          <a:ln/>
        </p:spPr>
      </p:sp>
      <p:sp>
        <p:nvSpPr>
          <p:cNvPr id="12" name="Shape 9"/>
          <p:cNvSpPr/>
          <p:nvPr/>
        </p:nvSpPr>
        <p:spPr>
          <a:xfrm>
            <a:off x="8207487" y="4111530"/>
            <a:ext cx="466249" cy="466249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342861" y="4180944"/>
            <a:ext cx="195382" cy="327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9580515" y="4085575"/>
            <a:ext cx="2727008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Calculation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9580515" y="4550633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Executes calculations.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9580515" y="5006523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Determines flow parameters.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8650875" y="6207268"/>
            <a:ext cx="725329" cy="22860"/>
          </a:xfrm>
          <a:prstGeom prst="roundRect">
            <a:avLst>
              <a:gd name="adj" fmla="val 380790"/>
            </a:avLst>
          </a:prstGeom>
          <a:solidFill>
            <a:srgbClr val="BBC2DC"/>
          </a:solidFill>
          <a:ln/>
        </p:spPr>
      </p:sp>
      <p:sp>
        <p:nvSpPr>
          <p:cNvPr id="18" name="Shape 15"/>
          <p:cNvSpPr/>
          <p:nvPr/>
        </p:nvSpPr>
        <p:spPr>
          <a:xfrm>
            <a:off x="8207487" y="5985574"/>
            <a:ext cx="466249" cy="466249"/>
          </a:xfrm>
          <a:prstGeom prst="roundRect">
            <a:avLst>
              <a:gd name="adj" fmla="val 18670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342742" y="6054988"/>
            <a:ext cx="195739" cy="327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550" dirty="0"/>
          </a:p>
        </p:txBody>
      </p:sp>
      <p:sp>
        <p:nvSpPr>
          <p:cNvPr id="20" name="Text 17"/>
          <p:cNvSpPr/>
          <p:nvPr/>
        </p:nvSpPr>
        <p:spPr>
          <a:xfrm>
            <a:off x="9580515" y="5959618"/>
            <a:ext cx="2727008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Visualization</a:t>
            </a:r>
            <a:endParaRPr lang="en-US" sz="2100" dirty="0"/>
          </a:p>
        </p:txBody>
      </p:sp>
      <p:sp>
        <p:nvSpPr>
          <p:cNvPr id="21" name="Text 18"/>
          <p:cNvSpPr/>
          <p:nvPr/>
        </p:nvSpPr>
        <p:spPr>
          <a:xfrm>
            <a:off x="9580515" y="6424677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Presents network performance.</a:t>
            </a:r>
            <a:endParaRPr lang="en-US" sz="1600" dirty="0"/>
          </a:p>
        </p:txBody>
      </p:sp>
      <p:sp>
        <p:nvSpPr>
          <p:cNvPr id="22" name="Text 19"/>
          <p:cNvSpPr/>
          <p:nvPr/>
        </p:nvSpPr>
        <p:spPr>
          <a:xfrm>
            <a:off x="9580515" y="6880567"/>
            <a:ext cx="624256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Displays key metrics.</a:t>
            </a:r>
            <a:endParaRPr lang="en-US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08B7F89-3AC0-2E46-AD10-693C62B2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33" y="2742669"/>
            <a:ext cx="7399672" cy="33673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8A385E9-3296-0FBE-3797-32EFE09808B0}"/>
                  </a:ext>
                </a:extLst>
              </p14:cNvPr>
              <p14:cNvContentPartPr/>
              <p14:nvPr/>
            </p14:nvContentPartPr>
            <p14:xfrm>
              <a:off x="12844598" y="7779723"/>
              <a:ext cx="1604880" cy="29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8A385E9-3296-0FBE-3797-32EFE09808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81598" y="7716723"/>
                <a:ext cx="1730520" cy="423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231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Sora Light</vt:lpstr>
      <vt:lpstr>Sora Bold</vt:lpstr>
      <vt:lpstr>Arial</vt:lpstr>
      <vt:lpstr>Alexandria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Mukherjee</cp:lastModifiedBy>
  <cp:revision>3</cp:revision>
  <dcterms:created xsi:type="dcterms:W3CDTF">2025-03-02T05:23:05Z</dcterms:created>
  <dcterms:modified xsi:type="dcterms:W3CDTF">2025-03-02T05:31:25Z</dcterms:modified>
</cp:coreProperties>
</file>