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60" r:id="rId3"/>
    <p:sldId id="261" r:id="rId4"/>
    <p:sldId id="258" r:id="rId5"/>
    <p:sldId id="259" r:id="rId6"/>
    <p:sldId id="268" r:id="rId7"/>
    <p:sldId id="266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12AC1E7-A579-4045-9F89-C87C5F854702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21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1E7-A579-4045-9F89-C87C5F854702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15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1E7-A579-4045-9F89-C87C5F854702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85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1E7-A579-4045-9F89-C87C5F854702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591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1E7-A579-4045-9F89-C87C5F854702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050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1E7-A579-4045-9F89-C87C5F854702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672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1E7-A579-4045-9F89-C87C5F854702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365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12AC1E7-A579-4045-9F89-C87C5F854702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120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12AC1E7-A579-4045-9F89-C87C5F854702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03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1E7-A579-4045-9F89-C87C5F854702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20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1E7-A579-4045-9F89-C87C5F854702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53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1E7-A579-4045-9F89-C87C5F854702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32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1E7-A579-4045-9F89-C87C5F854702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65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1E7-A579-4045-9F89-C87C5F854702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38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1E7-A579-4045-9F89-C87C5F854702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4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1E7-A579-4045-9F89-C87C5F854702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84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C1E7-A579-4045-9F89-C87C5F854702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83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12AC1E7-A579-4045-9F89-C87C5F854702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B7D6E0D-70FC-46A3-9A01-C62FDDEF5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17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00B8-B0AF-43FE-A9DA-B9950FEF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WHY WE NEED MESS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69A26-3C82-4FAA-A87B-99340D19B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16" y="3219321"/>
            <a:ext cx="9855168" cy="208046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Mess management system project is a project to manage all the basic functionalities of any Mess/restaurant like record register new user, delete user, manage daily attendance, check mess progress etc.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Mess management system project is useful for providing some functionalities online so that users can know about the mess/restaurant like what is the today’s meal, what is the full week menu, user’s feedback and review etc. </a:t>
            </a:r>
          </a:p>
        </p:txBody>
      </p:sp>
    </p:spTree>
    <p:extLst>
      <p:ext uri="{BB962C8B-B14F-4D97-AF65-F5344CB8AC3E}">
        <p14:creationId xmlns:p14="http://schemas.microsoft.com/office/powerpoint/2010/main" val="99630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81DC-D30B-4145-9CEF-B48225A6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Software used </a:t>
            </a:r>
            <a:endParaRPr lang="en-I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AC29B-21A3-4101-A433-F980C4CF57B4}"/>
              </a:ext>
            </a:extLst>
          </p:cNvPr>
          <p:cNvSpPr txBox="1"/>
          <p:nvPr/>
        </p:nvSpPr>
        <p:spPr>
          <a:xfrm>
            <a:off x="1154954" y="2781893"/>
            <a:ext cx="9817846" cy="3504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We have used some basic software/tool to create this mess management system project that are listed below –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Text editor (Visual Studio code)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Web browser (Google Chrome)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Local server (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amp server)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MySQL database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Bootstrap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70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F078-D59B-4E3F-AC7F-C395BB20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281578"/>
            <a:ext cx="8761413" cy="706964"/>
          </a:xfrm>
        </p:spPr>
        <p:txBody>
          <a:bodyPr/>
          <a:lstStyle/>
          <a:p>
            <a:r>
              <a:rPr lang="en-IN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Working of the project – </a:t>
            </a:r>
            <a:b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49B2-177A-477B-911B-09FAA16A4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558" y="2836765"/>
            <a:ext cx="8825659" cy="297292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We have divided mess management system project in two panels –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User Panel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Admin panel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62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EFE2-56EF-452F-9CFD-EE79A1EC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D7C49-3140-461F-8C61-95059CBD8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72" y="2315482"/>
            <a:ext cx="8867321" cy="443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5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1B54-BF6A-4B6F-98BA-2AB3AC13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38846-5690-4E28-8A12-6ABE78D50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98" b="23838"/>
          <a:stretch/>
        </p:blipFill>
        <p:spPr>
          <a:xfrm>
            <a:off x="2847264" y="2423333"/>
            <a:ext cx="6497472" cy="415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8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279A-2E1E-47E8-8C95-E82C49B8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C8E015-BFA4-43C2-BF4C-8050BAB12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5" b="6432"/>
          <a:stretch/>
        </p:blipFill>
        <p:spPr>
          <a:xfrm>
            <a:off x="1661996" y="2328420"/>
            <a:ext cx="8868008" cy="4402318"/>
          </a:xfrm>
        </p:spPr>
      </p:pic>
    </p:spTree>
    <p:extLst>
      <p:ext uri="{BB962C8B-B14F-4D97-AF65-F5344CB8AC3E}">
        <p14:creationId xmlns:p14="http://schemas.microsoft.com/office/powerpoint/2010/main" val="242632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8E60F-40ED-437D-BA24-89A5E5C5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D65F02-3509-4D9F-801E-BE0ADE0C0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1" b="8062"/>
          <a:stretch/>
        </p:blipFill>
        <p:spPr>
          <a:xfrm>
            <a:off x="259408" y="2468032"/>
            <a:ext cx="5745467" cy="279126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9C354A-5FE6-4E2B-BFF6-E10740DFF8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0" b="6099"/>
          <a:stretch/>
        </p:blipFill>
        <p:spPr>
          <a:xfrm>
            <a:off x="6187127" y="3838092"/>
            <a:ext cx="5745467" cy="28424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414180-7A1F-49CA-AE60-87720AD49C13}"/>
              </a:ext>
            </a:extLst>
          </p:cNvPr>
          <p:cNvSpPr txBox="1"/>
          <p:nvPr/>
        </p:nvSpPr>
        <p:spPr>
          <a:xfrm>
            <a:off x="259406" y="5382705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 PANEL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877F7-AF0C-4288-9D35-E6685A3FA29B}"/>
              </a:ext>
            </a:extLst>
          </p:cNvPr>
          <p:cNvSpPr txBox="1"/>
          <p:nvPr/>
        </p:nvSpPr>
        <p:spPr>
          <a:xfrm>
            <a:off x="9916367" y="3429000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FEEDBACK PANEL</a:t>
            </a:r>
          </a:p>
        </p:txBody>
      </p:sp>
    </p:spTree>
    <p:extLst>
      <p:ext uri="{BB962C8B-B14F-4D97-AF65-F5344CB8AC3E}">
        <p14:creationId xmlns:p14="http://schemas.microsoft.com/office/powerpoint/2010/main" val="227495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C3D5-DB27-4DE5-A0CD-2A85E0E9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INTERFACE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09B3A3-CB93-4A8F-B103-6FFFE7A64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6" b="6345"/>
          <a:stretch/>
        </p:blipFill>
        <p:spPr>
          <a:xfrm>
            <a:off x="2125133" y="2498103"/>
            <a:ext cx="7941734" cy="3959258"/>
          </a:xfrm>
        </p:spPr>
      </p:pic>
    </p:spTree>
    <p:extLst>
      <p:ext uri="{BB962C8B-B14F-4D97-AF65-F5344CB8AC3E}">
        <p14:creationId xmlns:p14="http://schemas.microsoft.com/office/powerpoint/2010/main" val="24553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C1C4-6ED4-4C21-BA5C-1DEA449F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INTERFACE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3A50C1-AF93-4C6C-995C-68BFFCC96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" b="5917"/>
          <a:stretch/>
        </p:blipFill>
        <p:spPr>
          <a:xfrm>
            <a:off x="22578" y="2234570"/>
            <a:ext cx="6073422" cy="305428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4613EC-4036-497D-9FAA-9FBC753AD1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1" b="5842"/>
          <a:stretch/>
        </p:blipFill>
        <p:spPr>
          <a:xfrm>
            <a:off x="6096000" y="3761713"/>
            <a:ext cx="5938887" cy="29663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0FC72C-5E74-4371-B6E3-CFC8B7BE3CF8}"/>
              </a:ext>
            </a:extLst>
          </p:cNvPr>
          <p:cNvSpPr txBox="1"/>
          <p:nvPr/>
        </p:nvSpPr>
        <p:spPr>
          <a:xfrm>
            <a:off x="9908984" y="3325305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EDIT MENU PANEL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9A92F9-8ED6-4C38-B4F2-E627FBA65F8E}"/>
              </a:ext>
            </a:extLst>
          </p:cNvPr>
          <p:cNvSpPr txBox="1"/>
          <p:nvPr/>
        </p:nvSpPr>
        <p:spPr>
          <a:xfrm>
            <a:off x="-412422" y="5288856"/>
            <a:ext cx="6094428" cy="365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VIEW USER FUNCTIONALITY</a:t>
            </a:r>
            <a:endParaRPr lang="en-IN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81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457</TotalTime>
  <Words>170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WHY WE NEED MESS MANAGEMENT SYSTEM</vt:lpstr>
      <vt:lpstr>Software used </vt:lpstr>
      <vt:lpstr>Working of the project –  </vt:lpstr>
      <vt:lpstr>RELATIONAL MODEL</vt:lpstr>
      <vt:lpstr>ER MODEL</vt:lpstr>
      <vt:lpstr>HOME PAGE</vt:lpstr>
      <vt:lpstr>USER INTERFACE </vt:lpstr>
      <vt:lpstr>ADMIN INTERFACE</vt:lpstr>
      <vt:lpstr>ADMIN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 MANAGEMENT</dc:title>
  <dc:creator>adarsh kumar</dc:creator>
  <cp:lastModifiedBy>sarkarabhijit6492@gmail.com</cp:lastModifiedBy>
  <cp:revision>22</cp:revision>
  <dcterms:created xsi:type="dcterms:W3CDTF">2021-09-21T13:44:05Z</dcterms:created>
  <dcterms:modified xsi:type="dcterms:W3CDTF">2023-05-13T09:10:25Z</dcterms:modified>
</cp:coreProperties>
</file>