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A067-841A-46D5-B275-2F12B724B920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37B1F-97DF-4DF7-AF12-4C788706592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577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160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25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66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7347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176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813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954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508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6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73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15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31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59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59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47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57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48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A861A5-84A5-43B9-A543-9B4B88EE7BE7}" type="datetimeFigureOut">
              <a:rPr lang="en-US" smtClean="0"/>
              <a:pPr/>
              <a:t>12/5/2015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E075-0AA7-44E8-9B96-25F17A61D9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97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269557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TIME - TABLE MANAGEMENT SOFTWARE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723454"/>
          </a:xfrm>
        </p:spPr>
        <p:txBody>
          <a:bodyPr>
            <a:no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SOURABH LIMBORE (111203031)</a:t>
            </a:r>
          </a:p>
          <a:p>
            <a:r>
              <a:rPr lang="en-IN" dirty="0" smtClean="0"/>
              <a:t> AADESH MAGARE (111203032)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285860"/>
            <a:ext cx="69294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libri" pitchFamily="34" charset="0"/>
              </a:rPr>
              <a:t>2. Back End :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At the back end it maintains list of all teachers, venues and Classes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Every change in timetable is first verified to be consistent with existing entries before actually modifying the timetable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There is a list of constraints which must be satisfied by the timetable, where a user can change these constraints</a:t>
            </a:r>
          </a:p>
          <a:p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142984"/>
            <a:ext cx="79296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2400" dirty="0" smtClean="0">
                <a:latin typeface="Calibri" pitchFamily="34" charset="0"/>
              </a:rPr>
              <a:t>SYSTEM REQUIREMENT</a:t>
            </a:r>
          </a:p>
          <a:p>
            <a:endParaRPr lang="en-IN" sz="2000" dirty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Hardware Requirements : The minimum Hardware Requirements are :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Memory (RAM) : 512 MB of RAM required.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Hard Disk Space : minimum 1GB free space required.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Processor : Intel Pentium 4 or later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928670"/>
            <a:ext cx="6786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libri" pitchFamily="34" charset="0"/>
              </a:rPr>
              <a:t>Software Requirements : The minimum Software Requirements are :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Operating System : Windows / Linux 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Text Editor : VIM / Sublime Text 2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 err="1" smtClean="0">
                <a:latin typeface="Calibri" pitchFamily="34" charset="0"/>
              </a:rPr>
              <a:t>PyCharm</a:t>
            </a:r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Python 2.7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Python Library : </a:t>
            </a:r>
            <a:r>
              <a:rPr lang="en-IN" sz="2000" dirty="0" err="1" smtClean="0">
                <a:latin typeface="Calibri" pitchFamily="34" charset="0"/>
              </a:rPr>
              <a:t>wx</a:t>
            </a:r>
            <a:r>
              <a:rPr lang="en-IN" sz="2000" dirty="0" smtClean="0">
                <a:latin typeface="Calibri" pitchFamily="34" charset="0"/>
              </a:rPr>
              <a:t>  (Other GUI Library in future) 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PDF Reader / Word processors</a:t>
            </a:r>
          </a:p>
          <a:p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857232"/>
            <a:ext cx="721523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IN" sz="2400" dirty="0" smtClean="0">
                <a:latin typeface="Calibri" pitchFamily="34" charset="0"/>
              </a:rPr>
              <a:t>IMPLEMENTATION </a:t>
            </a:r>
          </a:p>
          <a:p>
            <a:pPr lvl="4"/>
            <a:endParaRPr lang="en-IN" sz="24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Current Status :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The implementation phase is in initial stage. 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We are working on the Back end. Taking input from user through minimal Graphical User Interface and preparing a time table with minimal constraints.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Current implementation supports default constraints i.e.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	No Clashes of Lectures / venues / teachers. 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	Support for Batches.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	Support for combined lectures.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	Maximum allowed load for faculty.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	Compulsory Lunch break for all classes.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928670"/>
            <a:ext cx="800105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itchFamily="34" charset="0"/>
              </a:rPr>
              <a:t>	Schedule For Remaining Implementation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[31st Dec 2015]	Complete Implementation of Back end and Front end. 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[15th Jan 2016] 	Testing / Debugging of all features.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[31st Jan 2016] 	Final version with complete Report.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[Feb 2016] 	Paper Publication / Marketing of software.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[April 2016]	Report Submission.</a:t>
            </a: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 smtClean="0">
              <a:latin typeface="Calibri" pitchFamily="34" charset="0"/>
            </a:endParaRPr>
          </a:p>
          <a:p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70009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latin typeface="Calibri" pitchFamily="34" charset="0"/>
              </a:rPr>
              <a:t>		        References : 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[1] ASC timetable website : http://www.asctimetables.com/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[2] FET timetable: http://lalescu.ro/liviu/fet/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[3] Mimosa timetable: http://www.mimosasoftware.com/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[4]  An Algorithm to Automatically Generate Schedule for School Lectures Using a Heuristic Approach by </a:t>
            </a:r>
            <a:r>
              <a:rPr lang="en-IN" sz="2000" dirty="0" err="1" smtClean="0">
                <a:latin typeface="Calibri" pitchFamily="34" charset="0"/>
              </a:rPr>
              <a:t>Anirudha</a:t>
            </a:r>
            <a:r>
              <a:rPr lang="en-IN" sz="2000" dirty="0" smtClean="0">
                <a:latin typeface="Calibri" pitchFamily="34" charset="0"/>
              </a:rPr>
              <a:t> Nanda, </a:t>
            </a:r>
            <a:r>
              <a:rPr lang="en-IN" sz="2000" dirty="0" err="1" smtClean="0">
                <a:latin typeface="Calibri" pitchFamily="34" charset="0"/>
              </a:rPr>
              <a:t>Manisha</a:t>
            </a:r>
            <a:r>
              <a:rPr lang="en-IN" sz="2000" dirty="0" smtClean="0">
                <a:latin typeface="Calibri" pitchFamily="34" charset="0"/>
              </a:rPr>
              <a:t> P. </a:t>
            </a:r>
            <a:r>
              <a:rPr lang="en-IN" sz="2000" dirty="0" err="1" smtClean="0">
                <a:latin typeface="Calibri" pitchFamily="34" charset="0"/>
              </a:rPr>
              <a:t>Pai</a:t>
            </a:r>
            <a:r>
              <a:rPr lang="en-IN" sz="2000" dirty="0" smtClean="0">
                <a:latin typeface="Calibri" pitchFamily="34" charset="0"/>
              </a:rPr>
              <a:t>, and </a:t>
            </a:r>
            <a:r>
              <a:rPr lang="en-IN" sz="2000" dirty="0" err="1" smtClean="0">
                <a:latin typeface="Calibri" pitchFamily="34" charset="0"/>
              </a:rPr>
              <a:t>Abhijeet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 err="1" smtClean="0">
                <a:latin typeface="Calibri" pitchFamily="34" charset="0"/>
              </a:rPr>
              <a:t>Gole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143116"/>
            <a:ext cx="7055380" cy="140053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214422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itchFamily="34" charset="0"/>
              </a:rPr>
              <a:t>			Background</a:t>
            </a:r>
          </a:p>
          <a:p>
            <a:endParaRPr lang="en-IN" sz="2000" dirty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All organizations need Time table for their smooth working. 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It is an efficient mapping of resources to the uses.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Educational institutes regularly face problem of timetable generation / maintenance.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latin typeface="Calibri" pitchFamily="34" charset="0"/>
              </a:rPr>
              <a:t>					ABSTRACT</a:t>
            </a:r>
            <a:r>
              <a:rPr lang="en-IN" sz="2400" dirty="0" smtClean="0">
                <a:latin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</a:rPr>
            </a:br>
            <a:endParaRPr lang="en-IN" sz="24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714488"/>
            <a:ext cx="7143800" cy="4857784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Calibri" pitchFamily="34" charset="0"/>
              </a:rPr>
              <a:t>I</a:t>
            </a:r>
            <a:r>
              <a:rPr lang="en-IN" dirty="0" smtClean="0">
                <a:latin typeface="Calibri" pitchFamily="34" charset="0"/>
              </a:rPr>
              <a:t>t </a:t>
            </a:r>
            <a:r>
              <a:rPr lang="en-IN" dirty="0" smtClean="0">
                <a:latin typeface="Calibri" pitchFamily="34" charset="0"/>
              </a:rPr>
              <a:t>belongs to the class of combinatorial optimization problems. We propose a semi automated approach for solving this heavily constrained problem for educational institutes like College of Engineering </a:t>
            </a:r>
            <a:r>
              <a:rPr lang="en-IN" dirty="0" err="1" smtClean="0">
                <a:latin typeface="Calibri" pitchFamily="34" charset="0"/>
              </a:rPr>
              <a:t>Pune</a:t>
            </a:r>
            <a:r>
              <a:rPr lang="en-IN" dirty="0" smtClean="0">
                <a:latin typeface="Calibri" pitchFamily="34" charset="0"/>
              </a:rPr>
              <a:t> (</a:t>
            </a:r>
            <a:r>
              <a:rPr lang="en-IN" dirty="0" err="1" smtClean="0">
                <a:latin typeface="Calibri" pitchFamily="34" charset="0"/>
              </a:rPr>
              <a:t>CoEP</a:t>
            </a:r>
            <a:r>
              <a:rPr lang="en-IN" dirty="0" smtClean="0">
                <a:latin typeface="Calibri" pitchFamily="34" charset="0"/>
              </a:rPr>
              <a:t>). It will allow the users to make time table as per his/her choice while ensuring all constraints are satisfied and there are no conflicts</a:t>
            </a:r>
            <a:r>
              <a:rPr lang="en-IN" dirty="0" smtClean="0">
                <a:latin typeface="Calibri" pitchFamily="34" charset="0"/>
              </a:rPr>
              <a:t>.</a:t>
            </a:r>
          </a:p>
          <a:p>
            <a:endParaRPr lang="en-IN" dirty="0" smtClean="0">
              <a:latin typeface="Calibri" pitchFamily="34" charset="0"/>
            </a:endParaRPr>
          </a:p>
          <a:p>
            <a:r>
              <a:rPr lang="en-IN" dirty="0" smtClean="0">
                <a:latin typeface="Calibri" pitchFamily="34" charset="0"/>
              </a:rPr>
              <a:t>We propose a much simpler approach for solving it. We aim to develop a desktop application using Object Oriented Programming paradigm with a user friendly interface.</a:t>
            </a:r>
          </a:p>
          <a:p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714356"/>
            <a:ext cx="72866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libri" pitchFamily="34" charset="0"/>
              </a:rPr>
              <a:t>		</a:t>
            </a:r>
            <a:r>
              <a:rPr lang="en-IN" sz="2400" dirty="0" smtClean="0">
                <a:latin typeface="Calibri" pitchFamily="34" charset="0"/>
              </a:rPr>
              <a:t>Properties of good Time - Table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 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No Clashes.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 Efficient Use : Gives Optimal output for the available resources.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Easy to Modify.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Specific to organization : It should be customized for each organization. 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77867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itchFamily="34" charset="0"/>
              </a:rPr>
              <a:t>			LITERATURE REVIEW</a:t>
            </a:r>
          </a:p>
          <a:p>
            <a:endParaRPr lang="en-IN" sz="2000" dirty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Existing solutions like FET , ASC Timetable ,Timetable Pro and Mimosa Scheduling Software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Identified different constraints for proper timetable generation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All the existing solutions have some common problems regarding usage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76438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itchFamily="34" charset="0"/>
              </a:rPr>
              <a:t>			FET 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open source software for automatic timetable generation.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Fully automated timetable generation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Import/export from CSV format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Runs on Linux, Windows, Mac and other OS</a:t>
            </a:r>
          </a:p>
          <a:p>
            <a:r>
              <a:rPr lang="en-IN" sz="2000" dirty="0" smtClean="0">
                <a:latin typeface="Calibri" pitchFamily="34" charset="0"/>
              </a:rPr>
              <a:t> </a:t>
            </a: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It is very hard to use for new users.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Since its fully automated it needs a large data initially which is not convenient for users.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79296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itchFamily="34" charset="0"/>
              </a:rPr>
              <a:t>			ASC Timetable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ASC is Shareware software, it supports automatic scheduling of timetable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Automatic Generation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Manual Adjustments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Easy to use (nice UI) 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It's not Free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Not available for Linux based systems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Timetable Pro and Mimosa Scheduling Software have similar features and issues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000108"/>
            <a:ext cx="664373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libri" pitchFamily="34" charset="0"/>
              </a:rPr>
              <a:t>		</a:t>
            </a:r>
            <a:r>
              <a:rPr lang="en-IN" sz="2400" dirty="0" smtClean="0">
                <a:latin typeface="Calibri" pitchFamily="34" charset="0"/>
              </a:rPr>
              <a:t>OBJECTIVES OF PROJECT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Easy to use GUI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Freedom to define constraints</a:t>
            </a:r>
          </a:p>
          <a:p>
            <a:r>
              <a:rPr lang="en-IN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Cross – Platform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Open – Source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Semi-automated approach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 Dynamic Checking</a:t>
            </a: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14298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2400" dirty="0" smtClean="0">
                <a:latin typeface="Calibri" pitchFamily="34" charset="0"/>
              </a:rPr>
              <a:t>SYSTEM DESIGN </a:t>
            </a:r>
            <a:endParaRPr lang="en-IN" sz="24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71678"/>
            <a:ext cx="7358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latin typeface="Calibri" pitchFamily="34" charset="0"/>
              </a:rPr>
              <a:t>Front End : </a:t>
            </a:r>
          </a:p>
          <a:p>
            <a:pPr marL="342900" indent="-342900">
              <a:buAutoNum type="arabicPeriod"/>
            </a:pPr>
            <a:endParaRPr lang="en-IN" sz="20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Sheet-based User Interface ( similar to spreadsheet )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users can easily enter the schedule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Multi-tabbed view where user can see the timetable in different contexts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</a:rPr>
              <a:t>A constraints section which will contain global constraints used throughout the time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347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TIME - TABLE MANAGEMENT SOFTWARE</vt:lpstr>
      <vt:lpstr>Slide 2</vt:lpstr>
      <vt:lpstr>     ABSTRACT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TIME-TABLE MANAGEMENT SOFTWARE.</dc:title>
  <dc:creator>Windows User</dc:creator>
  <cp:lastModifiedBy>Windows User</cp:lastModifiedBy>
  <cp:revision>22</cp:revision>
  <dcterms:created xsi:type="dcterms:W3CDTF">2015-12-04T16:16:20Z</dcterms:created>
  <dcterms:modified xsi:type="dcterms:W3CDTF">2015-12-05T05:53:18Z</dcterms:modified>
</cp:coreProperties>
</file>