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2F16E7-D7D3-4B2C-BD88-04A0494C2B00}" v="11" dt="2022-06-24T12:39:20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shra, Abhijit (Cognizant)" userId="941e1702-766c-4691-b2b2-caca3a9a30d1" providerId="ADAL" clId="{E52F16E7-D7D3-4B2C-BD88-04A0494C2B00}"/>
    <pc:docChg chg="custSel addSld modSld">
      <pc:chgData name="Mishra, Abhijit (Cognizant)" userId="941e1702-766c-4691-b2b2-caca3a9a30d1" providerId="ADAL" clId="{E52F16E7-D7D3-4B2C-BD88-04A0494C2B00}" dt="2022-06-24T12:39:20.913" v="41" actId="27636"/>
      <pc:docMkLst>
        <pc:docMk/>
      </pc:docMkLst>
      <pc:sldChg chg="addSp delSp modSp new mod">
        <pc:chgData name="Mishra, Abhijit (Cognizant)" userId="941e1702-766c-4691-b2b2-caca3a9a30d1" providerId="ADAL" clId="{E52F16E7-D7D3-4B2C-BD88-04A0494C2B00}" dt="2022-06-24T12:36:10.638" v="3" actId="27636"/>
        <pc:sldMkLst>
          <pc:docMk/>
          <pc:sldMk cId="135133212" sldId="256"/>
        </pc:sldMkLst>
        <pc:spChg chg="del">
          <ac:chgData name="Mishra, Abhijit (Cognizant)" userId="941e1702-766c-4691-b2b2-caca3a9a30d1" providerId="ADAL" clId="{E52F16E7-D7D3-4B2C-BD88-04A0494C2B00}" dt="2022-06-24T12:36:09.531" v="1" actId="478"/>
          <ac:spMkLst>
            <pc:docMk/>
            <pc:sldMk cId="135133212" sldId="256"/>
            <ac:spMk id="2" creationId="{96DEF30A-DF0F-B63C-3821-41022A3CC470}"/>
          </ac:spMkLst>
        </pc:spChg>
        <pc:spChg chg="del">
          <ac:chgData name="Mishra, Abhijit (Cognizant)" userId="941e1702-766c-4691-b2b2-caca3a9a30d1" providerId="ADAL" clId="{E52F16E7-D7D3-4B2C-BD88-04A0494C2B00}" dt="2022-06-24T12:36:09.531" v="1" actId="478"/>
          <ac:spMkLst>
            <pc:docMk/>
            <pc:sldMk cId="135133212" sldId="256"/>
            <ac:spMk id="3" creationId="{4B667C5C-BDC9-A0BF-C59D-6101C2A63968}"/>
          </ac:spMkLst>
        </pc:spChg>
        <pc:spChg chg="add mod">
          <ac:chgData name="Mishra, Abhijit (Cognizant)" userId="941e1702-766c-4691-b2b2-caca3a9a30d1" providerId="ADAL" clId="{E52F16E7-D7D3-4B2C-BD88-04A0494C2B00}" dt="2022-06-24T12:36:10.638" v="3" actId="27636"/>
          <ac:spMkLst>
            <pc:docMk/>
            <pc:sldMk cId="135133212" sldId="256"/>
            <ac:spMk id="4" creationId="{F5C74C16-B660-4A21-78B5-C03BA5B33E0C}"/>
          </ac:spMkLst>
        </pc:spChg>
        <pc:spChg chg="add mod">
          <ac:chgData name="Mishra, Abhijit (Cognizant)" userId="941e1702-766c-4691-b2b2-caca3a9a30d1" providerId="ADAL" clId="{E52F16E7-D7D3-4B2C-BD88-04A0494C2B00}" dt="2022-06-24T12:36:10.546" v="2"/>
          <ac:spMkLst>
            <pc:docMk/>
            <pc:sldMk cId="135133212" sldId="256"/>
            <ac:spMk id="5" creationId="{E4EC787A-63BF-0D96-DDCA-A8F606BF7422}"/>
          </ac:spMkLst>
        </pc:spChg>
        <pc:picChg chg="add mod">
          <ac:chgData name="Mishra, Abhijit (Cognizant)" userId="941e1702-766c-4691-b2b2-caca3a9a30d1" providerId="ADAL" clId="{E52F16E7-D7D3-4B2C-BD88-04A0494C2B00}" dt="2022-06-24T12:36:10.546" v="2"/>
          <ac:picMkLst>
            <pc:docMk/>
            <pc:sldMk cId="135133212" sldId="256"/>
            <ac:picMk id="6" creationId="{FBC3D191-D729-F1C4-F2AE-F4D9B411BB03}"/>
          </ac:picMkLst>
        </pc:picChg>
      </pc:sldChg>
      <pc:sldChg chg="addSp delSp modSp new mod">
        <pc:chgData name="Mishra, Abhijit (Cognizant)" userId="941e1702-766c-4691-b2b2-caca3a9a30d1" providerId="ADAL" clId="{E52F16E7-D7D3-4B2C-BD88-04A0494C2B00}" dt="2022-06-24T12:36:34.706" v="7" actId="27636"/>
        <pc:sldMkLst>
          <pc:docMk/>
          <pc:sldMk cId="2200056097" sldId="257"/>
        </pc:sldMkLst>
        <pc:spChg chg="del">
          <ac:chgData name="Mishra, Abhijit (Cognizant)" userId="941e1702-766c-4691-b2b2-caca3a9a30d1" providerId="ADAL" clId="{E52F16E7-D7D3-4B2C-BD88-04A0494C2B00}" dt="2022-06-24T12:36:33.514" v="5" actId="478"/>
          <ac:spMkLst>
            <pc:docMk/>
            <pc:sldMk cId="2200056097" sldId="257"/>
            <ac:spMk id="2" creationId="{844D9881-D59F-1FD8-9468-1D481A7F61F0}"/>
          </ac:spMkLst>
        </pc:spChg>
        <pc:spChg chg="del">
          <ac:chgData name="Mishra, Abhijit (Cognizant)" userId="941e1702-766c-4691-b2b2-caca3a9a30d1" providerId="ADAL" clId="{E52F16E7-D7D3-4B2C-BD88-04A0494C2B00}" dt="2022-06-24T12:36:33.514" v="5" actId="478"/>
          <ac:spMkLst>
            <pc:docMk/>
            <pc:sldMk cId="2200056097" sldId="257"/>
            <ac:spMk id="3" creationId="{2229A965-27BD-F0B6-3079-C3FC55C71646}"/>
          </ac:spMkLst>
        </pc:spChg>
        <pc:spChg chg="add mod">
          <ac:chgData name="Mishra, Abhijit (Cognizant)" userId="941e1702-766c-4691-b2b2-caca3a9a30d1" providerId="ADAL" clId="{E52F16E7-D7D3-4B2C-BD88-04A0494C2B00}" dt="2022-06-24T12:36:34.706" v="7" actId="27636"/>
          <ac:spMkLst>
            <pc:docMk/>
            <pc:sldMk cId="2200056097" sldId="257"/>
            <ac:spMk id="4" creationId="{181F53C7-9999-A614-D3E9-FC41FE324E3E}"/>
          </ac:spMkLst>
        </pc:spChg>
        <pc:spChg chg="add mod">
          <ac:chgData name="Mishra, Abhijit (Cognizant)" userId="941e1702-766c-4691-b2b2-caca3a9a30d1" providerId="ADAL" clId="{E52F16E7-D7D3-4B2C-BD88-04A0494C2B00}" dt="2022-06-24T12:36:34.659" v="6"/>
          <ac:spMkLst>
            <pc:docMk/>
            <pc:sldMk cId="2200056097" sldId="257"/>
            <ac:spMk id="5" creationId="{840B82CF-6613-935F-7D4C-414127C7AAD9}"/>
          </ac:spMkLst>
        </pc:spChg>
      </pc:sldChg>
      <pc:sldChg chg="addSp delSp modSp new mod">
        <pc:chgData name="Mishra, Abhijit (Cognizant)" userId="941e1702-766c-4691-b2b2-caca3a9a30d1" providerId="ADAL" clId="{E52F16E7-D7D3-4B2C-BD88-04A0494C2B00}" dt="2022-06-24T12:36:53.342" v="11" actId="27636"/>
        <pc:sldMkLst>
          <pc:docMk/>
          <pc:sldMk cId="4063316923" sldId="258"/>
        </pc:sldMkLst>
        <pc:spChg chg="del">
          <ac:chgData name="Mishra, Abhijit (Cognizant)" userId="941e1702-766c-4691-b2b2-caca3a9a30d1" providerId="ADAL" clId="{E52F16E7-D7D3-4B2C-BD88-04A0494C2B00}" dt="2022-06-24T12:36:42.535" v="9" actId="478"/>
          <ac:spMkLst>
            <pc:docMk/>
            <pc:sldMk cId="4063316923" sldId="258"/>
            <ac:spMk id="2" creationId="{9C097A2C-3CD5-10A4-9E62-8D292D2DAED6}"/>
          </ac:spMkLst>
        </pc:spChg>
        <pc:spChg chg="del">
          <ac:chgData name="Mishra, Abhijit (Cognizant)" userId="941e1702-766c-4691-b2b2-caca3a9a30d1" providerId="ADAL" clId="{E52F16E7-D7D3-4B2C-BD88-04A0494C2B00}" dt="2022-06-24T12:36:42.535" v="9" actId="478"/>
          <ac:spMkLst>
            <pc:docMk/>
            <pc:sldMk cId="4063316923" sldId="258"/>
            <ac:spMk id="3" creationId="{2BE34F64-CF7C-C42D-C80A-0C643FBA6BB0}"/>
          </ac:spMkLst>
        </pc:spChg>
        <pc:spChg chg="add mod">
          <ac:chgData name="Mishra, Abhijit (Cognizant)" userId="941e1702-766c-4691-b2b2-caca3a9a30d1" providerId="ADAL" clId="{E52F16E7-D7D3-4B2C-BD88-04A0494C2B00}" dt="2022-06-24T12:36:53.342" v="11" actId="27636"/>
          <ac:spMkLst>
            <pc:docMk/>
            <pc:sldMk cId="4063316923" sldId="258"/>
            <ac:spMk id="4" creationId="{34F32E9B-FA82-40FC-17CE-38590618A129}"/>
          </ac:spMkLst>
        </pc:spChg>
        <pc:spChg chg="add mod">
          <ac:chgData name="Mishra, Abhijit (Cognizant)" userId="941e1702-766c-4691-b2b2-caca3a9a30d1" providerId="ADAL" clId="{E52F16E7-D7D3-4B2C-BD88-04A0494C2B00}" dt="2022-06-24T12:36:53.300" v="10"/>
          <ac:spMkLst>
            <pc:docMk/>
            <pc:sldMk cId="4063316923" sldId="258"/>
            <ac:spMk id="5" creationId="{C9542767-5A53-4D7A-3EA2-D1C82A037C47}"/>
          </ac:spMkLst>
        </pc:spChg>
      </pc:sldChg>
      <pc:sldChg chg="addSp delSp modSp new mod">
        <pc:chgData name="Mishra, Abhijit (Cognizant)" userId="941e1702-766c-4691-b2b2-caca3a9a30d1" providerId="ADAL" clId="{E52F16E7-D7D3-4B2C-BD88-04A0494C2B00}" dt="2022-06-24T12:37:12.424" v="15" actId="27636"/>
        <pc:sldMkLst>
          <pc:docMk/>
          <pc:sldMk cId="4090071268" sldId="259"/>
        </pc:sldMkLst>
        <pc:spChg chg="del">
          <ac:chgData name="Mishra, Abhijit (Cognizant)" userId="941e1702-766c-4691-b2b2-caca3a9a30d1" providerId="ADAL" clId="{E52F16E7-D7D3-4B2C-BD88-04A0494C2B00}" dt="2022-06-24T12:37:00.999" v="13" actId="478"/>
          <ac:spMkLst>
            <pc:docMk/>
            <pc:sldMk cId="4090071268" sldId="259"/>
            <ac:spMk id="2" creationId="{AD556376-C88D-B3A6-33DC-3F615EE7A498}"/>
          </ac:spMkLst>
        </pc:spChg>
        <pc:spChg chg="del">
          <ac:chgData name="Mishra, Abhijit (Cognizant)" userId="941e1702-766c-4691-b2b2-caca3a9a30d1" providerId="ADAL" clId="{E52F16E7-D7D3-4B2C-BD88-04A0494C2B00}" dt="2022-06-24T12:37:00.999" v="13" actId="478"/>
          <ac:spMkLst>
            <pc:docMk/>
            <pc:sldMk cId="4090071268" sldId="259"/>
            <ac:spMk id="3" creationId="{C230A6E8-0EA9-7712-633B-86BC4B50B3E3}"/>
          </ac:spMkLst>
        </pc:spChg>
        <pc:spChg chg="add mod">
          <ac:chgData name="Mishra, Abhijit (Cognizant)" userId="941e1702-766c-4691-b2b2-caca3a9a30d1" providerId="ADAL" clId="{E52F16E7-D7D3-4B2C-BD88-04A0494C2B00}" dt="2022-06-24T12:37:12.424" v="15" actId="27636"/>
          <ac:spMkLst>
            <pc:docMk/>
            <pc:sldMk cId="4090071268" sldId="259"/>
            <ac:spMk id="4" creationId="{3642EF06-CDBA-0B6E-4E5C-E48F9B345547}"/>
          </ac:spMkLst>
        </pc:spChg>
        <pc:spChg chg="add mod">
          <ac:chgData name="Mishra, Abhijit (Cognizant)" userId="941e1702-766c-4691-b2b2-caca3a9a30d1" providerId="ADAL" clId="{E52F16E7-D7D3-4B2C-BD88-04A0494C2B00}" dt="2022-06-24T12:37:12.382" v="14"/>
          <ac:spMkLst>
            <pc:docMk/>
            <pc:sldMk cId="4090071268" sldId="259"/>
            <ac:spMk id="5" creationId="{A31CA4E0-B753-D6D9-6392-C445D0B618BF}"/>
          </ac:spMkLst>
        </pc:spChg>
      </pc:sldChg>
      <pc:sldChg chg="addSp delSp modSp new mod">
        <pc:chgData name="Mishra, Abhijit (Cognizant)" userId="941e1702-766c-4691-b2b2-caca3a9a30d1" providerId="ADAL" clId="{E52F16E7-D7D3-4B2C-BD88-04A0494C2B00}" dt="2022-06-24T12:37:29.965" v="19" actId="27636"/>
        <pc:sldMkLst>
          <pc:docMk/>
          <pc:sldMk cId="3299512312" sldId="260"/>
        </pc:sldMkLst>
        <pc:spChg chg="del">
          <ac:chgData name="Mishra, Abhijit (Cognizant)" userId="941e1702-766c-4691-b2b2-caca3a9a30d1" providerId="ADAL" clId="{E52F16E7-D7D3-4B2C-BD88-04A0494C2B00}" dt="2022-06-24T12:37:18.931" v="17" actId="478"/>
          <ac:spMkLst>
            <pc:docMk/>
            <pc:sldMk cId="3299512312" sldId="260"/>
            <ac:spMk id="2" creationId="{833E4DEA-86A7-7C6E-4722-33AF3E8784D9}"/>
          </ac:spMkLst>
        </pc:spChg>
        <pc:spChg chg="del">
          <ac:chgData name="Mishra, Abhijit (Cognizant)" userId="941e1702-766c-4691-b2b2-caca3a9a30d1" providerId="ADAL" clId="{E52F16E7-D7D3-4B2C-BD88-04A0494C2B00}" dt="2022-06-24T12:37:18.931" v="17" actId="478"/>
          <ac:spMkLst>
            <pc:docMk/>
            <pc:sldMk cId="3299512312" sldId="260"/>
            <ac:spMk id="3" creationId="{4BEDE8C3-BA8A-2DF3-46C2-D07F6BE9F490}"/>
          </ac:spMkLst>
        </pc:spChg>
        <pc:spChg chg="add mod">
          <ac:chgData name="Mishra, Abhijit (Cognizant)" userId="941e1702-766c-4691-b2b2-caca3a9a30d1" providerId="ADAL" clId="{E52F16E7-D7D3-4B2C-BD88-04A0494C2B00}" dt="2022-06-24T12:37:29.965" v="19" actId="27636"/>
          <ac:spMkLst>
            <pc:docMk/>
            <pc:sldMk cId="3299512312" sldId="260"/>
            <ac:spMk id="4" creationId="{929487C6-79F5-6000-5283-11897F71D18C}"/>
          </ac:spMkLst>
        </pc:spChg>
        <pc:spChg chg="add mod">
          <ac:chgData name="Mishra, Abhijit (Cognizant)" userId="941e1702-766c-4691-b2b2-caca3a9a30d1" providerId="ADAL" clId="{E52F16E7-D7D3-4B2C-BD88-04A0494C2B00}" dt="2022-06-24T12:37:29.915" v="18"/>
          <ac:spMkLst>
            <pc:docMk/>
            <pc:sldMk cId="3299512312" sldId="260"/>
            <ac:spMk id="5" creationId="{4A5BD38A-7B41-52A7-8CDB-A6D7124C7746}"/>
          </ac:spMkLst>
        </pc:spChg>
      </pc:sldChg>
      <pc:sldChg chg="addSp delSp modSp new mod">
        <pc:chgData name="Mishra, Abhijit (Cognizant)" userId="941e1702-766c-4691-b2b2-caca3a9a30d1" providerId="ADAL" clId="{E52F16E7-D7D3-4B2C-BD88-04A0494C2B00}" dt="2022-06-24T12:37:45.674" v="23" actId="27636"/>
        <pc:sldMkLst>
          <pc:docMk/>
          <pc:sldMk cId="3558339182" sldId="261"/>
        </pc:sldMkLst>
        <pc:spChg chg="del">
          <ac:chgData name="Mishra, Abhijit (Cognizant)" userId="941e1702-766c-4691-b2b2-caca3a9a30d1" providerId="ADAL" clId="{E52F16E7-D7D3-4B2C-BD88-04A0494C2B00}" dt="2022-06-24T12:37:44.653" v="21" actId="478"/>
          <ac:spMkLst>
            <pc:docMk/>
            <pc:sldMk cId="3558339182" sldId="261"/>
            <ac:spMk id="2" creationId="{AE30BF2D-3D58-F6BA-A83F-86EAB1EB090B}"/>
          </ac:spMkLst>
        </pc:spChg>
        <pc:spChg chg="del">
          <ac:chgData name="Mishra, Abhijit (Cognizant)" userId="941e1702-766c-4691-b2b2-caca3a9a30d1" providerId="ADAL" clId="{E52F16E7-D7D3-4B2C-BD88-04A0494C2B00}" dt="2022-06-24T12:37:44.653" v="21" actId="478"/>
          <ac:spMkLst>
            <pc:docMk/>
            <pc:sldMk cId="3558339182" sldId="261"/>
            <ac:spMk id="3" creationId="{0AA42330-2785-D51C-A631-AC9FB0E0666F}"/>
          </ac:spMkLst>
        </pc:spChg>
        <pc:spChg chg="add mod">
          <ac:chgData name="Mishra, Abhijit (Cognizant)" userId="941e1702-766c-4691-b2b2-caca3a9a30d1" providerId="ADAL" clId="{E52F16E7-D7D3-4B2C-BD88-04A0494C2B00}" dt="2022-06-24T12:37:45.674" v="23" actId="27636"/>
          <ac:spMkLst>
            <pc:docMk/>
            <pc:sldMk cId="3558339182" sldId="261"/>
            <ac:spMk id="4" creationId="{BFADAED5-94BE-277D-EB44-B19C7BCD3260}"/>
          </ac:spMkLst>
        </pc:spChg>
        <pc:spChg chg="add mod">
          <ac:chgData name="Mishra, Abhijit (Cognizant)" userId="941e1702-766c-4691-b2b2-caca3a9a30d1" providerId="ADAL" clId="{E52F16E7-D7D3-4B2C-BD88-04A0494C2B00}" dt="2022-06-24T12:37:45.610" v="22"/>
          <ac:spMkLst>
            <pc:docMk/>
            <pc:sldMk cId="3558339182" sldId="261"/>
            <ac:spMk id="5" creationId="{8EC2D34F-BBBB-3279-D6FE-682F7300A87E}"/>
          </ac:spMkLst>
        </pc:spChg>
      </pc:sldChg>
      <pc:sldChg chg="addSp delSp modSp new mod">
        <pc:chgData name="Mishra, Abhijit (Cognizant)" userId="941e1702-766c-4691-b2b2-caca3a9a30d1" providerId="ADAL" clId="{E52F16E7-D7D3-4B2C-BD88-04A0494C2B00}" dt="2022-06-24T12:38:03.959" v="26"/>
        <pc:sldMkLst>
          <pc:docMk/>
          <pc:sldMk cId="1866001095" sldId="262"/>
        </pc:sldMkLst>
        <pc:spChg chg="del">
          <ac:chgData name="Mishra, Abhijit (Cognizant)" userId="941e1702-766c-4691-b2b2-caca3a9a30d1" providerId="ADAL" clId="{E52F16E7-D7D3-4B2C-BD88-04A0494C2B00}" dt="2022-06-24T12:38:02.988" v="25" actId="478"/>
          <ac:spMkLst>
            <pc:docMk/>
            <pc:sldMk cId="1866001095" sldId="262"/>
            <ac:spMk id="2" creationId="{759A6157-82C4-F5B7-FECB-4A825F82645C}"/>
          </ac:spMkLst>
        </pc:spChg>
        <pc:spChg chg="del">
          <ac:chgData name="Mishra, Abhijit (Cognizant)" userId="941e1702-766c-4691-b2b2-caca3a9a30d1" providerId="ADAL" clId="{E52F16E7-D7D3-4B2C-BD88-04A0494C2B00}" dt="2022-06-24T12:38:02.988" v="25" actId="478"/>
          <ac:spMkLst>
            <pc:docMk/>
            <pc:sldMk cId="1866001095" sldId="262"/>
            <ac:spMk id="3" creationId="{7B4BDEEC-11F3-A19C-A8AE-002406FF26D5}"/>
          </ac:spMkLst>
        </pc:spChg>
        <pc:spChg chg="add mod">
          <ac:chgData name="Mishra, Abhijit (Cognizant)" userId="941e1702-766c-4691-b2b2-caca3a9a30d1" providerId="ADAL" clId="{E52F16E7-D7D3-4B2C-BD88-04A0494C2B00}" dt="2022-06-24T12:38:03.959" v="26"/>
          <ac:spMkLst>
            <pc:docMk/>
            <pc:sldMk cId="1866001095" sldId="262"/>
            <ac:spMk id="4" creationId="{8CB62D2C-E702-2995-6ECB-222F1AE0912F}"/>
          </ac:spMkLst>
        </pc:spChg>
        <pc:spChg chg="add mod">
          <ac:chgData name="Mishra, Abhijit (Cognizant)" userId="941e1702-766c-4691-b2b2-caca3a9a30d1" providerId="ADAL" clId="{E52F16E7-D7D3-4B2C-BD88-04A0494C2B00}" dt="2022-06-24T12:38:03.959" v="26"/>
          <ac:spMkLst>
            <pc:docMk/>
            <pc:sldMk cId="1866001095" sldId="262"/>
            <ac:spMk id="5" creationId="{52BED642-E4D0-10D2-F208-684E6DF3D6CC}"/>
          </ac:spMkLst>
        </pc:spChg>
      </pc:sldChg>
      <pc:sldChg chg="addSp delSp modSp new mod">
        <pc:chgData name="Mishra, Abhijit (Cognizant)" userId="941e1702-766c-4691-b2b2-caca3a9a30d1" providerId="ADAL" clId="{E52F16E7-D7D3-4B2C-BD88-04A0494C2B00}" dt="2022-06-24T12:38:22.460" v="29"/>
        <pc:sldMkLst>
          <pc:docMk/>
          <pc:sldMk cId="534357232" sldId="263"/>
        </pc:sldMkLst>
        <pc:spChg chg="del">
          <ac:chgData name="Mishra, Abhijit (Cognizant)" userId="941e1702-766c-4691-b2b2-caca3a9a30d1" providerId="ADAL" clId="{E52F16E7-D7D3-4B2C-BD88-04A0494C2B00}" dt="2022-06-24T12:38:21.435" v="28" actId="478"/>
          <ac:spMkLst>
            <pc:docMk/>
            <pc:sldMk cId="534357232" sldId="263"/>
            <ac:spMk id="2" creationId="{BD2D0976-410D-ACD3-AE76-EAC977903D8D}"/>
          </ac:spMkLst>
        </pc:spChg>
        <pc:spChg chg="del">
          <ac:chgData name="Mishra, Abhijit (Cognizant)" userId="941e1702-766c-4691-b2b2-caca3a9a30d1" providerId="ADAL" clId="{E52F16E7-D7D3-4B2C-BD88-04A0494C2B00}" dt="2022-06-24T12:38:21.435" v="28" actId="478"/>
          <ac:spMkLst>
            <pc:docMk/>
            <pc:sldMk cId="534357232" sldId="263"/>
            <ac:spMk id="3" creationId="{7D8D27C1-47DD-193C-A4E1-0067611C184B}"/>
          </ac:spMkLst>
        </pc:spChg>
        <pc:spChg chg="add mod">
          <ac:chgData name="Mishra, Abhijit (Cognizant)" userId="941e1702-766c-4691-b2b2-caca3a9a30d1" providerId="ADAL" clId="{E52F16E7-D7D3-4B2C-BD88-04A0494C2B00}" dt="2022-06-24T12:38:22.460" v="29"/>
          <ac:spMkLst>
            <pc:docMk/>
            <pc:sldMk cId="534357232" sldId="263"/>
            <ac:spMk id="4" creationId="{CF290ACD-E400-5FD0-A7EF-C7B09D56DF06}"/>
          </ac:spMkLst>
        </pc:spChg>
        <pc:spChg chg="add mod">
          <ac:chgData name="Mishra, Abhijit (Cognizant)" userId="941e1702-766c-4691-b2b2-caca3a9a30d1" providerId="ADAL" clId="{E52F16E7-D7D3-4B2C-BD88-04A0494C2B00}" dt="2022-06-24T12:38:22.460" v="29"/>
          <ac:spMkLst>
            <pc:docMk/>
            <pc:sldMk cId="534357232" sldId="263"/>
            <ac:spMk id="5" creationId="{6E98987B-37BA-E9EC-6316-599E4EFDAA3F}"/>
          </ac:spMkLst>
        </pc:spChg>
      </pc:sldChg>
      <pc:sldChg chg="addSp delSp modSp new mod">
        <pc:chgData name="Mishra, Abhijit (Cognizant)" userId="941e1702-766c-4691-b2b2-caca3a9a30d1" providerId="ADAL" clId="{E52F16E7-D7D3-4B2C-BD88-04A0494C2B00}" dt="2022-06-24T12:38:43.539" v="33" actId="27636"/>
        <pc:sldMkLst>
          <pc:docMk/>
          <pc:sldMk cId="3836369411" sldId="264"/>
        </pc:sldMkLst>
        <pc:spChg chg="del">
          <ac:chgData name="Mishra, Abhijit (Cognizant)" userId="941e1702-766c-4691-b2b2-caca3a9a30d1" providerId="ADAL" clId="{E52F16E7-D7D3-4B2C-BD88-04A0494C2B00}" dt="2022-06-24T12:38:42.503" v="31" actId="478"/>
          <ac:spMkLst>
            <pc:docMk/>
            <pc:sldMk cId="3836369411" sldId="264"/>
            <ac:spMk id="2" creationId="{AB755F30-A7DD-A363-ED8A-C9B06FEBC67F}"/>
          </ac:spMkLst>
        </pc:spChg>
        <pc:spChg chg="del">
          <ac:chgData name="Mishra, Abhijit (Cognizant)" userId="941e1702-766c-4691-b2b2-caca3a9a30d1" providerId="ADAL" clId="{E52F16E7-D7D3-4B2C-BD88-04A0494C2B00}" dt="2022-06-24T12:38:42.503" v="31" actId="478"/>
          <ac:spMkLst>
            <pc:docMk/>
            <pc:sldMk cId="3836369411" sldId="264"/>
            <ac:spMk id="3" creationId="{7327656E-A064-E3FA-7A69-04D31F9A3F39}"/>
          </ac:spMkLst>
        </pc:spChg>
        <pc:spChg chg="add mod">
          <ac:chgData name="Mishra, Abhijit (Cognizant)" userId="941e1702-766c-4691-b2b2-caca3a9a30d1" providerId="ADAL" clId="{E52F16E7-D7D3-4B2C-BD88-04A0494C2B00}" dt="2022-06-24T12:38:43.539" v="33" actId="27636"/>
          <ac:spMkLst>
            <pc:docMk/>
            <pc:sldMk cId="3836369411" sldId="264"/>
            <ac:spMk id="4" creationId="{3C0FE541-EF19-09F7-0544-4722ADD576B9}"/>
          </ac:spMkLst>
        </pc:spChg>
        <pc:spChg chg="add mod">
          <ac:chgData name="Mishra, Abhijit (Cognizant)" userId="941e1702-766c-4691-b2b2-caca3a9a30d1" providerId="ADAL" clId="{E52F16E7-D7D3-4B2C-BD88-04A0494C2B00}" dt="2022-06-24T12:38:43.499" v="32"/>
          <ac:spMkLst>
            <pc:docMk/>
            <pc:sldMk cId="3836369411" sldId="264"/>
            <ac:spMk id="5" creationId="{9679C26D-5D4E-1661-68E1-329831A4BE02}"/>
          </ac:spMkLst>
        </pc:spChg>
      </pc:sldChg>
      <pc:sldChg chg="addSp delSp modSp new mod">
        <pc:chgData name="Mishra, Abhijit (Cognizant)" userId="941e1702-766c-4691-b2b2-caca3a9a30d1" providerId="ADAL" clId="{E52F16E7-D7D3-4B2C-BD88-04A0494C2B00}" dt="2022-06-24T12:39:03.705" v="37" actId="27636"/>
        <pc:sldMkLst>
          <pc:docMk/>
          <pc:sldMk cId="180066124" sldId="265"/>
        </pc:sldMkLst>
        <pc:spChg chg="del">
          <ac:chgData name="Mishra, Abhijit (Cognizant)" userId="941e1702-766c-4691-b2b2-caca3a9a30d1" providerId="ADAL" clId="{E52F16E7-D7D3-4B2C-BD88-04A0494C2B00}" dt="2022-06-24T12:39:02.662" v="35" actId="478"/>
          <ac:spMkLst>
            <pc:docMk/>
            <pc:sldMk cId="180066124" sldId="265"/>
            <ac:spMk id="2" creationId="{A1F472E8-5922-0810-C405-DBA384810D4D}"/>
          </ac:spMkLst>
        </pc:spChg>
        <pc:spChg chg="del">
          <ac:chgData name="Mishra, Abhijit (Cognizant)" userId="941e1702-766c-4691-b2b2-caca3a9a30d1" providerId="ADAL" clId="{E52F16E7-D7D3-4B2C-BD88-04A0494C2B00}" dt="2022-06-24T12:39:02.662" v="35" actId="478"/>
          <ac:spMkLst>
            <pc:docMk/>
            <pc:sldMk cId="180066124" sldId="265"/>
            <ac:spMk id="3" creationId="{658463B6-9C84-F162-AA72-B9F8FD6DFC8A}"/>
          </ac:spMkLst>
        </pc:spChg>
        <pc:spChg chg="add mod">
          <ac:chgData name="Mishra, Abhijit (Cognizant)" userId="941e1702-766c-4691-b2b2-caca3a9a30d1" providerId="ADAL" clId="{E52F16E7-D7D3-4B2C-BD88-04A0494C2B00}" dt="2022-06-24T12:39:03.705" v="37" actId="27636"/>
          <ac:spMkLst>
            <pc:docMk/>
            <pc:sldMk cId="180066124" sldId="265"/>
            <ac:spMk id="4" creationId="{410FFCCB-F5D0-639B-5F82-B25032ABFD3F}"/>
          </ac:spMkLst>
        </pc:spChg>
        <pc:spChg chg="add mod">
          <ac:chgData name="Mishra, Abhijit (Cognizant)" userId="941e1702-766c-4691-b2b2-caca3a9a30d1" providerId="ADAL" clId="{E52F16E7-D7D3-4B2C-BD88-04A0494C2B00}" dt="2022-06-24T12:39:03.592" v="36"/>
          <ac:spMkLst>
            <pc:docMk/>
            <pc:sldMk cId="180066124" sldId="265"/>
            <ac:spMk id="5" creationId="{7AB4D029-B2BD-DE7F-4405-162C862D65FC}"/>
          </ac:spMkLst>
        </pc:spChg>
        <pc:spChg chg="add mod">
          <ac:chgData name="Mishra, Abhijit (Cognizant)" userId="941e1702-766c-4691-b2b2-caca3a9a30d1" providerId="ADAL" clId="{E52F16E7-D7D3-4B2C-BD88-04A0494C2B00}" dt="2022-06-24T12:39:03.592" v="36"/>
          <ac:spMkLst>
            <pc:docMk/>
            <pc:sldMk cId="180066124" sldId="265"/>
            <ac:spMk id="6" creationId="{7BCCE58D-6A5C-FB84-59A7-AEA3189CCAD7}"/>
          </ac:spMkLst>
        </pc:spChg>
      </pc:sldChg>
      <pc:sldChg chg="addSp delSp modSp new mod">
        <pc:chgData name="Mishra, Abhijit (Cognizant)" userId="941e1702-766c-4691-b2b2-caca3a9a30d1" providerId="ADAL" clId="{E52F16E7-D7D3-4B2C-BD88-04A0494C2B00}" dt="2022-06-24T12:39:20.913" v="41" actId="27636"/>
        <pc:sldMkLst>
          <pc:docMk/>
          <pc:sldMk cId="1453919044" sldId="266"/>
        </pc:sldMkLst>
        <pc:spChg chg="del">
          <ac:chgData name="Mishra, Abhijit (Cognizant)" userId="941e1702-766c-4691-b2b2-caca3a9a30d1" providerId="ADAL" clId="{E52F16E7-D7D3-4B2C-BD88-04A0494C2B00}" dt="2022-06-24T12:39:19.880" v="39" actId="478"/>
          <ac:spMkLst>
            <pc:docMk/>
            <pc:sldMk cId="1453919044" sldId="266"/>
            <ac:spMk id="2" creationId="{C98641BD-646E-730D-0CA0-0E1ABF686473}"/>
          </ac:spMkLst>
        </pc:spChg>
        <pc:spChg chg="del">
          <ac:chgData name="Mishra, Abhijit (Cognizant)" userId="941e1702-766c-4691-b2b2-caca3a9a30d1" providerId="ADAL" clId="{E52F16E7-D7D3-4B2C-BD88-04A0494C2B00}" dt="2022-06-24T12:39:19.880" v="39" actId="478"/>
          <ac:spMkLst>
            <pc:docMk/>
            <pc:sldMk cId="1453919044" sldId="266"/>
            <ac:spMk id="3" creationId="{28EA0C83-321E-E089-5090-299FADEFA014}"/>
          </ac:spMkLst>
        </pc:spChg>
        <pc:spChg chg="add mod">
          <ac:chgData name="Mishra, Abhijit (Cognizant)" userId="941e1702-766c-4691-b2b2-caca3a9a30d1" providerId="ADAL" clId="{E52F16E7-D7D3-4B2C-BD88-04A0494C2B00}" dt="2022-06-24T12:39:20.913" v="41" actId="27636"/>
          <ac:spMkLst>
            <pc:docMk/>
            <pc:sldMk cId="1453919044" sldId="266"/>
            <ac:spMk id="4" creationId="{0C55C5D0-AB58-62DC-D243-D58EDEEB30FE}"/>
          </ac:spMkLst>
        </pc:spChg>
        <pc:spChg chg="add mod">
          <ac:chgData name="Mishra, Abhijit (Cognizant)" userId="941e1702-766c-4691-b2b2-caca3a9a30d1" providerId="ADAL" clId="{E52F16E7-D7D3-4B2C-BD88-04A0494C2B00}" dt="2022-06-24T12:39:20.803" v="40"/>
          <ac:spMkLst>
            <pc:docMk/>
            <pc:sldMk cId="1453919044" sldId="266"/>
            <ac:spMk id="5" creationId="{531EA05F-BE5D-226C-53DC-69C60E158763}"/>
          </ac:spMkLst>
        </pc:spChg>
        <pc:spChg chg="add mod">
          <ac:chgData name="Mishra, Abhijit (Cognizant)" userId="941e1702-766c-4691-b2b2-caca3a9a30d1" providerId="ADAL" clId="{E52F16E7-D7D3-4B2C-BD88-04A0494C2B00}" dt="2022-06-24T12:39:20.803" v="40"/>
          <ac:spMkLst>
            <pc:docMk/>
            <pc:sldMk cId="1453919044" sldId="266"/>
            <ac:spMk id="6" creationId="{C3EF4003-20AF-2D58-9359-10F93CF5EF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54A9-8F73-E574-F73E-D1EADF0FE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A351C-BE21-3482-2915-231EBE9F5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F5B41-38C6-DECC-B907-F2A3AF9B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4F96-F013-4449-9C18-562622FD060C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CC07E-EBC4-F8A5-026C-820436F4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000F2-F84B-CF00-9E2C-85CA14FB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7630-B753-4904-891A-28B0A309F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1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9DA2-7C35-5EB3-5854-7FA60E54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AA8AC-EA25-B327-2C7C-C5E582AC6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E0F43-4A1D-5A78-7A3E-3DEE4E23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4F96-F013-4449-9C18-562622FD060C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3A413-D038-3A34-9969-A3B8CFAD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5B512-DA51-47DD-2385-8DA1EB89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7630-B753-4904-891A-28B0A309F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91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BAD09-CD3A-B04A-D941-5302AED69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43E29-DF9A-1828-A381-133179D7B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E4C07-EA2C-921B-D03C-778FC7FC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4F96-F013-4449-9C18-562622FD060C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DC107-8DB2-DE92-6E56-B4C06E53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16AD0-CB4C-0E2B-3C66-3FE0008D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7630-B753-4904-891A-28B0A309F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12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3226-CDDD-2D20-62C8-84D124F6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C04DD-B04C-3B00-CA80-A4823DEB3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0DD8B-0CE6-2E2B-9190-D5BBB31C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4F96-F013-4449-9C18-562622FD060C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223E3-1392-7A64-A098-B7D08EE8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093D0-CAA1-084E-EBC0-40D48BC8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7630-B753-4904-891A-28B0A309F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8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0CEC-A71D-D15C-D4B1-470D3D1F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220F-242B-9EB5-4950-C4F1FC2F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268D6-8256-6191-55F4-1CD54D9D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4F96-F013-4449-9C18-562622FD060C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290E3-73B0-0AD3-C8E8-173B1028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5C4C-5CA4-D49D-6CC4-D9A76DAE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7630-B753-4904-891A-28B0A309F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38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7B0A-42D1-50BE-9BF2-9DB05228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6151F-801D-72A9-4E53-897F80D3D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6B9E8-82D8-DDE1-7D63-4324B7D8F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0624C-D318-2667-651B-F73A219B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4F96-F013-4449-9C18-562622FD060C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26538-9D3B-4B71-D4E5-4B282AD7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9B4F2-D17A-1CA6-B074-CFAC16A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7630-B753-4904-891A-28B0A309F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8A6A-F225-0FAC-D5C4-A63505FA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33CF6-5F5F-FC71-0F7F-04CCA3B69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CD8C4-3168-76AA-8939-0B6630293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2318D-42D3-C6E3-840B-9907F4389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E95F1-6250-2440-C9A4-0F131128A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E966A-6538-5B7A-D135-DF9A2066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4F96-F013-4449-9C18-562622FD060C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B7709-073C-B896-96E0-5EC60806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C27E1-7748-4666-584C-CF76E868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7630-B753-4904-891A-28B0A309F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1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43CD-F82E-2829-C361-6DEC1AAA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2B6F1-586F-68BA-6767-84A1B700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4F96-F013-4449-9C18-562622FD060C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9CC4C-B73B-9F4C-1C86-11CE927E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2E3E2-F872-36E6-5CD5-BF3A8370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7630-B753-4904-891A-28B0A309F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68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30771-CCD0-86DB-01FE-8A9D243E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4F96-F013-4449-9C18-562622FD060C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07DF8-BBA7-FD84-B0F1-92BD2251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1316B-7DB5-5488-9A6A-0F2B2F00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7630-B753-4904-891A-28B0A309F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6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4258-53F0-2D00-7772-967363C3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B415-49D8-9D07-B5AD-FA8BA1C69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3AC66-49E8-C48E-5E54-30703DAF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C4088-5A07-3E1D-9569-7FD3C646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4F96-F013-4449-9C18-562622FD060C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EF45A-3949-54CB-E830-D84154EE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2A313-3E81-807E-3A6B-C1A1A177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7630-B753-4904-891A-28B0A309F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13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46A6-4346-E294-40FB-555F68C7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2372C-E824-11B7-016E-C36046C71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E020A-70F5-90D9-37F1-2AEFB2EC0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36A3A-B876-BA50-9180-75F108F3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4F96-F013-4449-9C18-562622FD060C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A4C48-8F8C-9217-A897-A434BA4E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4C4F5-0459-5823-1155-9F881A3B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7630-B753-4904-891A-28B0A309F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0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1F621C-DEED-3B21-FA99-FF80175A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F7879-3BEE-3C80-3734-D41EB21BC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E4834-5549-3299-2C14-6E6E3E510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F96-F013-4449-9C18-562622FD060C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14DF8-266F-BB27-A5AB-83631123C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9A1B6-4113-033C-BBC1-108A41757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17630-B753-4904-891A-28B0A309F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29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C74C16-B660-4A21-78B5-C03BA5B33E0C}"/>
              </a:ext>
            </a:extLst>
          </p:cNvPr>
          <p:cNvSpPr txBox="1">
            <a:spLocks/>
          </p:cNvSpPr>
          <p:nvPr/>
        </p:nvSpPr>
        <p:spPr>
          <a:xfrm>
            <a:off x="316351" y="68911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>
                <a:solidFill>
                  <a:srgbClr val="333333"/>
                </a:solidFill>
                <a:latin typeface="-apple-system"/>
              </a:rPr>
              <a:t>Ponton API</a:t>
            </a:r>
            <a:r>
              <a:rPr lang="en-US" b="1"/>
              <a:t>– AS IS Documentation from Wiki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C787A-63BF-0D96-DDCA-A8F606BF7422}"/>
              </a:ext>
            </a:extLst>
          </p:cNvPr>
          <p:cNvSpPr txBox="1"/>
          <p:nvPr/>
        </p:nvSpPr>
        <p:spPr>
          <a:xfrm>
            <a:off x="318600" y="1472326"/>
            <a:ext cx="83909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50" b="1" dirty="0">
                <a:solidFill>
                  <a:srgbClr val="333333"/>
                </a:solidFill>
                <a:latin typeface="-apple-system"/>
              </a:rPr>
              <a:t>Summary </a:t>
            </a:r>
          </a:p>
          <a:p>
            <a:pPr algn="l"/>
            <a:r>
              <a:rPr lang="en-IN" sz="1050" dirty="0">
                <a:solidFill>
                  <a:srgbClr val="172B4D"/>
                </a:solidFill>
                <a:latin typeface="-apple-system"/>
              </a:rPr>
              <a:t>Ponton Interface</a:t>
            </a:r>
            <a:endParaRPr lang="en-IN" sz="1050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/>
            <a:r>
              <a:rPr lang="en-US" sz="1050" b="0" i="0" dirty="0">
                <a:solidFill>
                  <a:srgbClr val="172B4D"/>
                </a:solidFill>
                <a:effectLst/>
                <a:latin typeface="-apple-system"/>
              </a:rPr>
              <a:t>The ECMS EFET module acts as a proxy for the message flow between the ETRM systems and Ponton/EFET. The ECMS EFET module is implemented</a:t>
            </a:r>
          </a:p>
          <a:p>
            <a:pPr algn="l"/>
            <a:r>
              <a:rPr lang="en-US" sz="1050" b="0" i="0" dirty="0">
                <a:solidFill>
                  <a:srgbClr val="172B4D"/>
                </a:solidFill>
                <a:effectLst/>
                <a:latin typeface="-apple-system"/>
              </a:rPr>
              <a:t>as per the below diagram: </a:t>
            </a:r>
            <a:endParaRPr lang="en-US" sz="1050" dirty="0">
              <a:solidFill>
                <a:srgbClr val="172B4D"/>
              </a:solidFill>
              <a:latin typeface="-apple-system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BC3D191-D729-F1C4-F2AE-F4D9B411B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32024"/>
            <a:ext cx="7632848" cy="31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3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0FFCCB-F5D0-639B-5F82-B25032AB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03" y="110894"/>
            <a:ext cx="7886700" cy="99417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i="0" dirty="0">
                <a:solidFill>
                  <a:srgbClr val="333333"/>
                </a:solidFill>
                <a:effectLst/>
                <a:latin typeface="-apple-system"/>
              </a:rPr>
              <a:t>PONTON ECMS API</a:t>
            </a:r>
            <a:r>
              <a:rPr lang="en-US" b="1" dirty="0"/>
              <a:t>– AS IS Documentation from Wiki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4D029-B2BD-DE7F-4405-162C862D65FC}"/>
              </a:ext>
            </a:extLst>
          </p:cNvPr>
          <p:cNvSpPr txBox="1"/>
          <p:nvPr/>
        </p:nvSpPr>
        <p:spPr>
          <a:xfrm>
            <a:off x="322532" y="1078927"/>
            <a:ext cx="6318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Sample Request Message</a:t>
            </a:r>
          </a:p>
          <a:p>
            <a:pPr algn="l"/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CCE58D-6A5C-FB84-59A7-AEA3189CCAD7}"/>
              </a:ext>
            </a:extLst>
          </p:cNvPr>
          <p:cNvSpPr txBox="1"/>
          <p:nvPr/>
        </p:nvSpPr>
        <p:spPr>
          <a:xfrm>
            <a:off x="328604" y="1436147"/>
            <a:ext cx="7092387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IN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"UTF-8"?&gt;&lt;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ECMEnvelope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"http://www.w3.org/2001/XMLSchema-instance"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xsi:noNamespaceSchemaLocation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"http://www.efet.org/schemas/V4R2/EFET-ENV-V4R2.xsd"&gt;&lt;</a:t>
            </a:r>
            <a:r>
              <a:rPr lang="en-IN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TradeConfirmation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SchemaVersion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SchemaRelease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"0"&gt;&lt;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DocumentID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CNF_20220506_0020217902@FENIX_11XEON-H-------8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DocumentID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DocumentUsage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Live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DocumentUsage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SenderID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11XEON-H-------8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SenderID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ReceiverID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BRTSF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ReceiverID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ReceiverRole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Broker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ReceiverRole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DocumentVersion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DocumentVersion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Market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Market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Commodity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Commodity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TransactionType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TransactionType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DeliveryPointArea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10YHU-MAVIR----U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DeliveryPointArea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BuyerParty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39XEON-ENMEGOLDC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BuyerParty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SellerParty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11XEON-H-------8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SellerParty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LoadType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LoadType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Agreement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EFET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Agreement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Currency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EUR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Currency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TotalVolume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8784.00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TotalVolume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TotalVolumeUnit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MWh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TotalVolumeUnit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TradeDate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2022-05-06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TradeDate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CapacityUnit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MWh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CapacityUnit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PriceUnit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Currency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UseFractionUnit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"false"&gt;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EUR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Currency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CapacityUnit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MWh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CapacityUnit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PriceUnit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TimeIntervalQuantities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TimeIntervalQuantity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DeliveryStartDateAndTime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2024-01-01T00:00:00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DeliveryStartDateAndTime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DeliveryEndDateAndTime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2025-01-01T00:00:00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DeliveryEndDateAndTime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ContractCapacity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1.00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ContractCapacity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192.00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TimeIntervalQuantity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TimeIntervalQuantities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TotalContractValue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1686528.00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TotalContractValue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Agents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AgentType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Broker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AgentType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Broker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BrokerID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BRTSF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BrokerID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Broker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Agents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TraderName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M29469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TraderName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TradeConfirmation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ECMAdditionalData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ReferencedDocumentID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CNF_20220506_0020217902@FENIX_11XEON-H-------8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ReferencedDocumentID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CreationTimestamp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2022-05-09T10:51:12Z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CreationTimestamp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ECMAdditionalData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ECMEnvelope</a:t>
            </a:r>
            <a:r>
              <a:rPr lang="en-I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55C5D0-AB58-62DC-D243-D58EDEEB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03" y="110894"/>
            <a:ext cx="7886700" cy="99417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rgbClr val="333333"/>
                </a:solidFill>
                <a:latin typeface="-apple-system"/>
              </a:rPr>
              <a:t>PONTON ECMS</a:t>
            </a:r>
            <a:r>
              <a:rPr lang="en-IN" b="1" i="0" dirty="0">
                <a:solidFill>
                  <a:srgbClr val="333333"/>
                </a:solidFill>
                <a:effectLst/>
                <a:latin typeface="-apple-system"/>
              </a:rPr>
              <a:t> API</a:t>
            </a:r>
            <a:r>
              <a:rPr lang="en-US" b="1" dirty="0"/>
              <a:t>– AS IS Documentation from Wiki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EA05F-BE5D-226C-53DC-69C60E158763}"/>
              </a:ext>
            </a:extLst>
          </p:cNvPr>
          <p:cNvSpPr txBox="1"/>
          <p:nvPr/>
        </p:nvSpPr>
        <p:spPr>
          <a:xfrm>
            <a:off x="314303" y="9204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Sample Response Message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F4003-20AF-2D58-9359-10F93CF5EF87}"/>
              </a:ext>
            </a:extLst>
          </p:cNvPr>
          <p:cNvSpPr txBox="1"/>
          <p:nvPr/>
        </p:nvSpPr>
        <p:spPr>
          <a:xfrm>
            <a:off x="346673" y="1484784"/>
            <a:ext cx="591500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standalone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"yes"?&gt;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BoxResult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DocumentType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CNF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DocumentType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DocumentID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CNF_20220506_0020217902@FENIX_11XEON-H-------8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DocumentID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DocumentVersion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DocumentVersion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ebXMLMessageId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CENTRAL_MATCHING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ebXMLMessageId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BrokerState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PENDING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BrokerState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2022-05-09T09:51:14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BoxResult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91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1F53C7-9999-A614-D3E9-FC41FE32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51" y="689116"/>
            <a:ext cx="7886700" cy="99417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rgbClr val="333333"/>
                </a:solidFill>
                <a:latin typeface="-apple-system"/>
              </a:rPr>
              <a:t>Ponton</a:t>
            </a:r>
            <a:r>
              <a:rPr lang="en-IN" b="1" i="0" dirty="0">
                <a:solidFill>
                  <a:srgbClr val="333333"/>
                </a:solidFill>
                <a:effectLst/>
                <a:latin typeface="-apple-system"/>
              </a:rPr>
              <a:t> API</a:t>
            </a:r>
            <a:r>
              <a:rPr lang="en-US" b="1" dirty="0"/>
              <a:t>– AS IS Documentation from Wiki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B82CF-6613-935F-7D4C-414127C7AAD9}"/>
              </a:ext>
            </a:extLst>
          </p:cNvPr>
          <p:cNvSpPr txBox="1"/>
          <p:nvPr/>
        </p:nvSpPr>
        <p:spPr>
          <a:xfrm>
            <a:off x="254706" y="1666399"/>
            <a:ext cx="8637774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Overview of the Solution design</a:t>
            </a:r>
          </a:p>
          <a:p>
            <a:endParaRPr lang="en-US" sz="105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sz="1050" dirty="0">
                <a:solidFill>
                  <a:srgbClr val="172B4D"/>
                </a:solidFill>
                <a:latin typeface="-apple-system"/>
              </a:rPr>
              <a:t>Message Processing Steps</a:t>
            </a:r>
          </a:p>
          <a:p>
            <a:r>
              <a:rPr lang="en-US" sz="1050" dirty="0">
                <a:solidFill>
                  <a:srgbClr val="172B4D"/>
                </a:solidFill>
                <a:latin typeface="-apple-system"/>
              </a:rPr>
              <a:t>The ECMS EFET module picks the EFET-compliant request XMLs from the ETRM systems, and sends them to Ponton, which in turn sends them to </a:t>
            </a:r>
            <a:r>
              <a:rPr lang="en-US" sz="1050" dirty="0" err="1">
                <a:solidFill>
                  <a:srgbClr val="172B4D"/>
                </a:solidFill>
                <a:latin typeface="-apple-system"/>
              </a:rPr>
              <a:t>EFETnet</a:t>
            </a:r>
            <a:r>
              <a:rPr lang="en-US" sz="1050" dirty="0">
                <a:solidFill>
                  <a:srgbClr val="172B4D"/>
                </a:solidFill>
                <a:latin typeface="-apple-system"/>
              </a:rPr>
              <a:t> CMS.</a:t>
            </a:r>
          </a:p>
          <a:p>
            <a:r>
              <a:rPr lang="en-US" sz="1050" dirty="0" err="1">
                <a:solidFill>
                  <a:srgbClr val="172B4D"/>
                </a:solidFill>
                <a:latin typeface="-apple-system"/>
              </a:rPr>
              <a:t>EFETnet</a:t>
            </a:r>
            <a:r>
              <a:rPr lang="en-US" sz="1050" dirty="0">
                <a:solidFill>
                  <a:srgbClr val="172B4D"/>
                </a:solidFill>
                <a:latin typeface="-apple-system"/>
              </a:rPr>
              <a:t> sends responses as </a:t>
            </a:r>
            <a:r>
              <a:rPr lang="en-US" sz="1050" dirty="0" err="1">
                <a:solidFill>
                  <a:srgbClr val="172B4D"/>
                </a:solidFill>
                <a:latin typeface="-apple-system"/>
              </a:rPr>
              <a:t>BoxResult</a:t>
            </a:r>
            <a:r>
              <a:rPr lang="en-US" sz="1050" dirty="0">
                <a:solidFill>
                  <a:srgbClr val="172B4D"/>
                </a:solidFill>
                <a:latin typeface="-apple-system"/>
              </a:rPr>
              <a:t> messages. Ponton X/P converts the </a:t>
            </a:r>
            <a:r>
              <a:rPr lang="en-US" sz="1050" dirty="0" err="1">
                <a:solidFill>
                  <a:srgbClr val="172B4D"/>
                </a:solidFill>
                <a:latin typeface="-apple-system"/>
              </a:rPr>
              <a:t>BoxResult</a:t>
            </a:r>
            <a:r>
              <a:rPr lang="en-US" sz="1050" dirty="0">
                <a:solidFill>
                  <a:srgbClr val="172B4D"/>
                </a:solidFill>
                <a:latin typeface="-apple-system"/>
              </a:rPr>
              <a:t> XMLs into </a:t>
            </a:r>
            <a:r>
              <a:rPr lang="en-US" sz="1050" dirty="0" err="1">
                <a:solidFill>
                  <a:srgbClr val="172B4D"/>
                </a:solidFill>
                <a:latin typeface="-apple-system"/>
              </a:rPr>
              <a:t>ConfirmationResultMessage</a:t>
            </a:r>
            <a:r>
              <a:rPr lang="en-US" sz="1050" dirty="0">
                <a:solidFill>
                  <a:srgbClr val="172B4D"/>
                </a:solidFill>
                <a:latin typeface="-apple-system"/>
              </a:rPr>
              <a:t> XMLs for GO </a:t>
            </a:r>
            <a:r>
              <a:rPr lang="en-US" sz="1050" dirty="0" err="1">
                <a:solidFill>
                  <a:srgbClr val="172B4D"/>
                </a:solidFill>
                <a:latin typeface="-apple-system"/>
              </a:rPr>
              <a:t>Endur</a:t>
            </a:r>
            <a:r>
              <a:rPr lang="en-US" sz="1050" dirty="0">
                <a:solidFill>
                  <a:srgbClr val="172B4D"/>
                </a:solidFill>
                <a:latin typeface="-apple-system"/>
              </a:rPr>
              <a:t> and SRA before passing to ESB . For Fenix, the </a:t>
            </a:r>
            <a:r>
              <a:rPr lang="en-US" sz="1050" dirty="0" err="1">
                <a:solidFill>
                  <a:srgbClr val="172B4D"/>
                </a:solidFill>
                <a:latin typeface="-apple-system"/>
              </a:rPr>
              <a:t>BoxResult</a:t>
            </a:r>
            <a:r>
              <a:rPr lang="en-US" sz="1050" dirty="0">
                <a:solidFill>
                  <a:srgbClr val="172B4D"/>
                </a:solidFill>
                <a:latin typeface="-apple-system"/>
              </a:rPr>
              <a:t> XMLs are passed as-is.</a:t>
            </a:r>
          </a:p>
          <a:p>
            <a:r>
              <a:rPr lang="en-US" sz="1050" dirty="0">
                <a:solidFill>
                  <a:srgbClr val="172B4D"/>
                </a:solidFill>
                <a:latin typeface="-apple-system"/>
              </a:rPr>
              <a:t>ESB ECMS EFET module converts </a:t>
            </a:r>
            <a:r>
              <a:rPr lang="en-US" sz="1050" dirty="0" err="1">
                <a:solidFill>
                  <a:srgbClr val="172B4D"/>
                </a:solidFill>
                <a:latin typeface="-apple-system"/>
              </a:rPr>
              <a:t>ConfirmationResultMessage</a:t>
            </a:r>
            <a:r>
              <a:rPr lang="en-US" sz="1050" dirty="0">
                <a:solidFill>
                  <a:srgbClr val="172B4D"/>
                </a:solidFill>
                <a:latin typeface="-apple-system"/>
              </a:rPr>
              <a:t> XMLs to </a:t>
            </a:r>
            <a:r>
              <a:rPr lang="en-US" sz="1050" dirty="0" err="1">
                <a:solidFill>
                  <a:srgbClr val="172B4D"/>
                </a:solidFill>
                <a:latin typeface="-apple-system"/>
              </a:rPr>
              <a:t>eCMResponse</a:t>
            </a:r>
            <a:r>
              <a:rPr lang="en-US" sz="1050" dirty="0">
                <a:solidFill>
                  <a:srgbClr val="172B4D"/>
                </a:solidFill>
                <a:latin typeface="-apple-system"/>
              </a:rPr>
              <a:t> XMLs. </a:t>
            </a:r>
            <a:r>
              <a:rPr lang="en-US" sz="1050" dirty="0" err="1">
                <a:solidFill>
                  <a:srgbClr val="172B4D"/>
                </a:solidFill>
                <a:latin typeface="-apple-system"/>
              </a:rPr>
              <a:t>BoxResult</a:t>
            </a:r>
            <a:r>
              <a:rPr lang="en-US" sz="1050" dirty="0">
                <a:solidFill>
                  <a:srgbClr val="172B4D"/>
                </a:solidFill>
                <a:latin typeface="-apple-system"/>
              </a:rPr>
              <a:t> XMLs are passed to Fenix as-is.</a:t>
            </a:r>
          </a:p>
          <a:p>
            <a:endParaRPr lang="en-US" sz="105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0005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F32E9B-FA82-40FC-17CE-38590618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51" y="689116"/>
            <a:ext cx="7886700" cy="99417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rgbClr val="333333"/>
                </a:solidFill>
                <a:latin typeface="-apple-system"/>
              </a:rPr>
              <a:t>Ponton</a:t>
            </a:r>
            <a:r>
              <a:rPr lang="en-IN" b="1" i="0" dirty="0">
                <a:solidFill>
                  <a:srgbClr val="333333"/>
                </a:solidFill>
                <a:effectLst/>
                <a:latin typeface="-apple-system"/>
              </a:rPr>
              <a:t> API</a:t>
            </a:r>
            <a:r>
              <a:rPr lang="en-US" b="1"/>
              <a:t>– AS IS Documentation from Wiki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42767-5A53-4D7A-3EA2-D1C82A037C47}"/>
              </a:ext>
            </a:extLst>
          </p:cNvPr>
          <p:cNvSpPr txBox="1"/>
          <p:nvPr/>
        </p:nvSpPr>
        <p:spPr>
          <a:xfrm>
            <a:off x="316351" y="1498622"/>
            <a:ext cx="843211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 err="1">
                <a:solidFill>
                  <a:srgbClr val="333333"/>
                </a:solidFill>
                <a:effectLst/>
                <a:latin typeface="-apple-system"/>
              </a:rPr>
              <a:t>Endur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-apple-system"/>
              </a:rPr>
              <a:t> Fenix</a:t>
            </a: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-apple-system"/>
              </a:rPr>
              <a:t>Communication to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-apple-system"/>
              </a:rPr>
              <a:t>Endur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-apple-system"/>
              </a:rPr>
              <a:t> Fenix is through Rest Endpoint .</a:t>
            </a:r>
          </a:p>
          <a:p>
            <a:endParaRPr lang="en-US" sz="18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sz="1800" dirty="0">
                <a:solidFill>
                  <a:srgbClr val="172B4D"/>
                </a:solidFill>
                <a:latin typeface="-apple-system"/>
              </a:rPr>
              <a:t>Request messages</a:t>
            </a:r>
          </a:p>
          <a:p>
            <a:pPr algn="l"/>
            <a:r>
              <a:rPr lang="en-US" sz="1800" dirty="0">
                <a:solidFill>
                  <a:srgbClr val="172B4D"/>
                </a:solidFill>
                <a:latin typeface="-apple-system"/>
              </a:rPr>
              <a:t>1.Fenix  generates EFET XMLs and sends through REST Endpoint.</a:t>
            </a:r>
          </a:p>
          <a:p>
            <a:pPr algn="l"/>
            <a:r>
              <a:rPr lang="en-US" sz="1800" dirty="0">
                <a:solidFill>
                  <a:srgbClr val="172B4D"/>
                </a:solidFill>
                <a:latin typeface="-apple-system"/>
              </a:rPr>
              <a:t>2.The ESB picks the XMLs and removes the SOAP headers and converts to EFET-compliant XMLs.</a:t>
            </a:r>
          </a:p>
          <a:p>
            <a:pPr algn="l"/>
            <a:r>
              <a:rPr lang="en-US" sz="1800" dirty="0">
                <a:solidFill>
                  <a:srgbClr val="172B4D"/>
                </a:solidFill>
                <a:latin typeface="-apple-system"/>
              </a:rPr>
              <a:t>3.The XML is then sent to Ponton AMQ. ESB sends an acknowledgement "SENT_TO_EFET" for FENIX EFET Financial deals only.</a:t>
            </a:r>
          </a:p>
          <a:p>
            <a:pPr algn="l"/>
            <a:r>
              <a:rPr lang="en-US" sz="1800" dirty="0">
                <a:solidFill>
                  <a:srgbClr val="172B4D"/>
                </a:solidFill>
                <a:latin typeface="-apple-system"/>
              </a:rPr>
              <a:t>4.Ponton X/P picks the message from AMQ and sends to </a:t>
            </a:r>
            <a:r>
              <a:rPr lang="en-US" sz="1800" dirty="0" err="1">
                <a:solidFill>
                  <a:srgbClr val="172B4D"/>
                </a:solidFill>
                <a:latin typeface="-apple-system"/>
              </a:rPr>
              <a:t>EFETnet</a:t>
            </a:r>
            <a:r>
              <a:rPr lang="en-US" sz="1800" dirty="0">
                <a:solidFill>
                  <a:srgbClr val="172B4D"/>
                </a:solidFill>
                <a:latin typeface="-apple-system"/>
              </a:rPr>
              <a:t>.</a:t>
            </a:r>
          </a:p>
          <a:p>
            <a:pPr algn="l"/>
            <a:r>
              <a:rPr lang="en-US" sz="1800" dirty="0">
                <a:solidFill>
                  <a:srgbClr val="172B4D"/>
                </a:solidFill>
                <a:latin typeface="-apple-system"/>
              </a:rPr>
              <a:t>Response messages</a:t>
            </a:r>
          </a:p>
          <a:p>
            <a:pPr algn="l"/>
            <a:r>
              <a:rPr lang="en-US" sz="1800" dirty="0">
                <a:solidFill>
                  <a:srgbClr val="172B4D"/>
                </a:solidFill>
                <a:latin typeface="-apple-system"/>
              </a:rPr>
              <a:t>1.EFETnet generates </a:t>
            </a:r>
            <a:r>
              <a:rPr lang="en-US" sz="1800" dirty="0" err="1">
                <a:solidFill>
                  <a:srgbClr val="172B4D"/>
                </a:solidFill>
                <a:latin typeface="-apple-system"/>
              </a:rPr>
              <a:t>BoxResult</a:t>
            </a:r>
            <a:r>
              <a:rPr lang="en-US" sz="1800" dirty="0">
                <a:solidFill>
                  <a:srgbClr val="172B4D"/>
                </a:solidFill>
                <a:latin typeface="-apple-system"/>
              </a:rPr>
              <a:t> response XMLs, and sends them to Ponton X/P.</a:t>
            </a:r>
          </a:p>
          <a:p>
            <a:pPr algn="l"/>
            <a:r>
              <a:rPr lang="en-US" sz="1800" dirty="0">
                <a:solidFill>
                  <a:srgbClr val="172B4D"/>
                </a:solidFill>
                <a:latin typeface="-apple-system"/>
              </a:rPr>
              <a:t>2.The Ponton Adapter picks the message from Ponton X/P, and converts it to </a:t>
            </a:r>
            <a:r>
              <a:rPr lang="en-US" sz="1800" dirty="0" err="1">
                <a:solidFill>
                  <a:srgbClr val="172B4D"/>
                </a:solidFill>
                <a:latin typeface="-apple-system"/>
              </a:rPr>
              <a:t>ConfirmationResultMessage</a:t>
            </a:r>
            <a:r>
              <a:rPr lang="en-US" sz="1800" dirty="0">
                <a:solidFill>
                  <a:srgbClr val="172B4D"/>
                </a:solidFill>
                <a:latin typeface="-apple-system"/>
              </a:rPr>
              <a:t> XML, and stores into Ponton AMQ.</a:t>
            </a:r>
          </a:p>
          <a:p>
            <a:pPr algn="l"/>
            <a:r>
              <a:rPr lang="en-US" sz="1800" dirty="0">
                <a:solidFill>
                  <a:srgbClr val="172B4D"/>
                </a:solidFill>
                <a:latin typeface="-apple-system"/>
              </a:rPr>
              <a:t>3.The ESB reads the XMLs from Ponton AMQ and converts them to </a:t>
            </a:r>
            <a:r>
              <a:rPr lang="en-US" sz="1800" dirty="0" err="1">
                <a:solidFill>
                  <a:srgbClr val="172B4D"/>
                </a:solidFill>
                <a:latin typeface="-apple-system"/>
              </a:rPr>
              <a:t>eCMResponse</a:t>
            </a:r>
            <a:r>
              <a:rPr lang="en-US" sz="1800" dirty="0">
                <a:solidFill>
                  <a:srgbClr val="172B4D"/>
                </a:solidFill>
                <a:latin typeface="-apple-system"/>
              </a:rPr>
              <a:t> XML, and sends to Fenix through REST Endpoint..</a:t>
            </a:r>
          </a:p>
          <a:p>
            <a:pPr algn="l"/>
            <a:r>
              <a:rPr lang="en-US" sz="1800" dirty="0">
                <a:solidFill>
                  <a:srgbClr val="172B4D"/>
                </a:solidFill>
                <a:latin typeface="-apple-system"/>
              </a:rPr>
              <a:t>4.Fenix receives the message through REST Endpoint and updates the deal.</a:t>
            </a:r>
          </a:p>
        </p:txBody>
      </p:sp>
    </p:spTree>
    <p:extLst>
      <p:ext uri="{BB962C8B-B14F-4D97-AF65-F5344CB8AC3E}">
        <p14:creationId xmlns:p14="http://schemas.microsoft.com/office/powerpoint/2010/main" val="406331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42EF06-CDBA-0B6E-4E5C-E48F9B34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2653"/>
            <a:ext cx="7886700" cy="649816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rgbClr val="333333"/>
                </a:solidFill>
                <a:latin typeface="-apple-system"/>
              </a:rPr>
              <a:t>Ponton</a:t>
            </a:r>
            <a:r>
              <a:rPr lang="en-IN" b="1" i="0" dirty="0">
                <a:solidFill>
                  <a:srgbClr val="333333"/>
                </a:solidFill>
                <a:effectLst/>
                <a:latin typeface="-apple-system"/>
              </a:rPr>
              <a:t> API</a:t>
            </a:r>
            <a:r>
              <a:rPr lang="en-US" b="1" dirty="0"/>
              <a:t>– AS IS Documentation from Wiki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CA4E0-B753-D6D9-6392-C445D0B618BF}"/>
              </a:ext>
            </a:extLst>
          </p:cNvPr>
          <p:cNvSpPr txBox="1"/>
          <p:nvPr/>
        </p:nvSpPr>
        <p:spPr>
          <a:xfrm>
            <a:off x="323850" y="1124744"/>
            <a:ext cx="799256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172B4D"/>
                </a:solidFill>
                <a:latin typeface="-apple-system"/>
              </a:rPr>
              <a:t>Endur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 GO</a:t>
            </a:r>
          </a:p>
          <a:p>
            <a:r>
              <a:rPr lang="en-US" dirty="0">
                <a:solidFill>
                  <a:srgbClr val="172B4D"/>
                </a:solidFill>
                <a:latin typeface="-apple-system"/>
              </a:rPr>
              <a:t>Communication to </a:t>
            </a:r>
            <a:r>
              <a:rPr lang="en-US" dirty="0" err="1">
                <a:solidFill>
                  <a:srgbClr val="172B4D"/>
                </a:solidFill>
                <a:latin typeface="-apple-system"/>
              </a:rPr>
              <a:t>Endur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 GO is through REST Endpoint.</a:t>
            </a:r>
          </a:p>
          <a:p>
            <a:endParaRPr lang="en-US" dirty="0">
              <a:solidFill>
                <a:srgbClr val="172B4D"/>
              </a:solidFill>
              <a:latin typeface="-apple-system"/>
            </a:endParaRPr>
          </a:p>
          <a:p>
            <a:r>
              <a:rPr lang="en-US" dirty="0">
                <a:solidFill>
                  <a:srgbClr val="172B4D"/>
                </a:solidFill>
                <a:latin typeface="-apple-system"/>
              </a:rPr>
              <a:t>Request messages</a:t>
            </a:r>
          </a:p>
          <a:p>
            <a:r>
              <a:rPr lang="en-US" dirty="0">
                <a:solidFill>
                  <a:srgbClr val="172B4D"/>
                </a:solidFill>
                <a:latin typeface="-apple-system"/>
              </a:rPr>
              <a:t>GO generates EFET XMLs and sends through REST Endpoint.</a:t>
            </a:r>
          </a:p>
          <a:p>
            <a:r>
              <a:rPr lang="en-US" dirty="0">
                <a:solidFill>
                  <a:srgbClr val="172B4D"/>
                </a:solidFill>
                <a:latin typeface="-apple-system"/>
              </a:rPr>
              <a:t>The ESB picks the XMLs and removes the SOAP headers and converts to EFET-compliant XMLs.</a:t>
            </a:r>
          </a:p>
          <a:p>
            <a:r>
              <a:rPr lang="en-US" dirty="0">
                <a:solidFill>
                  <a:srgbClr val="172B4D"/>
                </a:solidFill>
                <a:latin typeface="-apple-system"/>
              </a:rPr>
              <a:t>The XML is then sent to Ponton AMQ. ESB sends an acknowledgement "SENT_TO_EFET" for GOE EFET Financial deals only.</a:t>
            </a:r>
          </a:p>
          <a:p>
            <a:r>
              <a:rPr lang="en-US" dirty="0">
                <a:solidFill>
                  <a:srgbClr val="172B4D"/>
                </a:solidFill>
                <a:latin typeface="-apple-system"/>
              </a:rPr>
              <a:t>Ponton X/P picks the message from AMQ and sends to </a:t>
            </a:r>
            <a:r>
              <a:rPr lang="en-US" dirty="0" err="1">
                <a:solidFill>
                  <a:srgbClr val="172B4D"/>
                </a:solidFill>
                <a:latin typeface="-apple-system"/>
              </a:rPr>
              <a:t>EFETnet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.</a:t>
            </a:r>
          </a:p>
          <a:p>
            <a:r>
              <a:rPr lang="en-US" dirty="0">
                <a:solidFill>
                  <a:srgbClr val="172B4D"/>
                </a:solidFill>
                <a:latin typeface="-apple-system"/>
              </a:rPr>
              <a:t>Response messages</a:t>
            </a:r>
          </a:p>
          <a:p>
            <a:r>
              <a:rPr lang="en-US" dirty="0" err="1">
                <a:solidFill>
                  <a:srgbClr val="172B4D"/>
                </a:solidFill>
                <a:latin typeface="-apple-system"/>
              </a:rPr>
              <a:t>EFETnet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 generates </a:t>
            </a:r>
            <a:r>
              <a:rPr lang="en-US" dirty="0" err="1">
                <a:solidFill>
                  <a:srgbClr val="172B4D"/>
                </a:solidFill>
                <a:latin typeface="-apple-system"/>
              </a:rPr>
              <a:t>BoxResult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 response XMLs, and sends them to Ponton X/P.</a:t>
            </a:r>
          </a:p>
          <a:p>
            <a:r>
              <a:rPr lang="en-US" dirty="0">
                <a:solidFill>
                  <a:srgbClr val="172B4D"/>
                </a:solidFill>
                <a:latin typeface="-apple-system"/>
              </a:rPr>
              <a:t>The Ponton Adapter picks the message from Ponton X/P, and converts it to </a:t>
            </a:r>
            <a:r>
              <a:rPr lang="en-US" dirty="0" err="1">
                <a:solidFill>
                  <a:srgbClr val="172B4D"/>
                </a:solidFill>
                <a:latin typeface="-apple-system"/>
              </a:rPr>
              <a:t>ConfirmationResultMessage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 XML, and stores into Ponton AMQ.</a:t>
            </a:r>
          </a:p>
          <a:p>
            <a:r>
              <a:rPr lang="en-US" dirty="0">
                <a:solidFill>
                  <a:srgbClr val="172B4D"/>
                </a:solidFill>
                <a:latin typeface="-apple-system"/>
              </a:rPr>
              <a:t>The ESB reads the XMLs from Ponton AMQ and converts them to </a:t>
            </a:r>
            <a:r>
              <a:rPr lang="en-US" dirty="0" err="1">
                <a:solidFill>
                  <a:srgbClr val="172B4D"/>
                </a:solidFill>
                <a:latin typeface="-apple-system"/>
              </a:rPr>
              <a:t>eCMResponse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 XML, and sends to GO through REST Endpoint..</a:t>
            </a:r>
          </a:p>
          <a:p>
            <a:r>
              <a:rPr lang="en-US" dirty="0">
                <a:solidFill>
                  <a:srgbClr val="172B4D"/>
                </a:solidFill>
                <a:latin typeface="-apple-system"/>
              </a:rPr>
              <a:t>GO receives the message through REST Endpoint and updates the deal.</a:t>
            </a:r>
            <a:endParaRPr lang="en-IN" dirty="0">
              <a:solidFill>
                <a:srgbClr val="172B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9007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9487C6-79F5-6000-5283-11897F71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51" y="689116"/>
            <a:ext cx="7886700" cy="99417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rgbClr val="333333"/>
                </a:solidFill>
                <a:latin typeface="-apple-system"/>
              </a:rPr>
              <a:t>Ponton</a:t>
            </a:r>
            <a:r>
              <a:rPr lang="en-IN" b="1" i="0" dirty="0">
                <a:solidFill>
                  <a:srgbClr val="333333"/>
                </a:solidFill>
                <a:effectLst/>
                <a:latin typeface="-apple-system"/>
              </a:rPr>
              <a:t> API</a:t>
            </a:r>
            <a:r>
              <a:rPr lang="en-US" b="1" dirty="0"/>
              <a:t>– AS IS Analysis Documentation Request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BD38A-7B41-52A7-8CDB-A6D7124C7746}"/>
              </a:ext>
            </a:extLst>
          </p:cNvPr>
          <p:cNvSpPr txBox="1"/>
          <p:nvPr/>
        </p:nvSpPr>
        <p:spPr>
          <a:xfrm>
            <a:off x="316350" y="1524150"/>
            <a:ext cx="8511299" cy="290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 are the steps for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Endur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Fenix -&gt;ECMS (Ponton) request flow: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configure() method is defined in router class 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RequestRouteBuilder.This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method has initialized hostname and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strategyDistributedFileConsumer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variables.Also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new namespace “tb” is created and initialized with some values.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 configuration to receive request is defined where Rest configuration properties are: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bindingMode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“off”,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dataFormatProperty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prettyPrint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set to true.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 call is exposed for generic URI: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esb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/ponton" and different post calls like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fenixtoecm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gotoecm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gotoecm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bfi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gotoecm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/can" and "/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gotoecm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tearup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will route message to DIRECT_FENIX_ROUTE, DIRECT_CNF_ROUTE, DIRECT_BFI_ROUTE, DIRECT_CAN_ROUTE and DIRECT_TEARUP_ROUTE respectively to save to the AMQ respectively.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message is routed to DIRECT_FENIX_ROUTE where message body is converted to string type then the pattern is exchanged according to ACTIVEMQ_ECMS_FENIX_TO_EFET  constant which is defined in Constants.java file.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Similarly, when message is routed to DIRECT_CNF_ROUTE or DIRECT_BFI_ROUTE or DIRECT_CAN_ROUTE or DIRECT_TEARUP_ROUTE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 body is converted to string type then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pattern is exchanged according to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ACTIVEMQ_ECMS_GOE_TO_EFET_PHYSICAL_CNF or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ACTIVEMQ_ECMS_GOE_TO_EFET_PHYSICAL_BFI or ACTIVEMQ_ECMS_GOE_TO_EFET_PHYSICAL_CAN or ACTIVEMQ_ECMS_GOE_TO_EFET_PHYSICAL_TEARUP constant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respectivel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which are defined in Constants.java file.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51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ADAED5-94BE-277D-EB44-B19C7BCD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51" y="689116"/>
            <a:ext cx="7886700" cy="99417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rgbClr val="333333"/>
                </a:solidFill>
                <a:latin typeface="-apple-system"/>
              </a:rPr>
              <a:t>PONTON </a:t>
            </a:r>
            <a:r>
              <a:rPr lang="en-US" b="1" dirty="0"/>
              <a:t>– AS IS Analysis Documentation Request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2D34F-BBBB-3279-D6FE-682F7300A87E}"/>
              </a:ext>
            </a:extLst>
          </p:cNvPr>
          <p:cNvSpPr txBox="1"/>
          <p:nvPr/>
        </p:nvSpPr>
        <p:spPr>
          <a:xfrm>
            <a:off x="380397" y="1396071"/>
            <a:ext cx="7758608" cy="4065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 are the steps for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Endur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Fenix -&gt;ECMS (Ponton) request flow: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f. Then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createFenixToEfetRoute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method is called which consist of two routes . Here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routeId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ROUTE_ECMS_FENIX.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 ACTIVEMQ_ECMS_FENIX_TO_EFET route, message body is converted to  string  type. File name is exchanged and sent to folder: file://" + ECMS_ROOT_FOLDER + "/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fenix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in_hist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PONTON_DOCUMENT_USAGE header is set.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choice is made based on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PredicateBuilder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not null and provided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xpath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value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xpath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"//EFETBFIDOC",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DocumentID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header is set according to given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xpath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parameter. Then message is sent to the file: “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xslt:xsl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/fenix-ponton-bfi.xsl” where value of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xslt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processor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saxon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set to true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Else if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xpath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"//EFETCNFDOC", here also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DocumentID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header is set according to given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xpath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parameter. Then message is sent to the file:  “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xslt:xsl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/fenix-ponton-cnf.xsl”. where value of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xslt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processor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saxon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set to true. Again choice is made based on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PredicateBuilder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not null and provided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xpath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value. 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xpath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"//EFETTURDOC",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DocumentID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header is set according to given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xpath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parameter. Then message is sent to the file:  “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xslt:xsl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/fenix-ponton-tearup.xsl”. Value of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xslt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processor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saxon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set to true. 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xpath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"//EFETCANCDOC",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DocumentID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header is set according to given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xpath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parameter. Then message is sent to the file: “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xslt:xsl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/fenix-ponton-can.xsl” . Value of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xslt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processor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saxon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set to true. 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Otherwise No data received log is set.	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g. Then message body is converted to string and filename is exchanged  using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DocumentId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and stored in folder:  "file://" + ECMS_ROOT_FOLDER + "/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efet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in_hist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". From here message is sent to constant variable PONTON_OUTPUT here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routeId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is "ECMS_FENIX_TO_EFET_ROUTE".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33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B62D2C-E702-2995-6ECB-222F1AE0912F}"/>
              </a:ext>
            </a:extLst>
          </p:cNvPr>
          <p:cNvSpPr txBox="1"/>
          <p:nvPr/>
        </p:nvSpPr>
        <p:spPr>
          <a:xfrm>
            <a:off x="179512" y="1340768"/>
            <a:ext cx="8280920" cy="3078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h. There is another manual route where message is picked from folder "file://" + ECMS_ROOT_FOLDER + "/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fenix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in_manual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and send to success or failed subfolder accordingly. After converting the message body to string then it is routed to ACTIVEMQ_ECMS_FENIX_TO_EFET here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routeid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ROUTE_ECMS_FENIX_INPUT_MANUAL_EFET_PHYSICAL.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 In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createGoeToEfetPhysicalRoute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(String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ecmMessageType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method, there is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activemq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one manual route. Method will start execution by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j. AMQ will first call delay() method and calls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RouteInitialDelayer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which gives 15 sec of delay on first execution of the route. TRADE_REFERENCE and TRADE_VERSION headers are set. Message body is converted to string type and file name is exchanged. Then file is saved to the location: "file://" + ECMS_ROOT_FOLDER + "/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in_hist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and PONTON_DOCUMENT_USAGE header is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set.Fetching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value from properties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ponton.document.usage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using it to set header. Then message is sent to file: "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xslt:file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:{{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goe.efet.physical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." +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ecmMessageType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".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xsl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}}”. Value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xslt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processor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saxon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set to true. Then file name is exchanged and moved to folder : "file://" + ECMS_ROOT_FOLDER + "/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in_hist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ED642-E4D0-10D2-F208-684E6DF3D6CC}"/>
              </a:ext>
            </a:extLst>
          </p:cNvPr>
          <p:cNvSpPr txBox="1"/>
          <p:nvPr/>
        </p:nvSpPr>
        <p:spPr>
          <a:xfrm>
            <a:off x="251520" y="673375"/>
            <a:ext cx="660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PONTON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AS IS Analysis Documentation Request Flow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00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290ACD-E400-5FD0-A7EF-C7B09D56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2653"/>
            <a:ext cx="7886700" cy="649816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rgbClr val="333333"/>
                </a:solidFill>
                <a:latin typeface="-apple-system"/>
              </a:rPr>
              <a:t>PONTON </a:t>
            </a:r>
            <a:r>
              <a:rPr lang="en-US" b="1" dirty="0"/>
              <a:t>– AS IS Analysis Documentation Response Flow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8987B-37BA-E9EC-6316-599E4EFDAA3F}"/>
              </a:ext>
            </a:extLst>
          </p:cNvPr>
          <p:cNvSpPr txBox="1"/>
          <p:nvPr/>
        </p:nvSpPr>
        <p:spPr>
          <a:xfrm>
            <a:off x="323850" y="742469"/>
            <a:ext cx="8496300" cy="5493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5242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Below are the steps for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5242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Endur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5242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Fenix -&gt;ECMS (Ponton) response flow: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rgbClr val="25242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Route 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EFETnetCMSResponseRouteBuilder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hostname, HOST_NAME and STRATEGY_DISTRIBUTED_FILE_CONSUMER these three string variables are defined and initialized in configure()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method.Configure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method calls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createEfetToEsbRoute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method.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 block is defined in configure() method for handling exception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occured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while processing  message from ponton queue where “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maximumRedeliveries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()” method is defined and set to 0 so that it will keep on processing till the message is processed. Header PROFILE will be set according to constant ALERT_PONTON_ID, EXCEPTION_DESCRPTION header is set to constant value like "Error during processing confirmation response from Ponton." And EXCEPTION_MESSAGE is set by calling method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exceptionMessage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and finally the message is wiretapped to DIRECT_ALERT_BROKER which is their in constants.java file. Then we are copying the alert to azure storage as well as local storage.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createEfetToEsbRoute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method, Namespaces variable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pontonNamespaces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defined and String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directEfetToGoeDecision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initialized to an AMQ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direct:ecms.efet.to.goe.decision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". Then the message is fetched from particular AMQ and after exchanging file name wiretapped to "file://" + ECMS_ROOT_FOLDER + "/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out_hist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". Message body is converted and send to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xslt:xsl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/goe-efet-physical-response.xsl and ACTIVEMQ_ECMS_PHYSICAL_TO_GOE after exchanging pattern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accordingly.Here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route id is “ROUTE_ECMS_EFET_TO_GOE_DECISION”.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message is routed to ACTIVEMQ_ECMS_EFET_TO_ESB where route id is “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ROUTE_ECMS_EFET_TO_ESB_DECISION”.In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AMQ, TRADE_REFERENCE, TRADE_VERSION, headers are set.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Depending on TRADE_REFERENCE choice is made if it contains "@FENIX" then file name is exchanged and sent to folder "file://" + ECMS_ROOT_FOLDER + "/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out_hist".Then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process() is called by creating  new instance of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XmlTransformer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to transform xml message body to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xslt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then value of “QUEUE_EFET_TO_FENIX” is fetched from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FenixResponseRouteBuilder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send to particular AMQ.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TRADE_REFERENCE contains "_GO_" or "@GO", message is sent to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directEfetToGoeDecision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which is contains the value of respective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AMQ.If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"//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ExceptionReason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field in xml is not NULL then we are setting TIMESTAMP, ERROR_SOURCE, ORIGINATOR, REASONTEXT headers. Then we are overriding process() by creating new instance of Processor interface which will get TIMESTAMP, REASONCODE, ERROR_SOURCE, ORIGINATOR, REASONTEXT, TRADE_REFERENCE from header and append it to error message and it will print that error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message.Otherwise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“Invalid message received” will logged.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messaged will be fetched from "file://" + ECMS_ROOT_FOLDER + "/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in_manual?initialDelay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=15000&amp;" +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STRATEGY_DISTRIBUTED_FILE_CONSUMER.After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exchanging pattern and sent to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ACTIVEMQ_ECMS_EFET_TO_ESB.Here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route id is ROUTE_ECMS_EFET_TO_ESB_INPUT_MANUAL.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ponton input queue we are picking the message and taking only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primarypayload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tags of deal and sending to our internal AMQ “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ACTIVEMQ_ECMS_EFET_TO_ESB”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where the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fenix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processing starts. Here route id is “ROUTE_ECMS_EFET_TO_ESB_INPUT”.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35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0FE541-EF19-09F7-0544-4722ADD5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2653"/>
            <a:ext cx="7886700" cy="649816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rgbClr val="333333"/>
                </a:solidFill>
                <a:latin typeface="-apple-system"/>
              </a:rPr>
              <a:t>PONTON </a:t>
            </a:r>
            <a:r>
              <a:rPr lang="en-US" b="1" dirty="0"/>
              <a:t>– AS IS Analysis Documentation Exception Flow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9C26D-5D4E-1661-68E1-329831A4BE02}"/>
              </a:ext>
            </a:extLst>
          </p:cNvPr>
          <p:cNvSpPr txBox="1"/>
          <p:nvPr/>
        </p:nvSpPr>
        <p:spPr>
          <a:xfrm>
            <a:off x="467544" y="1124744"/>
            <a:ext cx="6390456" cy="1337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 are the steps for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Endur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Fenix -&gt;ECMS (Ponton) Exception flow: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 block is defined for handling 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occured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while sending to ponton queue where “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maximumRedeliveries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()” method is defined and set to 0 so that it will keep on processing till the message is delivered.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we are copying the alert to azure storage as well as local storage.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6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2603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Ponton API– AS IS Documentation from Wiki</vt:lpstr>
      <vt:lpstr>Ponton API– AS IS Documentation from Wiki</vt:lpstr>
      <vt:lpstr>Ponton API– AS IS Documentation from Wiki</vt:lpstr>
      <vt:lpstr>Ponton API– AS IS Analysis Documentation Request Flow</vt:lpstr>
      <vt:lpstr>PONTON – AS IS Analysis Documentation Request Flow</vt:lpstr>
      <vt:lpstr>PowerPoint Presentation</vt:lpstr>
      <vt:lpstr>PONTON – AS IS Analysis Documentation Response Flow </vt:lpstr>
      <vt:lpstr>PONTON – AS IS Analysis Documentation Exception Flow</vt:lpstr>
      <vt:lpstr>PONTON ECMS API– AS IS Documentation from Wiki</vt:lpstr>
      <vt:lpstr>PONTON ECMS API– AS IS Documentation from Wiki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Mishra, Abhijit (Cognizant)</dc:creator>
  <cp:lastModifiedBy>Mishra, Abhijit (Cognizant)</cp:lastModifiedBy>
  <cp:revision>1</cp:revision>
  <dcterms:created xsi:type="dcterms:W3CDTF">2022-06-24T12:35:33Z</dcterms:created>
  <dcterms:modified xsi:type="dcterms:W3CDTF">2022-06-24T12:39:21Z</dcterms:modified>
</cp:coreProperties>
</file>