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044B6-F2EF-4DD3-BC12-A189A48E4959}" v="5" dt="2022-06-24T12:29:26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hra, Abhijit (Cognizant)" userId="941e1702-766c-4691-b2b2-caca3a9a30d1" providerId="ADAL" clId="{71F044B6-F2EF-4DD3-BC12-A189A48E4959}"/>
    <pc:docChg chg="custSel addSld modSld">
      <pc:chgData name="Mishra, Abhijit (Cognizant)" userId="941e1702-766c-4691-b2b2-caca3a9a30d1" providerId="ADAL" clId="{71F044B6-F2EF-4DD3-BC12-A189A48E4959}" dt="2022-06-24T12:29:36.495" v="11" actId="1076"/>
      <pc:docMkLst>
        <pc:docMk/>
      </pc:docMkLst>
      <pc:sldChg chg="addSp delSp modSp new mod">
        <pc:chgData name="Mishra, Abhijit (Cognizant)" userId="941e1702-766c-4691-b2b2-caca3a9a30d1" providerId="ADAL" clId="{71F044B6-F2EF-4DD3-BC12-A189A48E4959}" dt="2022-06-24T12:29:36.495" v="11" actId="1076"/>
        <pc:sldMkLst>
          <pc:docMk/>
          <pc:sldMk cId="2564802005" sldId="256"/>
        </pc:sldMkLst>
        <pc:spChg chg="del">
          <ac:chgData name="Mishra, Abhijit (Cognizant)" userId="941e1702-766c-4691-b2b2-caca3a9a30d1" providerId="ADAL" clId="{71F044B6-F2EF-4DD3-BC12-A189A48E4959}" dt="2022-06-24T12:28:30.742" v="3" actId="478"/>
          <ac:spMkLst>
            <pc:docMk/>
            <pc:sldMk cId="2564802005" sldId="256"/>
            <ac:spMk id="2" creationId="{8C1222EF-6E0B-C4B9-5806-9E223E5C1FBC}"/>
          </ac:spMkLst>
        </pc:spChg>
        <pc:spChg chg="del">
          <ac:chgData name="Mishra, Abhijit (Cognizant)" userId="941e1702-766c-4691-b2b2-caca3a9a30d1" providerId="ADAL" clId="{71F044B6-F2EF-4DD3-BC12-A189A48E4959}" dt="2022-06-24T12:28:30.742" v="3" actId="478"/>
          <ac:spMkLst>
            <pc:docMk/>
            <pc:sldMk cId="2564802005" sldId="256"/>
            <ac:spMk id="3" creationId="{9BD96C4C-D1E7-4287-A9D2-9F79D0CB436B}"/>
          </ac:spMkLst>
        </pc:spChg>
        <pc:spChg chg="add del mod">
          <ac:chgData name="Mishra, Abhijit (Cognizant)" userId="941e1702-766c-4691-b2b2-caca3a9a30d1" providerId="ADAL" clId="{71F044B6-F2EF-4DD3-BC12-A189A48E4959}" dt="2022-06-24T12:28:14.731" v="2"/>
          <ac:spMkLst>
            <pc:docMk/>
            <pc:sldMk cId="2564802005" sldId="256"/>
            <ac:spMk id="4" creationId="{E9D764AC-CE37-F136-5137-50A92A1DDD21}"/>
          </ac:spMkLst>
        </pc:spChg>
        <pc:spChg chg="add mod">
          <ac:chgData name="Mishra, Abhijit (Cognizant)" userId="941e1702-766c-4691-b2b2-caca3a9a30d1" providerId="ADAL" clId="{71F044B6-F2EF-4DD3-BC12-A189A48E4959}" dt="2022-06-24T12:28:32.606" v="4"/>
          <ac:spMkLst>
            <pc:docMk/>
            <pc:sldMk cId="2564802005" sldId="256"/>
            <ac:spMk id="9" creationId="{3F9F9393-737A-C6E3-0396-F2175B012CAC}"/>
          </ac:spMkLst>
        </pc:spChg>
        <pc:graphicFrameChg chg="add del mod">
          <ac:chgData name="Mishra, Abhijit (Cognizant)" userId="941e1702-766c-4691-b2b2-caca3a9a30d1" providerId="ADAL" clId="{71F044B6-F2EF-4DD3-BC12-A189A48E4959}" dt="2022-06-24T12:28:14.731" v="2"/>
          <ac:graphicFrameMkLst>
            <pc:docMk/>
            <pc:sldMk cId="2564802005" sldId="256"/>
            <ac:graphicFrameMk id="5" creationId="{BC786FC5-72AA-129E-0AFB-25E2B34514FF}"/>
          </ac:graphicFrameMkLst>
        </pc:graphicFrameChg>
        <pc:graphicFrameChg chg="add mod">
          <ac:chgData name="Mishra, Abhijit (Cognizant)" userId="941e1702-766c-4691-b2b2-caca3a9a30d1" providerId="ADAL" clId="{71F044B6-F2EF-4DD3-BC12-A189A48E4959}" dt="2022-06-24T12:28:32.606" v="4"/>
          <ac:graphicFrameMkLst>
            <pc:docMk/>
            <pc:sldMk cId="2564802005" sldId="256"/>
            <ac:graphicFrameMk id="10" creationId="{26CC28E5-AE2D-96E8-0ABC-5DB5CF90531D}"/>
          </ac:graphicFrameMkLst>
        </pc:graphicFrameChg>
        <pc:picChg chg="add del mod">
          <ac:chgData name="Mishra, Abhijit (Cognizant)" userId="941e1702-766c-4691-b2b2-caca3a9a30d1" providerId="ADAL" clId="{71F044B6-F2EF-4DD3-BC12-A189A48E4959}" dt="2022-06-24T12:28:14.731" v="2"/>
          <ac:picMkLst>
            <pc:docMk/>
            <pc:sldMk cId="2564802005" sldId="256"/>
            <ac:picMk id="6" creationId="{2ED5CF94-BB21-587B-90DB-C3D97A435A6E}"/>
          </ac:picMkLst>
        </pc:picChg>
        <pc:picChg chg="add del mod">
          <ac:chgData name="Mishra, Abhijit (Cognizant)" userId="941e1702-766c-4691-b2b2-caca3a9a30d1" providerId="ADAL" clId="{71F044B6-F2EF-4DD3-BC12-A189A48E4959}" dt="2022-06-24T12:28:14.731" v="2"/>
          <ac:picMkLst>
            <pc:docMk/>
            <pc:sldMk cId="2564802005" sldId="256"/>
            <ac:picMk id="7" creationId="{86CFBDF0-FF72-6BEA-0861-E0088398FD8B}"/>
          </ac:picMkLst>
        </pc:picChg>
        <pc:picChg chg="add del mod">
          <ac:chgData name="Mishra, Abhijit (Cognizant)" userId="941e1702-766c-4691-b2b2-caca3a9a30d1" providerId="ADAL" clId="{71F044B6-F2EF-4DD3-BC12-A189A48E4959}" dt="2022-06-24T12:28:14.731" v="2"/>
          <ac:picMkLst>
            <pc:docMk/>
            <pc:sldMk cId="2564802005" sldId="256"/>
            <ac:picMk id="8" creationId="{E9BEA71E-9D40-610C-8B7D-E26D3C253538}"/>
          </ac:picMkLst>
        </pc:picChg>
        <pc:picChg chg="add mod">
          <ac:chgData name="Mishra, Abhijit (Cognizant)" userId="941e1702-766c-4691-b2b2-caca3a9a30d1" providerId="ADAL" clId="{71F044B6-F2EF-4DD3-BC12-A189A48E4959}" dt="2022-06-24T12:29:36.495" v="11" actId="1076"/>
          <ac:picMkLst>
            <pc:docMk/>
            <pc:sldMk cId="2564802005" sldId="256"/>
            <ac:picMk id="11" creationId="{B4CE788F-387C-5C98-0983-C2C10C382948}"/>
          </ac:picMkLst>
        </pc:picChg>
        <pc:picChg chg="add mod">
          <ac:chgData name="Mishra, Abhijit (Cognizant)" userId="941e1702-766c-4691-b2b2-caca3a9a30d1" providerId="ADAL" clId="{71F044B6-F2EF-4DD3-BC12-A189A48E4959}" dt="2022-06-24T12:28:32.606" v="4"/>
          <ac:picMkLst>
            <pc:docMk/>
            <pc:sldMk cId="2564802005" sldId="256"/>
            <ac:picMk id="12" creationId="{A6DF009F-7031-707F-9394-0B31A32E3839}"/>
          </ac:picMkLst>
        </pc:picChg>
        <pc:picChg chg="add mod">
          <ac:chgData name="Mishra, Abhijit (Cognizant)" userId="941e1702-766c-4691-b2b2-caca3a9a30d1" providerId="ADAL" clId="{71F044B6-F2EF-4DD3-BC12-A189A48E4959}" dt="2022-06-24T12:28:32.606" v="4"/>
          <ac:picMkLst>
            <pc:docMk/>
            <pc:sldMk cId="2564802005" sldId="256"/>
            <ac:picMk id="13" creationId="{276F5752-D49E-061E-0279-E9AE3B88EBED}"/>
          </ac:picMkLst>
        </pc:picChg>
      </pc:sldChg>
      <pc:sldChg chg="addSp delSp modSp new mod">
        <pc:chgData name="Mishra, Abhijit (Cognizant)" userId="941e1702-766c-4691-b2b2-caca3a9a30d1" providerId="ADAL" clId="{71F044B6-F2EF-4DD3-BC12-A189A48E4959}" dt="2022-06-24T12:29:01.742" v="7"/>
        <pc:sldMkLst>
          <pc:docMk/>
          <pc:sldMk cId="123565673" sldId="257"/>
        </pc:sldMkLst>
        <pc:spChg chg="del">
          <ac:chgData name="Mishra, Abhijit (Cognizant)" userId="941e1702-766c-4691-b2b2-caca3a9a30d1" providerId="ADAL" clId="{71F044B6-F2EF-4DD3-BC12-A189A48E4959}" dt="2022-06-24T12:28:47.713" v="6" actId="478"/>
          <ac:spMkLst>
            <pc:docMk/>
            <pc:sldMk cId="123565673" sldId="257"/>
            <ac:spMk id="2" creationId="{02A8102C-446B-503A-03F7-BB973B655384}"/>
          </ac:spMkLst>
        </pc:spChg>
        <pc:spChg chg="del">
          <ac:chgData name="Mishra, Abhijit (Cognizant)" userId="941e1702-766c-4691-b2b2-caca3a9a30d1" providerId="ADAL" clId="{71F044B6-F2EF-4DD3-BC12-A189A48E4959}" dt="2022-06-24T12:28:47.713" v="6" actId="478"/>
          <ac:spMkLst>
            <pc:docMk/>
            <pc:sldMk cId="123565673" sldId="257"/>
            <ac:spMk id="3" creationId="{4AA40549-E57A-B2CA-083B-C7456A14C546}"/>
          </ac:spMkLst>
        </pc:spChg>
        <pc:spChg chg="add mod">
          <ac:chgData name="Mishra, Abhijit (Cognizant)" userId="941e1702-766c-4691-b2b2-caca3a9a30d1" providerId="ADAL" clId="{71F044B6-F2EF-4DD3-BC12-A189A48E4959}" dt="2022-06-24T12:29:01.742" v="7"/>
          <ac:spMkLst>
            <pc:docMk/>
            <pc:sldMk cId="123565673" sldId="257"/>
            <ac:spMk id="4" creationId="{F9538B95-DE2D-BAD3-30C4-078333D2364B}"/>
          </ac:spMkLst>
        </pc:spChg>
        <pc:graphicFrameChg chg="add mod">
          <ac:chgData name="Mishra, Abhijit (Cognizant)" userId="941e1702-766c-4691-b2b2-caca3a9a30d1" providerId="ADAL" clId="{71F044B6-F2EF-4DD3-BC12-A189A48E4959}" dt="2022-06-24T12:29:01.742" v="7"/>
          <ac:graphicFrameMkLst>
            <pc:docMk/>
            <pc:sldMk cId="123565673" sldId="257"/>
            <ac:graphicFrameMk id="5" creationId="{CC47AFE3-DB7C-14DC-1817-10123A0BC264}"/>
          </ac:graphicFrameMkLst>
        </pc:graphicFrameChg>
      </pc:sldChg>
      <pc:sldChg chg="addSp delSp modSp new mod">
        <pc:chgData name="Mishra, Abhijit (Cognizant)" userId="941e1702-766c-4691-b2b2-caca3a9a30d1" providerId="ADAL" clId="{71F044B6-F2EF-4DD3-BC12-A189A48E4959}" dt="2022-06-24T12:29:26.012" v="10"/>
        <pc:sldMkLst>
          <pc:docMk/>
          <pc:sldMk cId="1086282360" sldId="258"/>
        </pc:sldMkLst>
        <pc:spChg chg="del">
          <ac:chgData name="Mishra, Abhijit (Cognizant)" userId="941e1702-766c-4691-b2b2-caca3a9a30d1" providerId="ADAL" clId="{71F044B6-F2EF-4DD3-BC12-A189A48E4959}" dt="2022-06-24T12:29:24.278" v="9" actId="478"/>
          <ac:spMkLst>
            <pc:docMk/>
            <pc:sldMk cId="1086282360" sldId="258"/>
            <ac:spMk id="2" creationId="{9B2DCC45-999E-E59E-2EEA-6C09DD91919C}"/>
          </ac:spMkLst>
        </pc:spChg>
        <pc:spChg chg="del">
          <ac:chgData name="Mishra, Abhijit (Cognizant)" userId="941e1702-766c-4691-b2b2-caca3a9a30d1" providerId="ADAL" clId="{71F044B6-F2EF-4DD3-BC12-A189A48E4959}" dt="2022-06-24T12:29:24.278" v="9" actId="478"/>
          <ac:spMkLst>
            <pc:docMk/>
            <pc:sldMk cId="1086282360" sldId="258"/>
            <ac:spMk id="3" creationId="{576D044D-6B0B-D1D8-477B-C5176F1D21EC}"/>
          </ac:spMkLst>
        </pc:spChg>
        <pc:spChg chg="add mod">
          <ac:chgData name="Mishra, Abhijit (Cognizant)" userId="941e1702-766c-4691-b2b2-caca3a9a30d1" providerId="ADAL" clId="{71F044B6-F2EF-4DD3-BC12-A189A48E4959}" dt="2022-06-24T12:29:26.012" v="10"/>
          <ac:spMkLst>
            <pc:docMk/>
            <pc:sldMk cId="1086282360" sldId="258"/>
            <ac:spMk id="4" creationId="{60626E1E-6210-83DA-1189-43B03EF87814}"/>
          </ac:spMkLst>
        </pc:spChg>
        <pc:spChg chg="add mod">
          <ac:chgData name="Mishra, Abhijit (Cognizant)" userId="941e1702-766c-4691-b2b2-caca3a9a30d1" providerId="ADAL" clId="{71F044B6-F2EF-4DD3-BC12-A189A48E4959}" dt="2022-06-24T12:29:26.012" v="10"/>
          <ac:spMkLst>
            <pc:docMk/>
            <pc:sldMk cId="1086282360" sldId="258"/>
            <ac:spMk id="5" creationId="{0291A880-9B9C-8467-8671-65A2D8C9AE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C4FA-18E9-8D16-F131-B6F0528DD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DDFD2-7B04-0E64-F641-5EC2CF495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BA8DB-7F97-91E5-FCC1-288DD9A9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71A-3C29-4117-94C9-6F5077C36EC8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9EEF-337E-5738-3FCF-CFDCC959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437CB-001A-71B2-EE30-77FF4A5E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A95-CC04-4515-8AD2-2B9B53ADC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6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21D2-6D38-5C8B-F810-A1952B0D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09DB9-E276-A9B7-BFE1-E64A32A55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5EE7-CC7E-09AF-D028-9BD341BA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71A-3C29-4117-94C9-6F5077C36EC8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F5EB-49EB-D976-2817-9B88355A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A5F2-35BE-7792-BD45-81E29EEE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A95-CC04-4515-8AD2-2B9B53ADC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3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69E00-6A5C-0DB4-123F-02594D225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FC4F5-3D60-25CB-2300-CF17BD7E2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C7A2-48B2-9498-82AF-061A4D3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71A-3C29-4117-94C9-6F5077C36EC8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04C4B-8871-2F04-176D-9DB69C22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6428-8E1E-0A6B-9D04-04CFE892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A95-CC04-4515-8AD2-2B9B53ADC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1469-3D33-B7BB-FC1E-9A8EAC61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C361-5898-AB64-E8A9-84ED5E563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A8BC4-BEFF-EE2B-C52A-DCB4C321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71A-3C29-4117-94C9-6F5077C36EC8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B06B-89D0-168D-AB1B-0CC672C0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9CDF-4177-0272-45A1-A23D81D3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A95-CC04-4515-8AD2-2B9B53ADC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A341-2CBE-758A-7537-411E6FEE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71C2-F93B-AA16-49C8-DAC2001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49C7C-C05C-5768-CE92-55E4E58D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71A-3C29-4117-94C9-6F5077C36EC8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A41-B687-0EA2-4DBF-01942BAA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6F61-C31B-36AB-D1AA-17560D0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A95-CC04-4515-8AD2-2B9B53ADC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5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7454-B8EB-4814-6A3D-8A849FAB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6AA8-3DE7-5D88-08B9-3A50E478E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DD363-D61E-AB3B-71F0-7A2F78688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2D23-752B-682A-4ACF-D1D836F4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71A-3C29-4117-94C9-6F5077C36EC8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4DC1A-44CC-191C-E7E0-5989AB83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E39C8-9F15-3DAF-17D5-29287D07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A95-CC04-4515-8AD2-2B9B53ADC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4CD7-4158-EC0A-48C1-31214C99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5F1A-A69A-8617-4A9E-332378BC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74FD3-AE6F-97B2-E129-A70BD72A7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605CD-E38F-9158-BC29-0D7F103AB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27763-FF47-D219-A4A8-E2E51635F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3B170-DFAD-A8F9-8CBC-8CEE812D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71A-3C29-4117-94C9-6F5077C36EC8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80112-DD5B-1C08-E6FA-A1C76426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CA6DE-DCC6-EE07-A5FA-7B6C291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A95-CC04-4515-8AD2-2B9B53ADC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2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A886-6256-85B5-6894-3E11526A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61B79-3C79-4CCB-DEEB-CF802DCB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71A-3C29-4117-94C9-6F5077C36EC8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AAA84-1316-8BD6-C8FB-A2DC6DA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499C1-AD23-1F5D-335F-F1E01C63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A95-CC04-4515-8AD2-2B9B53ADC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64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18E8F-0EAA-9463-563E-95CCCD0F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71A-3C29-4117-94C9-6F5077C36EC8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29AB5-8C9B-4BAF-EDE5-3B4030BD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DFA23-2547-A178-D369-397E1E82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A95-CC04-4515-8AD2-2B9B53ADC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5944-31D0-7EA8-93EC-DEBEA5B2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1566-637E-A364-C6F4-2A827515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631DE-7A20-6546-3BAE-8A62521EC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4EAA0-6C72-857F-CDBE-6DA96123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71A-3C29-4117-94C9-6F5077C36EC8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9B7B2-4629-3F88-6355-11B9788C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AFA2-6A4E-F6ED-9B96-C657FBD1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A95-CC04-4515-8AD2-2B9B53ADC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53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78ED-68BB-EF62-2F52-D2B3788B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5829C-767A-2E01-F3B8-AF58A2658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864B7-1518-76DF-21C0-F843A358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30441-335F-C584-B10A-B982CAD5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71A-3C29-4117-94C9-6F5077C36EC8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695EC-A0E2-D10B-1E85-8E2AECD7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39174-3AA1-3A55-F9C5-496D5668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2A95-CC04-4515-8AD2-2B9B53ADC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25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E5E6B-64EF-DB37-C6C5-3797C767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97F9F-4A5D-098F-CC5D-99CF723E7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6D18-BF45-0EE6-FD9E-286024FBF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371A-3C29-4117-94C9-6F5077C36EC8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F6E8-0DB8-E2A2-9A0B-FC3209116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823C0-3FEE-299E-B38D-4BC749216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2A95-CC04-4515-8AD2-2B9B53ADC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8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F9F9393-737A-C6E3-0396-F2175B012CAC}"/>
              </a:ext>
            </a:extLst>
          </p:cNvPr>
          <p:cNvSpPr txBox="1">
            <a:spLocks/>
          </p:cNvSpPr>
          <p:nvPr/>
        </p:nvSpPr>
        <p:spPr>
          <a:xfrm>
            <a:off x="323850" y="92653"/>
            <a:ext cx="7886700" cy="456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300" b="1"/>
              <a:t>Ponton- Requirement (Framework Input Requirement )</a:t>
            </a:r>
            <a:endParaRPr lang="en-IN" sz="1300" b="1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6CC28E5-AE2D-96E8-0ABC-5DB5CF905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702505"/>
              </p:ext>
            </p:extLst>
          </p:nvPr>
        </p:nvGraphicFramePr>
        <p:xfrm>
          <a:off x="320799" y="3953604"/>
          <a:ext cx="60960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518498" imgH="1384485" progId="Excel.Sheet.12">
                  <p:embed/>
                </p:oleObj>
              </mc:Choice>
              <mc:Fallback>
                <p:oleObj name="Worksheet" r:id="rId2" imgW="9518498" imgH="1384485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6CC28E5-AE2D-96E8-0ABC-5DB5CF9053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799" y="3953604"/>
                        <a:ext cx="6096000" cy="8858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CE788F-387C-5C98-0983-C2C10C382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988"/>
            <a:ext cx="5609690" cy="2044805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A6DF009F-7031-707F-9394-0B31A32E38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29" y="609502"/>
            <a:ext cx="3576062" cy="2305168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276F5752-D49E-061E-0279-E9AE3B88EB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29" y="2724067"/>
            <a:ext cx="2597283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0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538B95-DE2D-BAD3-30C4-078333D2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2653"/>
            <a:ext cx="7886700" cy="456027"/>
          </a:xfrm>
        </p:spPr>
        <p:txBody>
          <a:bodyPr>
            <a:normAutofit/>
          </a:bodyPr>
          <a:lstStyle/>
          <a:p>
            <a:pPr algn="l"/>
            <a:r>
              <a:rPr lang="en-IN" sz="1300" b="1"/>
              <a:t>Ponton- Requirement Description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C47AFE3-DB7C-14DC-1817-10123A0BC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27963"/>
              </p:ext>
            </p:extLst>
          </p:nvPr>
        </p:nvGraphicFramePr>
        <p:xfrm>
          <a:off x="302493" y="522809"/>
          <a:ext cx="8208912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730781886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04880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Requirement 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6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/>
                        <a:t>Resiliency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All components of To – Be Interface should be resilient enough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If target system is not available –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/>
                        <a:t>      1. Send notification to the support team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/>
                        <a:t>      2. Auto recovery of the connection b/w interface &amp; target system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03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/>
                        <a:t>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Auto reprocessing of configurable number of times to be enabled </a:t>
                      </a:r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21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/>
                        <a:t>Exception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For any exception (Known/Unknown) notification needs to be triggered to support team (configurable) using Reusable Common Email Service </a:t>
                      </a:r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6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/>
                        <a:t>Performance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Autoscaling of PODS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/>
                        <a:t>Usage of Streaming Messaging Broker (Kafka)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SSL Certification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TLS 1.2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Config Maps Secrets &amp; Azure Key Vault for credential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0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/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Entire trade journey is captured in Centralized Monitoring Dashboard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4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Operational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Request – Response should be stored inside Azure File Storage to help support team to debug any issue.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Reusable Custom Logging Implementation integrated with Log Analytics.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Archiving of logs inside File storage to prevent loss of logs.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Usage of Serverless components as per feasibility.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Reusability of components as per possibility.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2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6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26E1E-6210-83DA-1189-43B03EF8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2653"/>
            <a:ext cx="7886700" cy="456027"/>
          </a:xfrm>
        </p:spPr>
        <p:txBody>
          <a:bodyPr>
            <a:normAutofit/>
          </a:bodyPr>
          <a:lstStyle/>
          <a:p>
            <a:pPr algn="l"/>
            <a:r>
              <a:rPr lang="en-IN" sz="1300" b="1" dirty="0"/>
              <a:t>Ponton- Pain Points Description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1A880-9B9C-8467-8671-65A2D8C9AE10}"/>
              </a:ext>
            </a:extLst>
          </p:cNvPr>
          <p:cNvSpPr txBox="1"/>
          <p:nvPr/>
        </p:nvSpPr>
        <p:spPr>
          <a:xfrm>
            <a:off x="323850" y="692696"/>
            <a:ext cx="842461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Pain Points 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/>
                <a:cs typeface="Calibri"/>
              </a:rPr>
              <a:t>Middleware support team highlighted “frequent bundle stuck issue for one of the ETRM route which is going unnoticed” .</a:t>
            </a:r>
            <a:r>
              <a:rPr lang="en-US" sz="1800" b="1" i="0" dirty="0">
                <a:effectLst/>
                <a:latin typeface="Calibri"/>
                <a:cs typeface="Calibri"/>
              </a:rPr>
              <a:t>Manual checks </a:t>
            </a:r>
            <a:r>
              <a:rPr lang="en-US" sz="1800" b="0" i="0" dirty="0">
                <a:effectLst/>
                <a:latin typeface="Calibri"/>
                <a:cs typeface="Calibri"/>
              </a:rPr>
              <a:t>must be performed to address this.(New solution will add more resilience to this System).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/>
                <a:cs typeface="Calibri"/>
              </a:rPr>
              <a:t>CMS is missing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Everything runs in a single </a:t>
            </a:r>
            <a:r>
              <a:rPr lang="en-GB" dirty="0">
                <a:solidFill>
                  <a:srgbClr val="000000"/>
                </a:solidFill>
                <a:latin typeface="Calibri"/>
                <a:cs typeface="Calibri"/>
              </a:rPr>
              <a:t>Fuse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 container and microservice architecture is missing.</a:t>
            </a:r>
            <a:endParaRPr lang="en-GB" sz="1800" b="0" i="0" dirty="0">
              <a:effectLst/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8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247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Ponton- Requirement Description </vt:lpstr>
      <vt:lpstr>Ponton- Pain Points Description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Mishra, Abhijit (Cognizant)</dc:creator>
  <cp:lastModifiedBy>Mishra, Abhijit (Cognizant)</cp:lastModifiedBy>
  <cp:revision>1</cp:revision>
  <dcterms:created xsi:type="dcterms:W3CDTF">2022-06-24T12:28:05Z</dcterms:created>
  <dcterms:modified xsi:type="dcterms:W3CDTF">2022-06-24T12:29:38Z</dcterms:modified>
</cp:coreProperties>
</file>