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8A1C8-EA76-4D32-97ED-086F40008A79}" v="8" dt="2022-06-24T12:33:28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Abhijit (Cognizant)" userId="941e1702-766c-4691-b2b2-caca3a9a30d1" providerId="ADAL" clId="{3A68A1C8-EA76-4D32-97ED-086F40008A79}"/>
    <pc:docChg chg="custSel addSld delSld modSld">
      <pc:chgData name="Mishra, Abhijit (Cognizant)" userId="941e1702-766c-4691-b2b2-caca3a9a30d1" providerId="ADAL" clId="{3A68A1C8-EA76-4D32-97ED-086F40008A79}" dt="2022-06-24T12:34:02.912" v="29" actId="2696"/>
      <pc:docMkLst>
        <pc:docMk/>
      </pc:docMkLst>
      <pc:sldChg chg="addSp delSp modSp new mod">
        <pc:chgData name="Mishra, Abhijit (Cognizant)" userId="941e1702-766c-4691-b2b2-caca3a9a30d1" providerId="ADAL" clId="{3A68A1C8-EA76-4D32-97ED-086F40008A79}" dt="2022-06-24T12:30:48.426" v="3" actId="27636"/>
        <pc:sldMkLst>
          <pc:docMk/>
          <pc:sldMk cId="3577107031" sldId="256"/>
        </pc:sldMkLst>
        <pc:spChg chg="del">
          <ac:chgData name="Mishra, Abhijit (Cognizant)" userId="941e1702-766c-4691-b2b2-caca3a9a30d1" providerId="ADAL" clId="{3A68A1C8-EA76-4D32-97ED-086F40008A79}" dt="2022-06-24T12:30:47.393" v="1" actId="478"/>
          <ac:spMkLst>
            <pc:docMk/>
            <pc:sldMk cId="3577107031" sldId="256"/>
            <ac:spMk id="2" creationId="{9A64FB8F-084D-C3C9-6290-4D80980A924F}"/>
          </ac:spMkLst>
        </pc:spChg>
        <pc:spChg chg="del">
          <ac:chgData name="Mishra, Abhijit (Cognizant)" userId="941e1702-766c-4691-b2b2-caca3a9a30d1" providerId="ADAL" clId="{3A68A1C8-EA76-4D32-97ED-086F40008A79}" dt="2022-06-24T12:30:47.393" v="1" actId="478"/>
          <ac:spMkLst>
            <pc:docMk/>
            <pc:sldMk cId="3577107031" sldId="256"/>
            <ac:spMk id="3" creationId="{3F2E8DAA-3CB3-6F3A-D119-02BAB5021336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4" creationId="{E4E5C4BF-9E92-ED7B-195B-05495BED7063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5" creationId="{EA7F5998-3FA0-B5A6-20B4-095804DACC8F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6" creationId="{95E66AEB-076E-46A9-25DE-AEF0DA388AB6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7" creationId="{1511A1F8-AFE0-139D-9080-947E84B3C972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8" creationId="{B07F26CA-1CF6-3CB6-F9F4-57B3A8B5CB65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9" creationId="{4D0267A3-A009-08D3-8168-D87BEE582D2E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10" creationId="{AFF7A0E3-E9DE-46C0-0E66-88EBFCB24CDA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12" creationId="{A75DEE97-D2E9-F1FB-4968-1D9DB4E43D8C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14" creationId="{36AE399B-8982-62F2-F4A4-1E0046C72822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17" creationId="{CEF4956D-695A-D21C-4C97-8FE33E667A5A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18" creationId="{D286B3C1-04C0-69A1-B0F5-8C23BCF8388F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0" creationId="{A046E89E-86CA-BCE1-34DA-ED50F858529F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2" creationId="{1C569F16-C302-F7BE-2482-9EECCED2E05E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3" creationId="{5FCDC0E5-723E-F1A7-B6C7-A502C9806E11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6" creationId="{619AD157-6205-95CA-5198-D5B29F47CC1C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7" creationId="{A53F40A2-D445-E59A-7AE6-DA45C292355B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8" creationId="{DCF7EB90-3E39-5E5C-A845-7A2AE5333FED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29" creationId="{F6092191-A167-1012-5E4B-9FC21F4E92FF}"/>
          </ac:spMkLst>
        </pc:spChg>
        <pc:spChg chg="add mod">
          <ac:chgData name="Mishra, Abhijit (Cognizant)" userId="941e1702-766c-4691-b2b2-caca3a9a30d1" providerId="ADAL" clId="{3A68A1C8-EA76-4D32-97ED-086F40008A79}" dt="2022-06-24T12:30:48.426" v="3" actId="27636"/>
          <ac:spMkLst>
            <pc:docMk/>
            <pc:sldMk cId="3577107031" sldId="256"/>
            <ac:spMk id="30" creationId="{6E6B7BE8-33DA-E890-B668-D963A2C9D368}"/>
          </ac:spMkLst>
        </pc:spChg>
        <pc:picChg chg="add mod">
          <ac:chgData name="Mishra, Abhijit (Cognizant)" userId="941e1702-766c-4691-b2b2-caca3a9a30d1" providerId="ADAL" clId="{3A68A1C8-EA76-4D32-97ED-086F40008A79}" dt="2022-06-24T12:30:48.426" v="3" actId="27636"/>
          <ac:picMkLst>
            <pc:docMk/>
            <pc:sldMk cId="3577107031" sldId="256"/>
            <ac:picMk id="25" creationId="{4B208ABA-CD71-0424-6779-D7A778EF70AF}"/>
          </ac:picMkLst>
        </pc:pic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11" creationId="{492985FD-E6FD-7E13-A725-75BE822B1B76}"/>
          </ac:cxnSpMkLst>
        </pc:cxn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13" creationId="{C48080D0-1F4E-35AF-E179-A68847885FCA}"/>
          </ac:cxnSpMkLst>
        </pc:cxn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15" creationId="{024DFFC2-3DD4-4063-E356-C9434407F873}"/>
          </ac:cxnSpMkLst>
        </pc:cxn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16" creationId="{07A10587-616C-54BB-5603-C94D4693FD12}"/>
          </ac:cxnSpMkLst>
        </pc:cxn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19" creationId="{3BC787A2-2798-9192-4A64-9AD5B7157986}"/>
          </ac:cxnSpMkLst>
        </pc:cxn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21" creationId="{32743BFE-6328-5050-8C13-6E86BFD43474}"/>
          </ac:cxnSpMkLst>
        </pc:cxnChg>
        <pc:cxnChg chg="add mod">
          <ac:chgData name="Mishra, Abhijit (Cognizant)" userId="941e1702-766c-4691-b2b2-caca3a9a30d1" providerId="ADAL" clId="{3A68A1C8-EA76-4D32-97ED-086F40008A79}" dt="2022-06-24T12:30:48.426" v="3" actId="27636"/>
          <ac:cxnSpMkLst>
            <pc:docMk/>
            <pc:sldMk cId="3577107031" sldId="256"/>
            <ac:cxnSpMk id="24" creationId="{0FF10146-E5E9-B7BD-B72A-486DB63A1658}"/>
          </ac:cxnSpMkLst>
        </pc:cxnChg>
      </pc:sldChg>
      <pc:sldChg chg="addSp delSp modSp new mod">
        <pc:chgData name="Mishra, Abhijit (Cognizant)" userId="941e1702-766c-4691-b2b2-caca3a9a30d1" providerId="ADAL" clId="{3A68A1C8-EA76-4D32-97ED-086F40008A79}" dt="2022-06-24T12:31:25.642" v="8" actId="1076"/>
        <pc:sldMkLst>
          <pc:docMk/>
          <pc:sldMk cId="4069749415" sldId="257"/>
        </pc:sldMkLst>
        <pc:spChg chg="del">
          <ac:chgData name="Mishra, Abhijit (Cognizant)" userId="941e1702-766c-4691-b2b2-caca3a9a30d1" providerId="ADAL" clId="{3A68A1C8-EA76-4D32-97ED-086F40008A79}" dt="2022-06-24T12:31:08.682" v="5" actId="478"/>
          <ac:spMkLst>
            <pc:docMk/>
            <pc:sldMk cId="4069749415" sldId="257"/>
            <ac:spMk id="2" creationId="{920DD57C-3A22-EB97-5308-9281C933285D}"/>
          </ac:spMkLst>
        </pc:spChg>
        <pc:spChg chg="del">
          <ac:chgData name="Mishra, Abhijit (Cognizant)" userId="941e1702-766c-4691-b2b2-caca3a9a30d1" providerId="ADAL" clId="{3A68A1C8-EA76-4D32-97ED-086F40008A79}" dt="2022-06-24T12:31:08.682" v="5" actId="478"/>
          <ac:spMkLst>
            <pc:docMk/>
            <pc:sldMk cId="4069749415" sldId="257"/>
            <ac:spMk id="3" creationId="{46A4BB88-13C2-EC3F-1042-1F6598605CA5}"/>
          </ac:spMkLst>
        </pc:spChg>
        <pc:spChg chg="add mod">
          <ac:chgData name="Mishra, Abhijit (Cognizant)" userId="941e1702-766c-4691-b2b2-caca3a9a30d1" providerId="ADAL" clId="{3A68A1C8-EA76-4D32-97ED-086F40008A79}" dt="2022-06-24T12:31:09.670" v="7" actId="27636"/>
          <ac:spMkLst>
            <pc:docMk/>
            <pc:sldMk cId="4069749415" sldId="257"/>
            <ac:spMk id="4" creationId="{70EE7D0D-AFB8-C750-8A60-FD609FA3EAB5}"/>
          </ac:spMkLst>
        </pc:spChg>
        <pc:spChg chg="add mod">
          <ac:chgData name="Mishra, Abhijit (Cognizant)" userId="941e1702-766c-4691-b2b2-caca3a9a30d1" providerId="ADAL" clId="{3A68A1C8-EA76-4D32-97ED-086F40008A79}" dt="2022-06-24T12:31:25.642" v="8" actId="1076"/>
          <ac:spMkLst>
            <pc:docMk/>
            <pc:sldMk cId="4069749415" sldId="257"/>
            <ac:spMk id="5" creationId="{6CF52388-A58C-5E33-21FF-2B6E477F972C}"/>
          </ac:spMkLst>
        </pc:spChg>
      </pc:sldChg>
      <pc:sldChg chg="addSp delSp modSp new mod">
        <pc:chgData name="Mishra, Abhijit (Cognizant)" userId="941e1702-766c-4691-b2b2-caca3a9a30d1" providerId="ADAL" clId="{3A68A1C8-EA76-4D32-97ED-086F40008A79}" dt="2022-06-24T12:32:25.198" v="17" actId="1076"/>
        <pc:sldMkLst>
          <pc:docMk/>
          <pc:sldMk cId="2909905607" sldId="258"/>
        </pc:sldMkLst>
        <pc:spChg chg="del">
          <ac:chgData name="Mishra, Abhijit (Cognizant)" userId="941e1702-766c-4691-b2b2-caca3a9a30d1" providerId="ADAL" clId="{3A68A1C8-EA76-4D32-97ED-086F40008A79}" dt="2022-06-24T12:31:47.948" v="10" actId="478"/>
          <ac:spMkLst>
            <pc:docMk/>
            <pc:sldMk cId="2909905607" sldId="258"/>
            <ac:spMk id="2" creationId="{A56C961B-1F34-613C-BC88-96F8E2BBB7B0}"/>
          </ac:spMkLst>
        </pc:spChg>
        <pc:spChg chg="del">
          <ac:chgData name="Mishra, Abhijit (Cognizant)" userId="941e1702-766c-4691-b2b2-caca3a9a30d1" providerId="ADAL" clId="{3A68A1C8-EA76-4D32-97ED-086F40008A79}" dt="2022-06-24T12:31:47.948" v="10" actId="478"/>
          <ac:spMkLst>
            <pc:docMk/>
            <pc:sldMk cId="2909905607" sldId="258"/>
            <ac:spMk id="3" creationId="{95BA6ABC-0BCF-44B5-C1FB-FA101BB41F5F}"/>
          </ac:spMkLst>
        </pc:spChg>
        <pc:spChg chg="add del mod">
          <ac:chgData name="Mishra, Abhijit (Cognizant)" userId="941e1702-766c-4691-b2b2-caca3a9a30d1" providerId="ADAL" clId="{3A68A1C8-EA76-4D32-97ED-086F40008A79}" dt="2022-06-24T12:32:11.053" v="13" actId="478"/>
          <ac:spMkLst>
            <pc:docMk/>
            <pc:sldMk cId="2909905607" sldId="258"/>
            <ac:spMk id="4" creationId="{D42138D9-AD31-3BBF-70C0-21F1A78BE6F8}"/>
          </ac:spMkLst>
        </pc:spChg>
        <pc:spChg chg="add del mod">
          <ac:chgData name="Mishra, Abhijit (Cognizant)" userId="941e1702-766c-4691-b2b2-caca3a9a30d1" providerId="ADAL" clId="{3A68A1C8-EA76-4D32-97ED-086F40008A79}" dt="2022-06-24T12:32:11.053" v="13" actId="478"/>
          <ac:spMkLst>
            <pc:docMk/>
            <pc:sldMk cId="2909905607" sldId="258"/>
            <ac:spMk id="5" creationId="{01AF9744-6DA2-6C8B-5A88-27B186820101}"/>
          </ac:spMkLst>
        </pc:spChg>
        <pc:spChg chg="add del mod">
          <ac:chgData name="Mishra, Abhijit (Cognizant)" userId="941e1702-766c-4691-b2b2-caca3a9a30d1" providerId="ADAL" clId="{3A68A1C8-EA76-4D32-97ED-086F40008A79}" dt="2022-06-24T12:32:13.832" v="14" actId="478"/>
          <ac:spMkLst>
            <pc:docMk/>
            <pc:sldMk cId="2909905607" sldId="258"/>
            <ac:spMk id="7" creationId="{196DFA7E-12B8-AF71-5468-DA9875CBBD38}"/>
          </ac:spMkLst>
        </pc:spChg>
        <pc:spChg chg="add mod">
          <ac:chgData name="Mishra, Abhijit (Cognizant)" userId="941e1702-766c-4691-b2b2-caca3a9a30d1" providerId="ADAL" clId="{3A68A1C8-EA76-4D32-97ED-086F40008A79}" dt="2022-06-24T12:32:14.776" v="16" actId="27636"/>
          <ac:spMkLst>
            <pc:docMk/>
            <pc:sldMk cId="2909905607" sldId="258"/>
            <ac:spMk id="8" creationId="{63B8CFCA-0E46-FF32-D372-B0D8BE2D3FAE}"/>
          </ac:spMkLst>
        </pc:spChg>
        <pc:spChg chg="add mod">
          <ac:chgData name="Mishra, Abhijit (Cognizant)" userId="941e1702-766c-4691-b2b2-caca3a9a30d1" providerId="ADAL" clId="{3A68A1C8-EA76-4D32-97ED-086F40008A79}" dt="2022-06-24T12:32:25.198" v="17" actId="1076"/>
          <ac:spMkLst>
            <pc:docMk/>
            <pc:sldMk cId="2909905607" sldId="258"/>
            <ac:spMk id="9" creationId="{47161526-E78C-F868-566B-A0242B0E557F}"/>
          </ac:spMkLst>
        </pc:spChg>
      </pc:sldChg>
      <pc:sldChg chg="addSp delSp modSp new mod">
        <pc:chgData name="Mishra, Abhijit (Cognizant)" userId="941e1702-766c-4691-b2b2-caca3a9a30d1" providerId="ADAL" clId="{3A68A1C8-EA76-4D32-97ED-086F40008A79}" dt="2022-06-24T12:32:53.578" v="20"/>
        <pc:sldMkLst>
          <pc:docMk/>
          <pc:sldMk cId="4036087430" sldId="259"/>
        </pc:sldMkLst>
        <pc:spChg chg="del">
          <ac:chgData name="Mishra, Abhijit (Cognizant)" userId="941e1702-766c-4691-b2b2-caca3a9a30d1" providerId="ADAL" clId="{3A68A1C8-EA76-4D32-97ED-086F40008A79}" dt="2022-06-24T12:32:52.446" v="19" actId="478"/>
          <ac:spMkLst>
            <pc:docMk/>
            <pc:sldMk cId="4036087430" sldId="259"/>
            <ac:spMk id="2" creationId="{7F354397-57D7-F36D-D248-1D2240D44A80}"/>
          </ac:spMkLst>
        </pc:spChg>
        <pc:spChg chg="del">
          <ac:chgData name="Mishra, Abhijit (Cognizant)" userId="941e1702-766c-4691-b2b2-caca3a9a30d1" providerId="ADAL" clId="{3A68A1C8-EA76-4D32-97ED-086F40008A79}" dt="2022-06-24T12:32:52.446" v="19" actId="478"/>
          <ac:spMkLst>
            <pc:docMk/>
            <pc:sldMk cId="4036087430" sldId="259"/>
            <ac:spMk id="3" creationId="{E02AAED4-2449-5CED-9D27-542AA2C563A3}"/>
          </ac:spMkLst>
        </pc:spChg>
        <pc:spChg chg="add mod">
          <ac:chgData name="Mishra, Abhijit (Cognizant)" userId="941e1702-766c-4691-b2b2-caca3a9a30d1" providerId="ADAL" clId="{3A68A1C8-EA76-4D32-97ED-086F40008A79}" dt="2022-06-24T12:32:53.578" v="20"/>
          <ac:spMkLst>
            <pc:docMk/>
            <pc:sldMk cId="4036087430" sldId="259"/>
            <ac:spMk id="4" creationId="{8AFE4DD5-4C27-4EF8-681B-514559E4B243}"/>
          </ac:spMkLst>
        </pc:spChg>
        <pc:spChg chg="add mod">
          <ac:chgData name="Mishra, Abhijit (Cognizant)" userId="941e1702-766c-4691-b2b2-caca3a9a30d1" providerId="ADAL" clId="{3A68A1C8-EA76-4D32-97ED-086F40008A79}" dt="2022-06-24T12:32:53.578" v="20"/>
          <ac:spMkLst>
            <pc:docMk/>
            <pc:sldMk cId="4036087430" sldId="259"/>
            <ac:spMk id="5" creationId="{CE070199-3708-12F2-6859-BA72BC3853ED}"/>
          </ac:spMkLst>
        </pc:spChg>
      </pc:sldChg>
      <pc:sldChg chg="addSp delSp modSp new mod">
        <pc:chgData name="Mishra, Abhijit (Cognizant)" userId="941e1702-766c-4691-b2b2-caca3a9a30d1" providerId="ADAL" clId="{3A68A1C8-EA76-4D32-97ED-086F40008A79}" dt="2022-06-24T12:33:12.037" v="23"/>
        <pc:sldMkLst>
          <pc:docMk/>
          <pc:sldMk cId="3810893121" sldId="260"/>
        </pc:sldMkLst>
        <pc:spChg chg="del">
          <ac:chgData name="Mishra, Abhijit (Cognizant)" userId="941e1702-766c-4691-b2b2-caca3a9a30d1" providerId="ADAL" clId="{3A68A1C8-EA76-4D32-97ED-086F40008A79}" dt="2022-06-24T12:33:11.055" v="22" actId="478"/>
          <ac:spMkLst>
            <pc:docMk/>
            <pc:sldMk cId="3810893121" sldId="260"/>
            <ac:spMk id="2" creationId="{F25987B3-32A2-9EDB-84BD-795EA09C3ACB}"/>
          </ac:spMkLst>
        </pc:spChg>
        <pc:spChg chg="del">
          <ac:chgData name="Mishra, Abhijit (Cognizant)" userId="941e1702-766c-4691-b2b2-caca3a9a30d1" providerId="ADAL" clId="{3A68A1C8-EA76-4D32-97ED-086F40008A79}" dt="2022-06-24T12:33:11.055" v="22" actId="478"/>
          <ac:spMkLst>
            <pc:docMk/>
            <pc:sldMk cId="3810893121" sldId="260"/>
            <ac:spMk id="3" creationId="{62CF5228-E90C-153B-95AF-67084F8D4361}"/>
          </ac:spMkLst>
        </pc:spChg>
        <pc:spChg chg="add mod">
          <ac:chgData name="Mishra, Abhijit (Cognizant)" userId="941e1702-766c-4691-b2b2-caca3a9a30d1" providerId="ADAL" clId="{3A68A1C8-EA76-4D32-97ED-086F40008A79}" dt="2022-06-24T12:33:12.037" v="23"/>
          <ac:spMkLst>
            <pc:docMk/>
            <pc:sldMk cId="3810893121" sldId="260"/>
            <ac:spMk id="4" creationId="{31C9D902-DA78-8C20-79EE-FD00E4F1D54C}"/>
          </ac:spMkLst>
        </pc:spChg>
        <pc:spChg chg="add mod">
          <ac:chgData name="Mishra, Abhijit (Cognizant)" userId="941e1702-766c-4691-b2b2-caca3a9a30d1" providerId="ADAL" clId="{3A68A1C8-EA76-4D32-97ED-086F40008A79}" dt="2022-06-24T12:33:12.037" v="23"/>
          <ac:spMkLst>
            <pc:docMk/>
            <pc:sldMk cId="3810893121" sldId="260"/>
            <ac:spMk id="5" creationId="{30F87DAA-7042-E64F-E751-64F355262A0D}"/>
          </ac:spMkLst>
        </pc:spChg>
      </pc:sldChg>
      <pc:sldChg chg="addSp delSp modSp new mod">
        <pc:chgData name="Mishra, Abhijit (Cognizant)" userId="941e1702-766c-4691-b2b2-caca3a9a30d1" providerId="ADAL" clId="{3A68A1C8-EA76-4D32-97ED-086F40008A79}" dt="2022-06-24T12:33:28.937" v="27" actId="27636"/>
        <pc:sldMkLst>
          <pc:docMk/>
          <pc:sldMk cId="4075891591" sldId="261"/>
        </pc:sldMkLst>
        <pc:spChg chg="del">
          <ac:chgData name="Mishra, Abhijit (Cognizant)" userId="941e1702-766c-4691-b2b2-caca3a9a30d1" providerId="ADAL" clId="{3A68A1C8-EA76-4D32-97ED-086F40008A79}" dt="2022-06-24T12:33:27.919" v="25" actId="478"/>
          <ac:spMkLst>
            <pc:docMk/>
            <pc:sldMk cId="4075891591" sldId="261"/>
            <ac:spMk id="2" creationId="{B7A76F0F-CBF4-9E2E-DA54-B01266B19D0C}"/>
          </ac:spMkLst>
        </pc:spChg>
        <pc:spChg chg="del">
          <ac:chgData name="Mishra, Abhijit (Cognizant)" userId="941e1702-766c-4691-b2b2-caca3a9a30d1" providerId="ADAL" clId="{3A68A1C8-EA76-4D32-97ED-086F40008A79}" dt="2022-06-24T12:33:27.919" v="25" actId="478"/>
          <ac:spMkLst>
            <pc:docMk/>
            <pc:sldMk cId="4075891591" sldId="261"/>
            <ac:spMk id="3" creationId="{7124564F-D4A6-45B7-60FA-2491FFAC6CA8}"/>
          </ac:spMkLst>
        </pc:spChg>
        <pc:spChg chg="add mod">
          <ac:chgData name="Mishra, Abhijit (Cognizant)" userId="941e1702-766c-4691-b2b2-caca3a9a30d1" providerId="ADAL" clId="{3A68A1C8-EA76-4D32-97ED-086F40008A79}" dt="2022-06-24T12:33:28.937" v="27" actId="27636"/>
          <ac:spMkLst>
            <pc:docMk/>
            <pc:sldMk cId="4075891591" sldId="261"/>
            <ac:spMk id="4" creationId="{ECAA455C-43F8-223B-E519-E16B8E5968D4}"/>
          </ac:spMkLst>
        </pc:spChg>
        <pc:spChg chg="add mod">
          <ac:chgData name="Mishra, Abhijit (Cognizant)" userId="941e1702-766c-4691-b2b2-caca3a9a30d1" providerId="ADAL" clId="{3A68A1C8-EA76-4D32-97ED-086F40008A79}" dt="2022-06-24T12:33:28.893" v="26"/>
          <ac:spMkLst>
            <pc:docMk/>
            <pc:sldMk cId="4075891591" sldId="261"/>
            <ac:spMk id="5" creationId="{466D4C3D-57BF-AEA8-AA09-5ADF76CF416F}"/>
          </ac:spMkLst>
        </pc:spChg>
      </pc:sldChg>
      <pc:sldChg chg="new del">
        <pc:chgData name="Mishra, Abhijit (Cognizant)" userId="941e1702-766c-4691-b2b2-caca3a9a30d1" providerId="ADAL" clId="{3A68A1C8-EA76-4D32-97ED-086F40008A79}" dt="2022-06-24T12:34:02.912" v="29" actId="2696"/>
        <pc:sldMkLst>
          <pc:docMk/>
          <pc:sldMk cId="357728294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8FCA-B898-FABF-40A4-678E92975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B600-FBDA-0B08-7BFC-B6C13B55C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D0CA-93C1-9709-2262-3D0DC1CF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E374-16CA-E1C4-A434-B6425E9B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0F33-3F16-5D50-FBF9-845D53AE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2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FB89-589C-33CF-295B-06191E43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629A-BF15-6033-2BE0-1B0EE4C81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4D9E-545C-425F-1790-E55C47D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49EA-6BA0-7301-4A12-9097093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CCAD-7725-9010-3414-C817065D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5AD69-7921-3BEE-0236-36F356B87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1408C-8381-CC55-7C6C-9E66A526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0701-2AF2-7898-2FC9-E6F5CB67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890E-181A-ECE5-A0F3-8F4C0DFD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2E9C-F496-6C6A-881F-B5913BF1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90B-2DD8-748A-58F0-370845E9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94AA-0ACA-866A-FECC-6C8021A6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E365-021F-79F0-DC7E-53BD5EFC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AA76-B2AE-2EDE-DA1C-AF18FF65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28DE-3B39-4429-5938-F692E83C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BA47-2FA4-26EA-F2B0-4DBAE992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9979D-9192-C27D-5640-89C38ABB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7A35-CB8A-7D76-D826-E70F232C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46C3-607D-3C15-5151-58A8FBA7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BE17-5F14-5DDE-04BA-762E98DD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DACF-8E61-A561-775E-74956F64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C46B-1810-7107-D11B-C59FC21A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D1935-8687-FF24-951D-9E26F953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A89C-BE4F-E20C-2B62-1AB7690B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39D0-6F08-46E1-75F3-D5320F3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660F-5AC1-72EF-4246-62ED4557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6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1FD7-78D1-370D-CE25-63331A77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500E-6C09-2E48-E5BA-74945D54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71ED-B0AC-EB49-4EA7-84EEF43E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A4C0-2485-0274-C68C-2F68AAB0C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1772B-0381-5015-8443-B34E54692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D227A-7D11-B8B6-AD17-D8E2F1E0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D46B9-D0C3-3C2B-ED47-9B352F52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395F8-9D2B-34AA-5563-668251A4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E14C-A586-B11F-2A2B-2DCEE458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D864-A87D-4DCC-73BE-186D7081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DA18-B8CA-4EF2-C471-B973A3B1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02797-6FBE-FA58-AB1F-F9657328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5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FAF7A-E624-8190-4F7D-90515FC4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68051-12DA-4176-9BFF-569CF636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28627-4FC2-FE5A-8840-7C8936F0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35E1-1889-C7D1-D17A-1B19BA74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611D-A044-08E4-432B-D1D24DA8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ACDFD-48CB-58AC-0D3C-9E9C14B5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E144-E879-3500-3315-C9032A2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F131-F0E2-636A-B723-05F793E6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D3A3-5B5B-2F0D-4F04-D720D6AC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3B84-78C9-2FAD-5792-D4A3E7BC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AE966-DE85-F643-C911-C711D131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C0583-BB57-7ED2-BE46-A01972D0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5C960-34D6-B619-7535-634E6EC3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48C3-4EB8-3E3E-03A4-97D5C8D4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D86D-F97E-3272-1299-8EC2B67E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C72D1-8367-0BD7-0A5C-158C1258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9B84-ED1E-C38D-63C0-3AE8E184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2440-E384-B4BC-7A5F-44019A4AC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B29F-6EFB-44AF-B5F6-A4C2506F0882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E89C-F3AC-C38C-3AA5-1004E3141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C613-E9B5-FAB4-1E5F-F23A4C6A2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47E5-ABFD-4752-86E1-3AA4DC68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5C4BF-9E92-ED7B-195B-05495BED7063}"/>
              </a:ext>
            </a:extLst>
          </p:cNvPr>
          <p:cNvSpPr/>
          <p:nvPr/>
        </p:nvSpPr>
        <p:spPr>
          <a:xfrm>
            <a:off x="5317097" y="474273"/>
            <a:ext cx="2514390" cy="80131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dirty="0"/>
              <a:t>Pull Mechanism</a:t>
            </a:r>
            <a:endParaRPr lang="en-DE" sz="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F5998-3FA0-B5A6-20B4-095804DACC8F}"/>
              </a:ext>
            </a:extLst>
          </p:cNvPr>
          <p:cNvSpPr/>
          <p:nvPr/>
        </p:nvSpPr>
        <p:spPr>
          <a:xfrm>
            <a:off x="290404" y="418693"/>
            <a:ext cx="1386201" cy="80131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dirty="0"/>
              <a:t>Pull Mechanism</a:t>
            </a:r>
            <a:endParaRPr lang="en-DE" sz="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66AEB-076E-46A9-25DE-AEF0DA388AB6}"/>
              </a:ext>
            </a:extLst>
          </p:cNvPr>
          <p:cNvSpPr/>
          <p:nvPr/>
        </p:nvSpPr>
        <p:spPr>
          <a:xfrm>
            <a:off x="2786645" y="404664"/>
            <a:ext cx="1386201" cy="80131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dirty="0"/>
              <a:t>Pull Mechanism</a:t>
            </a:r>
            <a:endParaRPr lang="en-DE" sz="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11A1F8-AFE0-139D-9080-947E84B3C972}"/>
              </a:ext>
            </a:extLst>
          </p:cNvPr>
          <p:cNvSpPr txBox="1">
            <a:spLocks/>
          </p:cNvSpPr>
          <p:nvPr/>
        </p:nvSpPr>
        <p:spPr>
          <a:xfrm>
            <a:off x="323850" y="92653"/>
            <a:ext cx="7886700" cy="456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300" b="1"/>
              <a:t>Ponton API-Understanding of AS Interface</a:t>
            </a:r>
            <a:br>
              <a:rPr lang="en-IN" sz="1300" b="1"/>
            </a:br>
            <a:br>
              <a:rPr lang="en-IN" sz="1300" b="1"/>
            </a:br>
            <a:endParaRPr lang="en-IN" sz="13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7F26CA-1CF6-3CB6-F9F4-57B3A8B5CB65}"/>
              </a:ext>
            </a:extLst>
          </p:cNvPr>
          <p:cNvSpPr txBox="1">
            <a:spLocks/>
          </p:cNvSpPr>
          <p:nvPr/>
        </p:nvSpPr>
        <p:spPr>
          <a:xfrm>
            <a:off x="179512" y="2204864"/>
            <a:ext cx="78867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b="1" dirty="0"/>
          </a:p>
          <a:p>
            <a:pPr algn="l"/>
            <a:endParaRPr lang="en-US" sz="4400" b="1" dirty="0"/>
          </a:p>
          <a:p>
            <a:pPr algn="l"/>
            <a:r>
              <a:rPr lang="en-US" sz="4400" b="1" dirty="0"/>
              <a:t>Request Flow</a:t>
            </a:r>
          </a:p>
          <a:p>
            <a:pPr algn="l"/>
            <a:r>
              <a:rPr lang="en-US" sz="4400" dirty="0">
                <a:latin typeface="-apple-system"/>
              </a:rPr>
              <a:t>1. Existing FUSE MW Exposes 2 different REST Endpoints(1 for </a:t>
            </a:r>
            <a:r>
              <a:rPr lang="en-US" sz="4400" dirty="0" err="1">
                <a:latin typeface="-apple-system"/>
              </a:rPr>
              <a:t>Endur</a:t>
            </a:r>
            <a:r>
              <a:rPr lang="en-US" sz="4400" dirty="0">
                <a:latin typeface="-apple-system"/>
              </a:rPr>
              <a:t> Fenix and 1 for </a:t>
            </a:r>
            <a:r>
              <a:rPr lang="en-US" sz="4400" dirty="0" err="1">
                <a:latin typeface="-apple-system"/>
              </a:rPr>
              <a:t>Endur</a:t>
            </a:r>
            <a:r>
              <a:rPr lang="en-US" sz="4400" dirty="0">
                <a:latin typeface="-apple-system"/>
              </a:rPr>
              <a:t> GO) over APIM.</a:t>
            </a:r>
          </a:p>
          <a:p>
            <a:pPr algn="l"/>
            <a:r>
              <a:rPr lang="en-US" sz="4400" dirty="0">
                <a:latin typeface="-apple-system"/>
              </a:rPr>
              <a:t>2.Endur Fenix/Go  generates EFET XMLs and invokes corresponding REST Endpoints of Fuse Asynchronously to send these XML’s. Fuse only sends 200 OK to </a:t>
            </a:r>
            <a:r>
              <a:rPr lang="en-US" sz="4400" dirty="0" err="1">
                <a:latin typeface="-apple-system"/>
              </a:rPr>
              <a:t>Endur</a:t>
            </a:r>
            <a:r>
              <a:rPr lang="en-US" sz="4400" dirty="0">
                <a:latin typeface="-apple-system"/>
              </a:rPr>
              <a:t> Go/Fenix. </a:t>
            </a:r>
          </a:p>
          <a:p>
            <a:pPr algn="l"/>
            <a:r>
              <a:rPr lang="en-US" sz="4400" dirty="0">
                <a:latin typeface="-apple-system"/>
              </a:rPr>
              <a:t>3. Fuse removes the SOAP Headers from these XML’s and also converts to EFET compliance XML.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</a:p>
          <a:p>
            <a:pPr algn="l"/>
            <a:r>
              <a:rPr lang="en-US" sz="44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4. </a:t>
            </a:r>
            <a:r>
              <a:rPr lang="en-US" sz="4400" dirty="0">
                <a:latin typeface="-apple-system"/>
              </a:rPr>
              <a:t>The ESB will read  XMLs and removes the SOAP headers and converts it to EFET-compliant XMLs.</a:t>
            </a:r>
          </a:p>
          <a:p>
            <a:pPr algn="l"/>
            <a:r>
              <a:rPr lang="en-US" sz="4400" dirty="0">
                <a:latin typeface="-apple-system"/>
              </a:rPr>
              <a:t>5. Fuse sends these Converted XML’s to Ponton AMQ of ECMS Space.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44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en-IN" sz="4400" b="1" dirty="0"/>
              <a:t>Response Flow</a:t>
            </a:r>
          </a:p>
          <a:p>
            <a:pPr algn="l"/>
            <a:r>
              <a:rPr lang="en-US" sz="4400" dirty="0">
                <a:latin typeface="-apple-system"/>
              </a:rPr>
              <a:t>1.EFETnet(Part of Ponton) generates </a:t>
            </a:r>
            <a:r>
              <a:rPr lang="en-US" sz="4400" dirty="0" err="1">
                <a:latin typeface="-apple-system"/>
              </a:rPr>
              <a:t>BoxResult</a:t>
            </a:r>
            <a:r>
              <a:rPr lang="en-US" sz="4400" dirty="0">
                <a:latin typeface="-apple-system"/>
              </a:rPr>
              <a:t> response XMLs and sends them to Ponton X/P(is the Adapter).</a:t>
            </a:r>
          </a:p>
          <a:p>
            <a:pPr algn="l"/>
            <a:r>
              <a:rPr lang="en-US" sz="4400" dirty="0">
                <a:latin typeface="-apple-system"/>
              </a:rPr>
              <a:t>2.The Ponton Adapter picks the message from Ponton X/P and stores into Ponton AMQ for </a:t>
            </a:r>
            <a:r>
              <a:rPr lang="en-US" sz="4400" dirty="0" err="1">
                <a:latin typeface="-apple-system"/>
              </a:rPr>
              <a:t>Endur</a:t>
            </a:r>
            <a:r>
              <a:rPr lang="en-US" sz="4400" dirty="0">
                <a:latin typeface="-apple-system"/>
              </a:rPr>
              <a:t> GO/Fenix respectively. XMLs are passed as-is.</a:t>
            </a:r>
          </a:p>
          <a:p>
            <a:pPr algn="l"/>
            <a:r>
              <a:rPr lang="en-US" sz="4400" dirty="0">
                <a:latin typeface="-apple-system"/>
              </a:rPr>
              <a:t>3.The Fuse/ESB reads the XMLs from Ponton AMQ and converts them to </a:t>
            </a:r>
            <a:r>
              <a:rPr lang="en-US" sz="4400" dirty="0" err="1">
                <a:latin typeface="-apple-system"/>
              </a:rPr>
              <a:t>eCMResponse</a:t>
            </a:r>
            <a:r>
              <a:rPr lang="en-US" sz="4400" dirty="0">
                <a:latin typeface="-apple-system"/>
              </a:rPr>
              <a:t> XML and sends to </a:t>
            </a:r>
            <a:r>
              <a:rPr lang="en-US" sz="4400" dirty="0" err="1">
                <a:latin typeface="-apple-system"/>
              </a:rPr>
              <a:t>Endur</a:t>
            </a:r>
            <a:r>
              <a:rPr lang="en-US" sz="4400" dirty="0">
                <a:latin typeface="-apple-system"/>
              </a:rPr>
              <a:t> GO through REST Endpoint. For Fenix, the </a:t>
            </a:r>
            <a:r>
              <a:rPr lang="en-US" sz="4400" dirty="0" err="1">
                <a:latin typeface="-apple-system"/>
              </a:rPr>
              <a:t>BoxResult</a:t>
            </a:r>
            <a:r>
              <a:rPr lang="en-US" sz="4400" dirty="0">
                <a:latin typeface="-apple-system"/>
              </a:rPr>
              <a:t> XMLs are passed as-is.</a:t>
            </a:r>
          </a:p>
          <a:p>
            <a:pPr algn="l"/>
            <a:r>
              <a:rPr lang="en-US" sz="4400" dirty="0">
                <a:latin typeface="-apple-system"/>
              </a:rPr>
              <a:t>4.Fuse calls the rest points of Fenix/Go Asynchronously to send the transformed  response.</a:t>
            </a:r>
          </a:p>
          <a:p>
            <a:pPr algn="l"/>
            <a:endParaRPr lang="en-US" sz="4400" dirty="0">
              <a:solidFill>
                <a:srgbClr val="172B4D"/>
              </a:solidFill>
              <a:latin typeface="-apple-system"/>
            </a:endParaRPr>
          </a:p>
          <a:p>
            <a:pPr algn="l"/>
            <a:r>
              <a:rPr lang="en-US" sz="4400" b="1" dirty="0">
                <a:solidFill>
                  <a:srgbClr val="172B4D"/>
                </a:solidFill>
                <a:latin typeface="-apple-system"/>
              </a:rPr>
              <a:t>Exception handling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4400" dirty="0"/>
              <a:t>In case there is any exception , an alert notification is triggering to respective support teams 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Written in such a way that message will keep on processing till  delivered.</a:t>
            </a:r>
            <a:endParaRPr lang="en-US" sz="4400" dirty="0"/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IN" sz="1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267A3-A009-08D3-8168-D87BEE582D2E}"/>
              </a:ext>
            </a:extLst>
          </p:cNvPr>
          <p:cNvSpPr/>
          <p:nvPr/>
        </p:nvSpPr>
        <p:spPr>
          <a:xfrm>
            <a:off x="2963557" y="693250"/>
            <a:ext cx="1032379" cy="31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Fuse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7A0E3-E9DE-46C0-0E66-88EBFCB24CDA}"/>
              </a:ext>
            </a:extLst>
          </p:cNvPr>
          <p:cNvSpPr/>
          <p:nvPr/>
        </p:nvSpPr>
        <p:spPr>
          <a:xfrm>
            <a:off x="5508104" y="692696"/>
            <a:ext cx="1032379" cy="31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PONTON</a:t>
            </a:r>
            <a:endParaRPr lang="en-IN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2985FD-E6FD-7E13-A725-75BE822B1B7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547664" y="850726"/>
            <a:ext cx="1415893" cy="24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5DEE97-D2E9-F1FB-4968-1D9DB4E43D8C}"/>
              </a:ext>
            </a:extLst>
          </p:cNvPr>
          <p:cNvSpPr txBox="1"/>
          <p:nvPr/>
        </p:nvSpPr>
        <p:spPr>
          <a:xfrm>
            <a:off x="1691680" y="670869"/>
            <a:ext cx="13384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Synchronous call, Https, REST</a:t>
            </a:r>
            <a:endParaRPr lang="en-IN" sz="6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48080D0-1F4E-35AF-E179-A68847885FC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995936" y="850172"/>
            <a:ext cx="1512168" cy="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AE399B-8982-62F2-F4A4-1E0046C72822}"/>
              </a:ext>
            </a:extLst>
          </p:cNvPr>
          <p:cNvSpPr txBox="1"/>
          <p:nvPr/>
        </p:nvSpPr>
        <p:spPr>
          <a:xfrm>
            <a:off x="4272273" y="701301"/>
            <a:ext cx="1139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Synchronous call, Https, REST</a:t>
            </a:r>
            <a:endParaRPr lang="en-IN" sz="6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24DFFC2-3DD4-4063-E356-C9434407F873}"/>
              </a:ext>
            </a:extLst>
          </p:cNvPr>
          <p:cNvCxnSpPr>
            <a:cxnSpLocks/>
          </p:cNvCxnSpPr>
          <p:nvPr/>
        </p:nvCxnSpPr>
        <p:spPr>
          <a:xfrm rot="10800000">
            <a:off x="3995936" y="940734"/>
            <a:ext cx="15121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A10587-616C-54BB-5603-C94D4693FD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664" y="937279"/>
            <a:ext cx="1404158" cy="64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F4956D-695A-D21C-4C97-8FE33E667A5A}"/>
              </a:ext>
            </a:extLst>
          </p:cNvPr>
          <p:cNvSpPr txBox="1"/>
          <p:nvPr/>
        </p:nvSpPr>
        <p:spPr>
          <a:xfrm>
            <a:off x="1763688" y="1021309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Tech ACK </a:t>
            </a:r>
            <a:endParaRPr lang="en-IN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6B3C1-04C0-69A1-B0F5-8C23BCF8388F}"/>
              </a:ext>
            </a:extLst>
          </p:cNvPr>
          <p:cNvSpPr txBox="1"/>
          <p:nvPr/>
        </p:nvSpPr>
        <p:spPr>
          <a:xfrm>
            <a:off x="4415414" y="976053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Tech ACK </a:t>
            </a:r>
            <a:endParaRPr lang="en-IN" sz="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BC787A2-2798-9192-4A64-9AD5B7157986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4751744" y="-264348"/>
            <a:ext cx="554" cy="2544547"/>
          </a:xfrm>
          <a:prstGeom prst="bentConnector3">
            <a:avLst>
              <a:gd name="adj1" fmla="val 413635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6E89E-86CA-BCE1-34DA-ED50F858529F}"/>
              </a:ext>
            </a:extLst>
          </p:cNvPr>
          <p:cNvSpPr txBox="1"/>
          <p:nvPr/>
        </p:nvSpPr>
        <p:spPr>
          <a:xfrm>
            <a:off x="4554018" y="1328680"/>
            <a:ext cx="1025433" cy="18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Call, Functional Ack  </a:t>
            </a:r>
            <a:endParaRPr lang="en-IN" sz="6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743BFE-6328-5050-8C13-6E86BFD43474}"/>
              </a:ext>
            </a:extLst>
          </p:cNvPr>
          <p:cNvCxnSpPr/>
          <p:nvPr/>
        </p:nvCxnSpPr>
        <p:spPr>
          <a:xfrm rot="5400000">
            <a:off x="2190014" y="-207586"/>
            <a:ext cx="554" cy="2544547"/>
          </a:xfrm>
          <a:prstGeom prst="bentConnector3">
            <a:avLst>
              <a:gd name="adj1" fmla="val 413635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569F16-C302-F7BE-2482-9EECCED2E05E}"/>
              </a:ext>
            </a:extLst>
          </p:cNvPr>
          <p:cNvSpPr txBox="1"/>
          <p:nvPr/>
        </p:nvSpPr>
        <p:spPr>
          <a:xfrm>
            <a:off x="1475656" y="1371065"/>
            <a:ext cx="1025433" cy="18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Call, Functional Ack  </a:t>
            </a:r>
            <a:endParaRPr lang="en-IN" sz="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CDC0E5-723E-F1A7-B6C7-A502C9806E11}"/>
              </a:ext>
            </a:extLst>
          </p:cNvPr>
          <p:cNvSpPr/>
          <p:nvPr/>
        </p:nvSpPr>
        <p:spPr>
          <a:xfrm>
            <a:off x="6920956" y="701301"/>
            <a:ext cx="576064" cy="3006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0" i="0" dirty="0" err="1">
                <a:solidFill>
                  <a:srgbClr val="172B4D"/>
                </a:solidFill>
                <a:effectLst/>
                <a:latin typeface="-apple-system"/>
              </a:rPr>
              <a:t>EFETnet</a:t>
            </a:r>
            <a:r>
              <a:rPr lang="en-IN" sz="900" b="0" i="0" dirty="0">
                <a:solidFill>
                  <a:srgbClr val="172B4D"/>
                </a:solidFill>
                <a:effectLst/>
                <a:latin typeface="-apple-system"/>
              </a:rPr>
              <a:t> CMS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10146-E5E9-B7BD-B72A-486DB63A1658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6540483" y="850172"/>
            <a:ext cx="380473" cy="1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0" descr="What's New in Azure Kubernetes Service | by Kasun Rajapakse | FAUN | Medium">
            <a:extLst>
              <a:ext uri="{FF2B5EF4-FFF2-40B4-BE49-F238E27FC236}">
                <a16:creationId xmlns:a16="http://schemas.microsoft.com/office/drawing/2014/main" id="{4B208ABA-CD71-0424-6779-D7A778EF7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9" t="-6892" r="23081"/>
          <a:stretch/>
        </p:blipFill>
        <p:spPr bwMode="auto">
          <a:xfrm>
            <a:off x="3990996" y="200383"/>
            <a:ext cx="293722" cy="3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9AD157-6205-95CA-5198-D5B29F47CC1C}"/>
              </a:ext>
            </a:extLst>
          </p:cNvPr>
          <p:cNvSpPr/>
          <p:nvPr/>
        </p:nvSpPr>
        <p:spPr>
          <a:xfrm>
            <a:off x="7210198" y="506284"/>
            <a:ext cx="576064" cy="152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</a:t>
            </a:r>
            <a:endParaRPr lang="en-IN" sz="1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3F40A2-D445-E59A-7AE6-DA45C292355B}"/>
              </a:ext>
            </a:extLst>
          </p:cNvPr>
          <p:cNvSpPr/>
          <p:nvPr/>
        </p:nvSpPr>
        <p:spPr>
          <a:xfrm>
            <a:off x="1057825" y="474273"/>
            <a:ext cx="576064" cy="152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</a:t>
            </a:r>
            <a:endParaRPr lang="en-IN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7EB90-3E39-5E5C-A845-7A2AE5333FED}"/>
              </a:ext>
            </a:extLst>
          </p:cNvPr>
          <p:cNvSpPr/>
          <p:nvPr/>
        </p:nvSpPr>
        <p:spPr>
          <a:xfrm>
            <a:off x="401828" y="666441"/>
            <a:ext cx="1145835" cy="4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092191-A167-1012-5E4B-9FC21F4E92FF}"/>
              </a:ext>
            </a:extLst>
          </p:cNvPr>
          <p:cNvSpPr/>
          <p:nvPr/>
        </p:nvSpPr>
        <p:spPr>
          <a:xfrm>
            <a:off x="539552" y="701301"/>
            <a:ext cx="831202" cy="1734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Fenix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6B7BE8-33DA-E890-B668-D963A2C9D368}"/>
              </a:ext>
            </a:extLst>
          </p:cNvPr>
          <p:cNvSpPr/>
          <p:nvPr/>
        </p:nvSpPr>
        <p:spPr>
          <a:xfrm>
            <a:off x="539552" y="947084"/>
            <a:ext cx="831202" cy="1734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771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E7D0D-AFB8-C750-8A60-FD609FA3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1" y="689116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 API</a:t>
            </a:r>
            <a:r>
              <a:rPr lang="en-US" b="1" dirty="0"/>
              <a:t>– AS IS Analysis Documentation Request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52388-A58C-5E33-21FF-2B6E477F972C}"/>
              </a:ext>
            </a:extLst>
          </p:cNvPr>
          <p:cNvSpPr txBox="1"/>
          <p:nvPr/>
        </p:nvSpPr>
        <p:spPr>
          <a:xfrm>
            <a:off x="429366" y="2171422"/>
            <a:ext cx="8511299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are the steps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Fenix -&gt;ECMS (Ponton) request flow: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configure() method is defined in router class 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RequestRouteBuilder.This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has initialized hostname 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strategyDistributedFileConsumer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variables.Also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new namespace “tb” is created and initialized with some values.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configuration to receive request is defined where Rest configuration properties are: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bindingMode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“off”,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dataFormatProperty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prettyPrint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call is exposed for generic URI: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esb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/ponton" and different post calls like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fenixtoecm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/can" and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tearup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will route message to DIRECT_FENIX_ROUTE, DIRECT_CNF_ROUTE, DIRECT_BFI_ROUTE, DIRECT_CAN_ROUTE and DIRECT_TEARUP_ROUTE respectively to save to the AMQ respectively.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message is routed to DIRECT_FENIX_ROUTE where message body is converted to string type then the pattern is exchanged according to ACTIVEMQ_ECMS_FENIX_TO_EFET  constant which is defined in Constants.java file.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when message is routed to DIRECT_CNF_ROUTE or DIRECT_BFI_ROUTE or DIRECT_CAN_ROUTE or DIRECT_TEARUP_ROUTE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body is converted to string type then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pattern is exchanged according to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ACTIVEMQ_ECMS_GOE_TO_EFET_PHYSICAL_CNF or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ACTIVEMQ_ECMS_GOE_TO_EFET_PHYSICAL_BFI or ACTIVEMQ_ECMS_GOE_TO_EFET_PHYSICAL_CAN or ACTIVEMQ_ECMS_GOE_TO_EFET_PHYSICAL_TEARUP constant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are defined in Constants.java file.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4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B8CFCA-0E46-FF32-D372-B0D8BE2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1" y="689116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Request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61526-E78C-F868-566B-A0242B0E557F}"/>
              </a:ext>
            </a:extLst>
          </p:cNvPr>
          <p:cNvSpPr txBox="1"/>
          <p:nvPr/>
        </p:nvSpPr>
        <p:spPr>
          <a:xfrm>
            <a:off x="444443" y="2103027"/>
            <a:ext cx="7758608" cy="4065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are the steps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Fenix -&gt;ECMS (Ponton) request flow: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Then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createFenixToEfetRoute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 is called which consist of two routes . 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ROUTE_ECMS_FENIX.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 ACTIVEMQ_ECMS_FENIX_TO_EFET route, message body is converted to  string  type. File name is exchanged and sent to folder: 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in_hist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PONTON_DOCUMENT_USAGE header is 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choice is made based 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PredicateBuilder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not null and provided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"//EFETBFIDOC",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/fenix-ponton-bfi.xsl” where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"//EFETCNFDOC", here also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/fenix-ponton-cnf.xsl”. where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 Again choice is made based 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PredicateBuilder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not null and provided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value.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"//EFETTURDOC",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/fenix-ponton-tearup.xsl”.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"//EFETCANCDOC",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/fenix-ponton-can.xsl” .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 No data received log is set.	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Then message body is converted to string and filename is exchanged  using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and stored in folder:  "file://"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efet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in_hist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". From here message is sent to constant variable PONTON_OUTPUT 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routeId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is "ECMS_FENIX_TO_EFET_ROUTE".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0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E4DD5-4C27-4EF8-681B-514559E4B243}"/>
              </a:ext>
            </a:extLst>
          </p:cNvPr>
          <p:cNvSpPr txBox="1"/>
          <p:nvPr/>
        </p:nvSpPr>
        <p:spPr>
          <a:xfrm>
            <a:off x="179512" y="1340768"/>
            <a:ext cx="8280920" cy="307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There is another manual route where message is picked from folder "file://" + ECMS_ROOT_FOLDER + "/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in_manual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and send to success or failed subfolder accordingly. After converting the message body to string then it is routed to ACTIVEMQ_ECMS_FENIX_TO_EFET here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ROUTE_ECMS_FENIX_INPUT_MANUAL_EFET_PHYSICAL.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createGoeToEfetPhysicalRoute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ecmMessageType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method, there 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activemq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one manual route. Method will start execution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AMQ will first call delay() method and calls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RouteInitialDelayer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which gives 15 sec of delay on first execution of the route. TRADE_REFERENCE and TRADE_VERSION headers are set. Message body is converted to string type and file name is exchanged. Then file is saved to the location: "file://" + ECMS_ROOT_FOLDER + "/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in_hist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and PONTON_DOCUMENT_USAGE header 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set.Fetching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from properties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ponton.document.usage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using it to set header. Then message is sent to file: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xslt:file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:{{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goe.efet.physical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 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ecmMessageType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".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}}”. Value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xslt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saxon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set to true. Then file name is exchanged and moved to folder : "file://" + ECMS_ROOT_FOLDER + "/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in_hist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70199-3708-12F2-6859-BA72BC3853ED}"/>
              </a:ext>
            </a:extLst>
          </p:cNvPr>
          <p:cNvSpPr txBox="1"/>
          <p:nvPr/>
        </p:nvSpPr>
        <p:spPr>
          <a:xfrm>
            <a:off x="251520" y="673375"/>
            <a:ext cx="66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Request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C9D902-DA78-8C20-79EE-FD00E4F1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64981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Response Flow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87DAA-7042-E64F-E751-64F355262A0D}"/>
              </a:ext>
            </a:extLst>
          </p:cNvPr>
          <p:cNvSpPr txBox="1"/>
          <p:nvPr/>
        </p:nvSpPr>
        <p:spPr>
          <a:xfrm>
            <a:off x="323850" y="742469"/>
            <a:ext cx="8496300" cy="54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Below are the steps for </a:t>
            </a:r>
            <a:r>
              <a:rPr lang="en-US" sz="110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Endur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Fenix -&gt;ECMS (Ponton) response flow:</a:t>
            </a:r>
          </a:p>
          <a:p>
            <a:pPr algn="l"/>
            <a:endParaRPr lang="en-IN" sz="110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Route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EFETnetCMSResponseRouteBuilder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hostname, HOST_NAME and STRATEGY_DISTRIBUTED_FILE_CONSUMER these three string variables are defined and initialized in configure()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method.Configure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 calls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createEfetToEsbRoute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block is defined in configure() method for handling exception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processing  message from ponton queue where “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maximumRedeliveries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()” method is defined and set to 0 so that it will keep on processing till the message is processed. Header PROFILE will be set according to constant ALERT_PONTON_ID, EXCEPTION_DESCRPTION header is set to constant value like "Error during processing confirmation response from Ponton." And EXCEPTION_MESSAGE is set by calling method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exceptionMessage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and finally the message is wiretapped to DIRECT_ALERT_BROKER which is their in constants.java file. Then we are copying the alert to azure storage as well as local storage.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createEfetToEsbRoute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method, Namespaces variable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pontonNamespaces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defined and String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directEfetToGoeDecision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initialized to an AMQ "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direct:ecms.efet.to.goe.decision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 Then the message is fetched from particular AMQ and after exchanging file name wiretapped to "file://" + ECMS_ROOT_FOLDER + "/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out_hist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 Message body is converted and send to "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/goe-efet-physical-response.xsl and ACTIVEMQ_ECMS_PHYSICAL_TO_GOE after exchanging pattern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accordingly.Here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id is “ROUTE_ECMS_EFET_TO_GOE_DECISION”.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message is routed to ACTIVEMQ_ECMS_EFET_TO_ESB where route id is “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ROUTE_ECMS_EFET_TO_ESB_DECISION”.In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AMQ, TRADE_REFERENCE, TRADE_VERSION, headers are set.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TRADE_REFERENCE choice is made if it contains "@FENIX" then file name is exchanged and sent to folder "file://" + ECMS_ROOT_FOLDER + "/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out_hist".Then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process() is called by creating  new instance of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XmlTransformer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to transform xml message body to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then value of “QUEUE_EFET_TO_FENIX” is fetched from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FenixResponseRouteBuilder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send to particular AMQ.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TRADE_REFERENCE contains "_GO_" or "@GO", message is sent to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directEfetToGoeDecision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contains the value of respective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AMQ.If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"//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ExceptionReason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field in xml is not NULL then we are setting TIMESTAMP, ERROR_SOURCE, ORIGINATOR, REASONTEXT headers. Then we are overriding process() by creating new instance of Processor interface which will get TIMESTAMP, REASONCODE, ERROR_SOURCE, ORIGINATOR, REASONTEXT, TRADE_REFERENCE from header and append it to error message and it will print that error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message.Otherwise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“Invalid message received” will logged.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messaged will be fetched from "file://" + ECMS_ROOT_FOLDER + "/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in_manual?initialDelay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=15000&amp;"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STRATEGY_DISTRIBUTED_FILE_CONSUMER.After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exchanging pattern and sent to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ACTIVEMQ_ECMS_EFET_TO_ESB.Here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id is ROUTE_ECMS_EFET_TO_ESB_INPUT_MANUAL.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1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ponton input queue we are picking the message and taking only </a:t>
            </a:r>
            <a:r>
              <a:rPr lang="en-US" sz="11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primarypayload</a:t>
            </a:r>
            <a:r>
              <a:rPr lang="en-US" sz="1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tags of deal and sending to our internal AMQ “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ACTIVEMQ_ECMS_EFET_TO_ESB”</a:t>
            </a:r>
            <a:r>
              <a:rPr lang="en-US" sz="1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where the </a:t>
            </a:r>
            <a:r>
              <a:rPr lang="en-US" sz="11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fenix</a:t>
            </a:r>
            <a:r>
              <a:rPr lang="en-US" sz="11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processing starts. Here route id is “ROUTE_ECMS_EFET_TO_ESB_INPUT”.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AA455C-43F8-223B-E519-E16B8E59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64981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Exception Flow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D4C3D-57BF-AEA8-AA09-5ADF76CF416F}"/>
              </a:ext>
            </a:extLst>
          </p:cNvPr>
          <p:cNvSpPr txBox="1"/>
          <p:nvPr/>
        </p:nvSpPr>
        <p:spPr>
          <a:xfrm>
            <a:off x="467544" y="1124744"/>
            <a:ext cx="6390456" cy="133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are the steps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Fenix -&gt;ECMS (Ponton) Exception flow: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block is defined for handling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sending to ponton queue where 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maximumRedeliveries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()” method is defined and set to 0 so that it will keep on processing till the message is delivered.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are copying the alert to azure storage as well as local storage.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2017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Ponton API– AS IS Analysis Documentation Request Flow</vt:lpstr>
      <vt:lpstr>PONTON – AS IS Analysis Documentation Request Flow</vt:lpstr>
      <vt:lpstr>PowerPoint Presentation</vt:lpstr>
      <vt:lpstr>PONTON – AS IS Analysis Documentation Response Flow </vt:lpstr>
      <vt:lpstr>PONTON – AS IS Analysis Documentation Exception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Abhijit (Cognizant)</dc:creator>
  <cp:lastModifiedBy>Mishra, Abhijit (Cognizant)</cp:lastModifiedBy>
  <cp:revision>1</cp:revision>
  <dcterms:created xsi:type="dcterms:W3CDTF">2022-06-24T12:30:28Z</dcterms:created>
  <dcterms:modified xsi:type="dcterms:W3CDTF">2022-06-24T12:34:04Z</dcterms:modified>
</cp:coreProperties>
</file>