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0" r:id="rId21"/>
    <p:sldId id="256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2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9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3389244" y="5039140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3389244" y="4750908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3389244" y="4462675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3389244" y="417444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828260" y="3309730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2353918" y="3429000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4880113" y="2912165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4419599" y="248478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3776870" y="5834270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279</Words>
  <Application>Microsoft Macintosh PowerPoint</Application>
  <PresentationFormat>Widescreen</PresentationFormat>
  <Paragraphs>134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37</cp:revision>
  <dcterms:created xsi:type="dcterms:W3CDTF">2020-04-30T06:38:45Z</dcterms:created>
  <dcterms:modified xsi:type="dcterms:W3CDTF">2020-05-28T07:00:44Z</dcterms:modified>
</cp:coreProperties>
</file>