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0" r:id="rId23"/>
    <p:sldId id="256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1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10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352</Words>
  <Application>Microsoft Macintosh PowerPoint</Application>
  <PresentationFormat>Widescreen</PresentationFormat>
  <Paragraphs>158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45</cp:revision>
  <dcterms:created xsi:type="dcterms:W3CDTF">2020-04-30T06:38:45Z</dcterms:created>
  <dcterms:modified xsi:type="dcterms:W3CDTF">2020-06-03T09:21:50Z</dcterms:modified>
</cp:coreProperties>
</file>