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vea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KiYXSiBREKffcd0n0x1Fgzeeb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2585271" y="1558063"/>
            <a:ext cx="3973459" cy="13750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00"/>
                </a:solidFill>
                <a:latin typeface="Caveat"/>
              </a:rPr>
              <a:t>Akatsuki</a:t>
            </a:r>
          </a:p>
        </p:txBody>
      </p:sp>
      <p:sp>
        <p:nvSpPr>
          <p:cNvPr id="55" name="Google Shape;55;p15"/>
          <p:cNvSpPr/>
          <p:nvPr/>
        </p:nvSpPr>
        <p:spPr>
          <a:xfrm>
            <a:off x="3694450" y="3126200"/>
            <a:ext cx="2789148" cy="4106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Caveat"/>
              </a:rPr>
              <a:t>Let's travel the world !</a:t>
            </a:r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00" y="3200052"/>
            <a:ext cx="1839850" cy="17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4074391" y="1111045"/>
            <a:ext cx="3663596" cy="2112016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Set by the government that we need to follow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" name="Google Shape;105;p23">
            <a:extLst>
              <a:ext uri="{FF2B5EF4-FFF2-40B4-BE49-F238E27FC236}">
                <a16:creationId xmlns:a16="http://schemas.microsoft.com/office/drawing/2014/main" id="{F1020697-96B7-42CE-AAE9-97CF4B76A5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-453701"/>
            <a:ext cx="3391625" cy="735352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3985900" y="1179871"/>
            <a:ext cx="3653765" cy="1916986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in order to travel during these times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" name="Google Shape;105;p23">
            <a:extLst>
              <a:ext uri="{FF2B5EF4-FFF2-40B4-BE49-F238E27FC236}">
                <a16:creationId xmlns:a16="http://schemas.microsoft.com/office/drawing/2014/main" id="{9576590C-2652-4D6F-B383-A053382CCE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-453701"/>
            <a:ext cx="3391625" cy="735352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85200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  <p:sp>
        <p:nvSpPr>
          <p:cNvPr id="123" name="Google Shape;123;p26"/>
          <p:cNvSpPr/>
          <p:nvPr/>
        </p:nvSpPr>
        <p:spPr>
          <a:xfrm>
            <a:off x="3966235" y="1120876"/>
            <a:ext cx="3152320" cy="1817273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Help me and my friends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97" y="904864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  <p:sp>
        <p:nvSpPr>
          <p:cNvPr id="129" name="Google Shape;129;p27"/>
          <p:cNvSpPr/>
          <p:nvPr/>
        </p:nvSpPr>
        <p:spPr>
          <a:xfrm>
            <a:off x="3808919" y="1022554"/>
            <a:ext cx="3742255" cy="1935259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To visit as many destinations as you can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t="108" b="108"/>
          <a:stretch/>
        </p:blipFill>
        <p:spPr>
          <a:xfrm flipH="1">
            <a:off x="-111884" y="1705175"/>
            <a:ext cx="2668939" cy="3150500"/>
          </a:xfrm>
          <a:prstGeom prst="rect">
            <a:avLst/>
          </a:prstGeom>
          <a:noFill/>
          <a:ln>
            <a:noFill/>
          </a:ln>
          <a:effectLst>
            <a:outerShdw blurRad="71438" algn="bl" rotWithShape="0">
              <a:srgbClr val="FFFFFF"/>
            </a:outerShdw>
          </a:effectLst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08453" y="1866717"/>
            <a:ext cx="2365475" cy="315052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/>
            </a:outerShdw>
          </a:effectLst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7480" y="1866717"/>
            <a:ext cx="2365475" cy="315052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/>
            </a:outerShdw>
          </a:effectLst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0054" y="1953623"/>
            <a:ext cx="2247900" cy="3000375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dk1"/>
            </a:outerShdw>
          </a:effectLst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531134" y="2070458"/>
            <a:ext cx="2152650" cy="2883540"/>
          </a:xfrm>
          <a:prstGeom prst="rect">
            <a:avLst/>
          </a:prstGeom>
          <a:noFill/>
          <a:ln>
            <a:noFill/>
          </a:ln>
          <a:effectLst>
            <a:outerShdw blurRad="71438" algn="bl" rotWithShape="0">
              <a:schemeClr val="dk1"/>
            </a:outerShdw>
          </a:effectLst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37005" y="2104910"/>
            <a:ext cx="2152650" cy="2876550"/>
          </a:xfrm>
          <a:prstGeom prst="rect">
            <a:avLst/>
          </a:prstGeom>
          <a:noFill/>
          <a:ln>
            <a:noFill/>
          </a:ln>
          <a:effectLst>
            <a:outerShdw blurRad="71438" algn="bl" rotWithShape="0">
              <a:schemeClr val="dk1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3976068" y="1061883"/>
            <a:ext cx="3702926" cy="1974579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Hi! </a:t>
            </a:r>
            <a:endParaRPr sz="27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My name is Samantha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3600" y="839350"/>
            <a:ext cx="2933825" cy="29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646" y="887963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1"/>
            </a:outerShdw>
          </a:effectLst>
        </p:spPr>
      </p:pic>
      <p:sp>
        <p:nvSpPr>
          <p:cNvPr id="68" name="Google Shape;68;p17"/>
          <p:cNvSpPr/>
          <p:nvPr/>
        </p:nvSpPr>
        <p:spPr>
          <a:xfrm>
            <a:off x="4001729" y="1032387"/>
            <a:ext cx="3736258" cy="2487561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Now that many people are getting vaccinated in India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97" y="865536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  <p:sp>
        <p:nvSpPr>
          <p:cNvPr id="75" name="Google Shape;75;p18"/>
          <p:cNvSpPr/>
          <p:nvPr/>
        </p:nvSpPr>
        <p:spPr>
          <a:xfrm>
            <a:off x="3893800" y="963560"/>
            <a:ext cx="4198148" cy="2338239"/>
          </a:xfrm>
          <a:prstGeom prst="wedgeEllipseCallout">
            <a:avLst>
              <a:gd name="adj1" fmla="val -68466"/>
              <a:gd name="adj2" fmla="val 25870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The government is bringing down some restrictions on travelling</a:t>
            </a:r>
            <a:endParaRPr sz="30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03" y="854350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  <p:sp>
        <p:nvSpPr>
          <p:cNvPr id="81" name="Google Shape;81;p19"/>
          <p:cNvSpPr/>
          <p:nvPr/>
        </p:nvSpPr>
        <p:spPr>
          <a:xfrm>
            <a:off x="3956403" y="1012722"/>
            <a:ext cx="3889739" cy="2281827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People are very happy with this decision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4054725" y="1071715"/>
            <a:ext cx="3339133" cy="1998585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and so are my friends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727" y="618275"/>
            <a:ext cx="3478200" cy="41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005565" y="924232"/>
            <a:ext cx="4155209" cy="2210168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They want to go on their much awaited trips with me 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2" y="825900"/>
            <a:ext cx="3558025" cy="40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85200"/>
            <a:ext cx="3478300" cy="4105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  <p:sp>
        <p:nvSpPr>
          <p:cNvPr id="99" name="Google Shape;99;p22"/>
          <p:cNvSpPr/>
          <p:nvPr/>
        </p:nvSpPr>
        <p:spPr>
          <a:xfrm>
            <a:off x="3976068" y="1150374"/>
            <a:ext cx="3478300" cy="2013918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To visit popular cities in India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4103888" y="1052051"/>
            <a:ext cx="2906512" cy="2171009"/>
          </a:xfrm>
          <a:prstGeom prst="wedgeEllipseCallout">
            <a:avLst>
              <a:gd name="adj1" fmla="val -67902"/>
              <a:gd name="adj2" fmla="val 32669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But there are still some rules</a:t>
            </a:r>
            <a:endParaRPr sz="33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-453701"/>
            <a:ext cx="3391625" cy="735352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95</Words>
  <Application>Microsoft Office PowerPoint</Application>
  <PresentationFormat>On-screen Show (16:9)</PresentationFormat>
  <Paragraphs>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Caveat</vt:lpstr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Autade</dc:creator>
  <cp:lastModifiedBy>Mandar Autade</cp:lastModifiedBy>
  <cp:revision>12</cp:revision>
  <dcterms:modified xsi:type="dcterms:W3CDTF">2021-06-05T10:14:46Z</dcterms:modified>
</cp:coreProperties>
</file>