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4"/>
  </p:sldMasterIdLst>
  <p:sldIdLst>
    <p:sldId id="298" r:id="rId5"/>
    <p:sldId id="303" r:id="rId6"/>
    <p:sldId id="301" r:id="rId7"/>
    <p:sldId id="312" r:id="rId8"/>
    <p:sldId id="302" r:id="rId9"/>
    <p:sldId id="304" r:id="rId10"/>
    <p:sldId id="305" r:id="rId11"/>
    <p:sldId id="306" r:id="rId12"/>
    <p:sldId id="313" r:id="rId13"/>
    <p:sldId id="307" r:id="rId14"/>
    <p:sldId id="308" r:id="rId15"/>
    <p:sldId id="309"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CEFAC478-8C3E-4FE5-9EE3-D570F9B7660E}">
          <p14:sldIdLst>
            <p14:sldId id="298"/>
            <p14:sldId id="303"/>
            <p14:sldId id="301"/>
            <p14:sldId id="312"/>
            <p14:sldId id="302"/>
            <p14:sldId id="304"/>
            <p14:sldId id="305"/>
            <p14:sldId id="306"/>
            <p14:sldId id="313"/>
            <p14:sldId id="307"/>
            <p14:sldId id="308"/>
            <p14:sldId id="309"/>
            <p14:sldId id="31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38" autoAdjust="0"/>
    <p:restoredTop sz="94619" autoAdjust="0"/>
  </p:normalViewPr>
  <p:slideViewPr>
    <p:cSldViewPr snapToGrid="0">
      <p:cViewPr varScale="1">
        <p:scale>
          <a:sx n="73" d="100"/>
          <a:sy n="73" d="100"/>
        </p:scale>
        <p:origin x="-41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E611E-71C2-417E-87EE-E417C0DB055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F4CF9C3-9DFD-4694-8FDA-5BD4E0217F50}" type="pres">
      <dgm:prSet presAssocID="{284E611E-71C2-417E-87EE-E417C0DB0558}" presName="diagram" presStyleCnt="0">
        <dgm:presLayoutVars>
          <dgm:dir/>
          <dgm:resizeHandles val="exact"/>
        </dgm:presLayoutVars>
      </dgm:prSet>
      <dgm:spPr/>
      <dgm:t>
        <a:bodyPr/>
        <a:lstStyle/>
        <a:p>
          <a:endParaRPr lang="en-IN"/>
        </a:p>
      </dgm:t>
    </dgm:pt>
  </dgm:ptLst>
  <dgm:cxnLst>
    <dgm:cxn modelId="{12A22FAC-E8FA-4814-9CA5-7C476A5C1BE2}" type="presOf" srcId="{284E611E-71C2-417E-87EE-E417C0DB0558}" destId="{AF4CF9C3-9DFD-4694-8FDA-5BD4E0217F50}" srcOrd="0"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4E611E-71C2-417E-87EE-E417C0DB0558}" type="doc">
      <dgm:prSet loTypeId="urn:microsoft.com/office/officeart/2005/8/layout/bProcess3" loCatId="process" qsTypeId="urn:microsoft.com/office/officeart/2005/8/quickstyle/simple1" qsCatId="simple" csTypeId="urn:microsoft.com/office/officeart/2005/8/colors/accent4_4" csCatId="accent4" phldr="1"/>
      <dgm:spPr/>
      <dgm:t>
        <a:bodyPr/>
        <a:lstStyle/>
        <a:p>
          <a:endParaRPr lang="en-US"/>
        </a:p>
      </dgm:t>
    </dgm:pt>
    <dgm:pt modelId="{89498499-B845-4AC2-A45D-43DE47DA4791}">
      <dgm:prSet phldrT="[Text]"/>
      <dgm:spPr>
        <a:xfrm>
          <a:off x="47169" y="1368"/>
          <a:ext cx="1328073" cy="796844"/>
        </a:xfrm>
        <a:solidFill>
          <a:schemeClr val="accent4"/>
        </a:solidFill>
      </dgm:spPr>
      <dgm:t>
        <a:bodyPr/>
        <a:lstStyle/>
        <a:p>
          <a:pPr>
            <a:buNone/>
          </a:pPr>
          <a:r>
            <a:rPr lang="en-US" dirty="0" smtClean="0">
              <a:solidFill>
                <a:schemeClr val="bg1"/>
              </a:solidFill>
              <a:latin typeface="Calibri" panose="020F0502020204030204"/>
              <a:ea typeface="+mn-ea"/>
              <a:cs typeface="+mn-cs"/>
            </a:rPr>
            <a:t>Data Preprocessing</a:t>
          </a:r>
          <a:endParaRPr lang="en-US" dirty="0">
            <a:solidFill>
              <a:schemeClr val="bg1"/>
            </a:solidFill>
            <a:latin typeface="Calibri" panose="020F0502020204030204"/>
            <a:ea typeface="+mn-ea"/>
            <a:cs typeface="+mn-cs"/>
          </a:endParaRPr>
        </a:p>
      </dgm:t>
    </dgm:pt>
    <dgm:pt modelId="{9B6F4253-F0E7-412A-A85E-D8D1ABAF15A3}" type="parTrans" cxnId="{13F8895E-1CED-4287-88E5-CBB8FA73EE53}">
      <dgm:prSet/>
      <dgm:spPr/>
      <dgm:t>
        <a:bodyPr/>
        <a:lstStyle/>
        <a:p>
          <a:endParaRPr lang="en-US"/>
        </a:p>
      </dgm:t>
    </dgm:pt>
    <dgm:pt modelId="{AF949BAC-DAF9-49E3-A897-CE547C9601F8}" type="sibTrans" cxnId="{13F8895E-1CED-4287-88E5-CBB8FA73EE53}">
      <dgm:prSet/>
      <dgm:spPr>
        <a:xfrm>
          <a:off x="1373443" y="354071"/>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CD540CCF-CE94-4407-9932-7CBF63ECE647}">
      <dgm:prSet phldrT="[Text]"/>
      <dgm:spPr>
        <a:xfrm>
          <a:off x="1680700" y="1368"/>
          <a:ext cx="1328073" cy="796844"/>
        </a:xfrm>
        <a:solidFill>
          <a:schemeClr val="accent4"/>
        </a:solidFill>
      </dgm:spPr>
      <dgm:t>
        <a:bodyPr/>
        <a:lstStyle/>
        <a:p>
          <a:pPr>
            <a:buNone/>
          </a:pPr>
          <a:r>
            <a:rPr lang="en-US" dirty="0" smtClean="0">
              <a:solidFill>
                <a:schemeClr val="bg1"/>
              </a:solidFill>
              <a:latin typeface="Calibri" panose="020F0502020204030204"/>
              <a:ea typeface="+mn-ea"/>
              <a:cs typeface="+mn-cs"/>
            </a:rPr>
            <a:t>Exploratory Data Analysis</a:t>
          </a:r>
          <a:endParaRPr lang="en-US" dirty="0">
            <a:solidFill>
              <a:schemeClr val="bg1"/>
            </a:solidFill>
            <a:latin typeface="Calibri" panose="020F0502020204030204"/>
            <a:ea typeface="+mn-ea"/>
            <a:cs typeface="+mn-cs"/>
          </a:endParaRPr>
        </a:p>
      </dgm:t>
    </dgm:pt>
    <dgm:pt modelId="{9C39E7CA-E33F-48E3-807D-25BFB68ECADB}" type="parTrans" cxnId="{CE466B8D-43DD-4E9A-8DFD-08346BA24B2A}">
      <dgm:prSet/>
      <dgm:spPr/>
      <dgm:t>
        <a:bodyPr/>
        <a:lstStyle/>
        <a:p>
          <a:endParaRPr lang="en-US"/>
        </a:p>
      </dgm:t>
    </dgm:pt>
    <dgm:pt modelId="{537E6BA5-EB98-4495-93A4-76B59A65DFCB}" type="sibTrans" cxnId="{CE466B8D-43DD-4E9A-8DFD-08346BA24B2A}">
      <dgm:prSet/>
      <dgm:spPr>
        <a:xfrm>
          <a:off x="3006974" y="354071"/>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8562C8B8-CD04-4AFF-A5B2-3EB1D3C1951E}">
      <dgm:prSet phldrT="[Text]"/>
      <dgm:spPr>
        <a:xfrm>
          <a:off x="3314231" y="1368"/>
          <a:ext cx="1328073" cy="796844"/>
        </a:xfrm>
        <a:solidFill>
          <a:schemeClr val="accent4"/>
        </a:solidFill>
      </dgm:spPr>
      <dgm:t>
        <a:bodyPr/>
        <a:lstStyle/>
        <a:p>
          <a:pPr>
            <a:buNone/>
          </a:pPr>
          <a:r>
            <a:rPr lang="en-US" dirty="0" smtClean="0">
              <a:solidFill>
                <a:schemeClr val="bg1"/>
              </a:solidFill>
              <a:latin typeface="Calibri" panose="020F0502020204030204"/>
              <a:ea typeface="+mn-ea"/>
              <a:cs typeface="+mn-cs"/>
            </a:rPr>
            <a:t>Feature Engineering</a:t>
          </a:r>
          <a:endParaRPr lang="en-US" dirty="0">
            <a:solidFill>
              <a:schemeClr val="bg1"/>
            </a:solidFill>
            <a:latin typeface="Calibri" panose="020F0502020204030204"/>
            <a:ea typeface="+mn-ea"/>
            <a:cs typeface="+mn-cs"/>
          </a:endParaRPr>
        </a:p>
      </dgm:t>
    </dgm:pt>
    <dgm:pt modelId="{CA8B2205-EC3A-4CDE-98C0-30AB0984C862}" type="parTrans" cxnId="{4D794E6C-CD9F-465E-8E09-E4D8B37D6FDD}">
      <dgm:prSet/>
      <dgm:spPr/>
      <dgm:t>
        <a:bodyPr/>
        <a:lstStyle/>
        <a:p>
          <a:endParaRPr lang="en-US"/>
        </a:p>
      </dgm:t>
    </dgm:pt>
    <dgm:pt modelId="{D25109BB-C51E-409B-B555-F8E590E1A173}" type="sibTrans" cxnId="{4D794E6C-CD9F-465E-8E09-E4D8B37D6FDD}">
      <dgm:prSet/>
      <dgm:spPr>
        <a:xfrm>
          <a:off x="711206" y="796413"/>
          <a:ext cx="3267061" cy="274857"/>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C014A57D-C6E8-4AAB-A060-D5F6BCA37637}">
      <dgm:prSet phldrT="[Text]"/>
      <dgm:spPr>
        <a:xfrm>
          <a:off x="47169" y="1103670"/>
          <a:ext cx="1328073" cy="796844"/>
        </a:xfrm>
        <a:solidFill>
          <a:schemeClr val="accent4"/>
        </a:solidFill>
      </dgm:spPr>
      <dgm:t>
        <a:bodyPr/>
        <a:lstStyle/>
        <a:p>
          <a:pPr>
            <a:buNone/>
          </a:pPr>
          <a:r>
            <a:rPr lang="en-US" dirty="0" smtClean="0">
              <a:solidFill>
                <a:schemeClr val="bg1"/>
              </a:solidFill>
              <a:latin typeface="Calibri" panose="020F0502020204030204"/>
              <a:ea typeface="+mn-ea"/>
              <a:cs typeface="+mn-cs"/>
            </a:rPr>
            <a:t>Model implementation</a:t>
          </a:r>
          <a:endParaRPr lang="en-US" dirty="0">
            <a:solidFill>
              <a:schemeClr val="bg1"/>
            </a:solidFill>
            <a:latin typeface="Calibri" panose="020F0502020204030204"/>
            <a:ea typeface="+mn-ea"/>
            <a:cs typeface="+mn-cs"/>
          </a:endParaRPr>
        </a:p>
      </dgm:t>
    </dgm:pt>
    <dgm:pt modelId="{A328A720-D00E-4D2E-9468-B47251E230F7}" type="parTrans" cxnId="{CD7952E1-51EA-456B-929E-A2931EB75E3B}">
      <dgm:prSet/>
      <dgm:spPr/>
      <dgm:t>
        <a:bodyPr/>
        <a:lstStyle/>
        <a:p>
          <a:endParaRPr lang="en-US"/>
        </a:p>
      </dgm:t>
    </dgm:pt>
    <dgm:pt modelId="{A619BE21-A747-4D07-B7DA-1D0B35A5D68E}" type="sibTrans" cxnId="{CD7952E1-51EA-456B-929E-A2931EB75E3B}">
      <dgm:prSet/>
      <dgm:spPr>
        <a:xfrm>
          <a:off x="1373443" y="1456372"/>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1757B1B9-C856-406F-8738-AF3FCCED7E84}">
      <dgm:prSet phldrT="[Text]"/>
      <dgm:spPr>
        <a:xfrm>
          <a:off x="3314231" y="1103670"/>
          <a:ext cx="1328073" cy="796844"/>
        </a:xfrm>
        <a:solidFill>
          <a:schemeClr val="accent4"/>
        </a:solidFill>
      </dgm:spPr>
      <dgm:t>
        <a:bodyPr/>
        <a:lstStyle/>
        <a:p>
          <a:pPr>
            <a:buNone/>
          </a:pPr>
          <a:r>
            <a:rPr lang="en-US" dirty="0" smtClean="0">
              <a:solidFill>
                <a:schemeClr val="bg1"/>
              </a:solidFill>
              <a:latin typeface="Calibri" panose="020F0502020204030204"/>
              <a:ea typeface="+mn-ea"/>
              <a:cs typeface="+mn-cs"/>
            </a:rPr>
            <a:t>Model Evaluation</a:t>
          </a:r>
          <a:endParaRPr lang="en-US" dirty="0">
            <a:solidFill>
              <a:schemeClr val="bg1"/>
            </a:solidFill>
            <a:latin typeface="Calibri" panose="020F0502020204030204"/>
            <a:ea typeface="+mn-ea"/>
            <a:cs typeface="+mn-cs"/>
          </a:endParaRPr>
        </a:p>
      </dgm:t>
    </dgm:pt>
    <dgm:pt modelId="{9CA5B989-D8DD-4D2C-B7C5-D5317127031D}" type="parTrans" cxnId="{C8B7C9AE-5E8A-4CB1-82D6-FDD3658D93A3}">
      <dgm:prSet/>
      <dgm:spPr/>
      <dgm:t>
        <a:bodyPr/>
        <a:lstStyle/>
        <a:p>
          <a:endParaRPr lang="en-US"/>
        </a:p>
      </dgm:t>
    </dgm:pt>
    <dgm:pt modelId="{E1F0745C-80E5-4E26-8653-3FD508814A25}" type="sibTrans" cxnId="{C8B7C9AE-5E8A-4CB1-82D6-FDD3658D93A3}">
      <dgm:prSet/>
      <dgm:spPr>
        <a:xfrm>
          <a:off x="711206" y="1898714"/>
          <a:ext cx="3267061" cy="274857"/>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B8BC9F60-93FD-485B-A81C-7DCD50DC3881}">
      <dgm:prSet phldrT="[Text]"/>
      <dgm:spPr>
        <a:xfrm>
          <a:off x="1680700" y="1103670"/>
          <a:ext cx="1328073" cy="796844"/>
        </a:xfrm>
        <a:solidFill>
          <a:schemeClr val="accent4"/>
        </a:solidFill>
      </dgm:spPr>
      <dgm:t>
        <a:bodyPr/>
        <a:lstStyle/>
        <a:p>
          <a:pPr>
            <a:buNone/>
          </a:pPr>
          <a:r>
            <a:rPr lang="en-US" dirty="0" smtClean="0">
              <a:solidFill>
                <a:schemeClr val="bg1"/>
              </a:solidFill>
              <a:latin typeface="Calibri" panose="020F0502020204030204"/>
              <a:ea typeface="+mn-ea"/>
              <a:cs typeface="+mn-cs"/>
            </a:rPr>
            <a:t>Model Training</a:t>
          </a:r>
          <a:endParaRPr lang="en-US" dirty="0">
            <a:solidFill>
              <a:schemeClr val="bg1"/>
            </a:solidFill>
            <a:latin typeface="Calibri" panose="020F0502020204030204"/>
            <a:ea typeface="+mn-ea"/>
            <a:cs typeface="+mn-cs"/>
          </a:endParaRPr>
        </a:p>
      </dgm:t>
    </dgm:pt>
    <dgm:pt modelId="{33CED1FC-237A-4ADD-9110-44F53CA8DD74}" type="sibTrans" cxnId="{7D4B440A-2ADC-43CB-B508-1BE7D2C45BFF}">
      <dgm:prSet/>
      <dgm:spPr>
        <a:xfrm>
          <a:off x="3006974" y="1456372"/>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A9B4C663-805F-45F1-808D-4CA6F4A642BE}" type="parTrans" cxnId="{7D4B440A-2ADC-43CB-B508-1BE7D2C45BFF}">
      <dgm:prSet/>
      <dgm:spPr/>
      <dgm:t>
        <a:bodyPr/>
        <a:lstStyle/>
        <a:p>
          <a:endParaRPr lang="en-US"/>
        </a:p>
      </dgm:t>
    </dgm:pt>
    <dgm:pt modelId="{B061CC9E-CF2F-431A-857C-FB77105DD357}">
      <dgm:prSet phldrT="[Text]"/>
      <dgm:spPr>
        <a:xfrm>
          <a:off x="47169" y="2205971"/>
          <a:ext cx="1328073" cy="796844"/>
        </a:xfrm>
        <a:solidFill>
          <a:schemeClr val="accent4"/>
        </a:solidFill>
      </dgm:spPr>
      <dgm:t>
        <a:bodyPr/>
        <a:lstStyle/>
        <a:p>
          <a:pPr>
            <a:buNone/>
          </a:pPr>
          <a:r>
            <a:rPr lang="en-US" dirty="0" smtClean="0">
              <a:solidFill>
                <a:schemeClr val="bg1"/>
              </a:solidFill>
              <a:latin typeface="Calibri" panose="020F0502020204030204"/>
              <a:ea typeface="+mn-ea"/>
              <a:cs typeface="+mn-cs"/>
            </a:rPr>
            <a:t>Code deployment on cloud</a:t>
          </a:r>
          <a:endParaRPr lang="en-US" dirty="0">
            <a:solidFill>
              <a:schemeClr val="bg1"/>
            </a:solidFill>
            <a:latin typeface="Calibri" panose="020F0502020204030204"/>
            <a:ea typeface="+mn-ea"/>
            <a:cs typeface="+mn-cs"/>
          </a:endParaRPr>
        </a:p>
      </dgm:t>
    </dgm:pt>
    <dgm:pt modelId="{BB7566AC-3A83-447F-BA2A-382B27004D25}" type="sibTrans" cxnId="{C88E7E14-9248-4863-BC9F-01C79587FEFE}">
      <dgm:prSet/>
      <dgm:spPr>
        <a:xfrm>
          <a:off x="1373443" y="2558673"/>
          <a:ext cx="274857" cy="91440"/>
        </a:xfrm>
      </dgm:spPr>
      <dgm:t>
        <a:bodyPr/>
        <a:lstStyle/>
        <a:p>
          <a:pPr>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E1488EB1-E596-47E8-B6B2-E2647BA652D8}" type="parTrans" cxnId="{C88E7E14-9248-4863-BC9F-01C79587FEFE}">
      <dgm:prSet/>
      <dgm:spPr/>
      <dgm:t>
        <a:bodyPr/>
        <a:lstStyle/>
        <a:p>
          <a:endParaRPr lang="en-US"/>
        </a:p>
      </dgm:t>
    </dgm:pt>
    <dgm:pt modelId="{6B71C55F-B54C-45DE-B786-69502E69DE99}">
      <dgm:prSet phldrT="[Text]"/>
      <dgm:spPr>
        <a:xfrm>
          <a:off x="4764" y="114577"/>
          <a:ext cx="1793598" cy="1076159"/>
        </a:xfrm>
        <a:solidFill>
          <a:schemeClr val="accent4"/>
        </a:solidFill>
      </dgm:spPr>
      <dgm:t>
        <a:bodyPr/>
        <a:lstStyle/>
        <a:p>
          <a:r>
            <a:rPr lang="en-US" dirty="0" smtClean="0">
              <a:solidFill>
                <a:schemeClr val="bg1"/>
              </a:solidFill>
              <a:latin typeface="Calibri" panose="020F0502020204030204"/>
              <a:ea typeface="+mn-ea"/>
              <a:cs typeface="+mn-cs"/>
            </a:rPr>
            <a:t>Loading the pipeline on Github</a:t>
          </a:r>
          <a:endParaRPr lang="en-US" dirty="0">
            <a:solidFill>
              <a:schemeClr val="bg1"/>
            </a:solidFill>
            <a:latin typeface="Calibri" panose="020F0502020204030204"/>
            <a:ea typeface="+mn-ea"/>
            <a:cs typeface="+mn-cs"/>
          </a:endParaRPr>
        </a:p>
      </dgm:t>
    </dgm:pt>
    <dgm:pt modelId="{70258266-F2DB-49E6-B192-302EAD34308D}" type="parTrans" cxnId="{50C10FBF-4745-475C-85BB-458F67F727CD}">
      <dgm:prSet/>
      <dgm:spPr/>
      <dgm:t>
        <a:bodyPr/>
        <a:lstStyle/>
        <a:p>
          <a:endParaRPr lang="en-IN"/>
        </a:p>
      </dgm:t>
    </dgm:pt>
    <dgm:pt modelId="{2B7E9662-57C0-484F-903F-BFB619DF735C}" type="sibTrans" cxnId="{50C10FBF-4745-475C-85BB-458F67F727CD}">
      <dgm:prSet/>
      <dgm:spPr/>
      <dgm:t>
        <a:bodyPr/>
        <a:lstStyle/>
        <a:p>
          <a:endParaRPr lang="en-IN"/>
        </a:p>
      </dgm:t>
    </dgm:pt>
    <dgm:pt modelId="{9FED3969-C2A7-4241-BA3F-88E4D1BE5E08}">
      <dgm:prSet/>
      <dgm:spPr>
        <a:solidFill>
          <a:schemeClr val="accent4"/>
        </a:solidFill>
      </dgm:spPr>
      <dgm:t>
        <a:bodyPr/>
        <a:lstStyle/>
        <a:p>
          <a:r>
            <a:rPr lang="en-US" dirty="0" smtClean="0">
              <a:solidFill>
                <a:schemeClr val="bg1"/>
              </a:solidFill>
              <a:latin typeface="Calibri" panose="020F0502020204030204"/>
              <a:ea typeface="+mn-ea"/>
              <a:cs typeface="+mn-cs"/>
            </a:rPr>
            <a:t>Loading the pipeline on Github</a:t>
          </a:r>
          <a:endParaRPr lang="en-US" dirty="0">
            <a:solidFill>
              <a:schemeClr val="bg1"/>
            </a:solidFill>
            <a:latin typeface="Calibri" panose="020F0502020204030204"/>
            <a:ea typeface="+mn-ea"/>
            <a:cs typeface="+mn-cs"/>
          </a:endParaRPr>
        </a:p>
      </dgm:t>
    </dgm:pt>
    <dgm:pt modelId="{4DCCD035-D8B7-465F-8900-C54743183C48}" type="parTrans" cxnId="{5FFC02B3-2020-4BA3-877B-2E58F4B0BDBA}">
      <dgm:prSet/>
      <dgm:spPr/>
      <dgm:t>
        <a:bodyPr/>
        <a:lstStyle/>
        <a:p>
          <a:endParaRPr lang="en-IN"/>
        </a:p>
      </dgm:t>
    </dgm:pt>
    <dgm:pt modelId="{CA6672FE-A628-4E96-A02F-AD11477B9913}" type="sibTrans" cxnId="{5FFC02B3-2020-4BA3-877B-2E58F4B0BDBA}">
      <dgm:prSet/>
      <dgm:spPr/>
      <dgm:t>
        <a:bodyPr/>
        <a:lstStyle/>
        <a:p>
          <a:endParaRPr lang="en-IN" dirty="0"/>
        </a:p>
      </dgm:t>
    </dgm:pt>
    <dgm:pt modelId="{FC86891E-1AEA-4CEB-ABF9-A70AD810E276}" type="pres">
      <dgm:prSet presAssocID="{284E611E-71C2-417E-87EE-E417C0DB0558}" presName="Name0" presStyleCnt="0">
        <dgm:presLayoutVars>
          <dgm:dir/>
          <dgm:resizeHandles val="exact"/>
        </dgm:presLayoutVars>
      </dgm:prSet>
      <dgm:spPr/>
      <dgm:t>
        <a:bodyPr/>
        <a:lstStyle/>
        <a:p>
          <a:endParaRPr lang="en-IN"/>
        </a:p>
      </dgm:t>
    </dgm:pt>
    <dgm:pt modelId="{7DA89222-7D2A-4F94-9114-DDC3D86D1BBD}" type="pres">
      <dgm:prSet presAssocID="{89498499-B845-4AC2-A45D-43DE47DA4791}" presName="node" presStyleLbl="node1" presStyleIdx="0" presStyleCnt="9">
        <dgm:presLayoutVars>
          <dgm:bulletEnabled val="1"/>
        </dgm:presLayoutVars>
      </dgm:prSet>
      <dgm:spPr/>
      <dgm:t>
        <a:bodyPr/>
        <a:lstStyle/>
        <a:p>
          <a:endParaRPr lang="en-IN"/>
        </a:p>
      </dgm:t>
    </dgm:pt>
    <dgm:pt modelId="{A05CC8DD-4FE3-406E-8D70-6629907CACC6}" type="pres">
      <dgm:prSet presAssocID="{AF949BAC-DAF9-49E3-A897-CE547C9601F8}" presName="sibTrans" presStyleLbl="sibTrans1D1" presStyleIdx="0" presStyleCnt="8"/>
      <dgm:spPr/>
      <dgm:t>
        <a:bodyPr/>
        <a:lstStyle/>
        <a:p>
          <a:endParaRPr lang="en-IN"/>
        </a:p>
      </dgm:t>
    </dgm:pt>
    <dgm:pt modelId="{266E3654-293B-49DF-8CEA-4C9175845E8E}" type="pres">
      <dgm:prSet presAssocID="{AF949BAC-DAF9-49E3-A897-CE547C9601F8}" presName="connectorText" presStyleLbl="sibTrans1D1" presStyleIdx="0" presStyleCnt="8"/>
      <dgm:spPr/>
      <dgm:t>
        <a:bodyPr/>
        <a:lstStyle/>
        <a:p>
          <a:endParaRPr lang="en-IN"/>
        </a:p>
      </dgm:t>
    </dgm:pt>
    <dgm:pt modelId="{C2ECE673-1768-4259-B993-98D82C851D5D}" type="pres">
      <dgm:prSet presAssocID="{CD540CCF-CE94-4407-9932-7CBF63ECE647}" presName="node" presStyleLbl="node1" presStyleIdx="1" presStyleCnt="9">
        <dgm:presLayoutVars>
          <dgm:bulletEnabled val="1"/>
        </dgm:presLayoutVars>
      </dgm:prSet>
      <dgm:spPr/>
      <dgm:t>
        <a:bodyPr/>
        <a:lstStyle/>
        <a:p>
          <a:endParaRPr lang="en-IN"/>
        </a:p>
      </dgm:t>
    </dgm:pt>
    <dgm:pt modelId="{21C0AD49-9D63-4B1E-A51A-A6DA634E411A}" type="pres">
      <dgm:prSet presAssocID="{537E6BA5-EB98-4495-93A4-76B59A65DFCB}" presName="sibTrans" presStyleLbl="sibTrans1D1" presStyleIdx="1" presStyleCnt="8"/>
      <dgm:spPr/>
      <dgm:t>
        <a:bodyPr/>
        <a:lstStyle/>
        <a:p>
          <a:endParaRPr lang="en-IN"/>
        </a:p>
      </dgm:t>
    </dgm:pt>
    <dgm:pt modelId="{64F59434-3D36-4818-A453-97D25FD05E4C}" type="pres">
      <dgm:prSet presAssocID="{537E6BA5-EB98-4495-93A4-76B59A65DFCB}" presName="connectorText" presStyleLbl="sibTrans1D1" presStyleIdx="1" presStyleCnt="8"/>
      <dgm:spPr/>
      <dgm:t>
        <a:bodyPr/>
        <a:lstStyle/>
        <a:p>
          <a:endParaRPr lang="en-IN"/>
        </a:p>
      </dgm:t>
    </dgm:pt>
    <dgm:pt modelId="{1D597BB7-12ED-4FF2-875F-6A0E05FCDE15}" type="pres">
      <dgm:prSet presAssocID="{8562C8B8-CD04-4AFF-A5B2-3EB1D3C1951E}" presName="node" presStyleLbl="node1" presStyleIdx="2" presStyleCnt="9">
        <dgm:presLayoutVars>
          <dgm:bulletEnabled val="1"/>
        </dgm:presLayoutVars>
      </dgm:prSet>
      <dgm:spPr/>
      <dgm:t>
        <a:bodyPr/>
        <a:lstStyle/>
        <a:p>
          <a:endParaRPr lang="en-IN"/>
        </a:p>
      </dgm:t>
    </dgm:pt>
    <dgm:pt modelId="{90AC0A72-F5F1-4336-B253-433B1F614473}" type="pres">
      <dgm:prSet presAssocID="{D25109BB-C51E-409B-B555-F8E590E1A173}" presName="sibTrans" presStyleLbl="sibTrans1D1" presStyleIdx="2" presStyleCnt="8"/>
      <dgm:spPr/>
      <dgm:t>
        <a:bodyPr/>
        <a:lstStyle/>
        <a:p>
          <a:endParaRPr lang="en-IN"/>
        </a:p>
      </dgm:t>
    </dgm:pt>
    <dgm:pt modelId="{813152EC-1F6D-439A-8CE5-F24DBEA37043}" type="pres">
      <dgm:prSet presAssocID="{D25109BB-C51E-409B-B555-F8E590E1A173}" presName="connectorText" presStyleLbl="sibTrans1D1" presStyleIdx="2" presStyleCnt="8"/>
      <dgm:spPr/>
      <dgm:t>
        <a:bodyPr/>
        <a:lstStyle/>
        <a:p>
          <a:endParaRPr lang="en-IN"/>
        </a:p>
      </dgm:t>
    </dgm:pt>
    <dgm:pt modelId="{ECCBF374-0ED4-444B-8A9C-CEA494A21939}" type="pres">
      <dgm:prSet presAssocID="{C014A57D-C6E8-4AAB-A060-D5F6BCA37637}" presName="node" presStyleLbl="node1" presStyleIdx="3" presStyleCnt="9">
        <dgm:presLayoutVars>
          <dgm:bulletEnabled val="1"/>
        </dgm:presLayoutVars>
      </dgm:prSet>
      <dgm:spPr/>
      <dgm:t>
        <a:bodyPr/>
        <a:lstStyle/>
        <a:p>
          <a:endParaRPr lang="en-IN"/>
        </a:p>
      </dgm:t>
    </dgm:pt>
    <dgm:pt modelId="{5809B755-CD41-488C-9E56-214C3FB3FA7B}" type="pres">
      <dgm:prSet presAssocID="{A619BE21-A747-4D07-B7DA-1D0B35A5D68E}" presName="sibTrans" presStyleLbl="sibTrans1D1" presStyleIdx="3" presStyleCnt="8"/>
      <dgm:spPr/>
      <dgm:t>
        <a:bodyPr/>
        <a:lstStyle/>
        <a:p>
          <a:endParaRPr lang="en-IN"/>
        </a:p>
      </dgm:t>
    </dgm:pt>
    <dgm:pt modelId="{F9BB8BF0-ABE2-425F-927E-8DB443D3107C}" type="pres">
      <dgm:prSet presAssocID="{A619BE21-A747-4D07-B7DA-1D0B35A5D68E}" presName="connectorText" presStyleLbl="sibTrans1D1" presStyleIdx="3" presStyleCnt="8"/>
      <dgm:spPr/>
      <dgm:t>
        <a:bodyPr/>
        <a:lstStyle/>
        <a:p>
          <a:endParaRPr lang="en-IN"/>
        </a:p>
      </dgm:t>
    </dgm:pt>
    <dgm:pt modelId="{EA17C146-3157-4943-859E-6431EA9A74E5}" type="pres">
      <dgm:prSet presAssocID="{B8BC9F60-93FD-485B-A81C-7DCD50DC3881}" presName="node" presStyleLbl="node1" presStyleIdx="4" presStyleCnt="9">
        <dgm:presLayoutVars>
          <dgm:bulletEnabled val="1"/>
        </dgm:presLayoutVars>
      </dgm:prSet>
      <dgm:spPr/>
      <dgm:t>
        <a:bodyPr/>
        <a:lstStyle/>
        <a:p>
          <a:endParaRPr lang="en-IN"/>
        </a:p>
      </dgm:t>
    </dgm:pt>
    <dgm:pt modelId="{33D3F7AC-6F46-4ABC-84B6-41C30CBF5503}" type="pres">
      <dgm:prSet presAssocID="{33CED1FC-237A-4ADD-9110-44F53CA8DD74}" presName="sibTrans" presStyleLbl="sibTrans1D1" presStyleIdx="4" presStyleCnt="8"/>
      <dgm:spPr/>
      <dgm:t>
        <a:bodyPr/>
        <a:lstStyle/>
        <a:p>
          <a:endParaRPr lang="en-IN"/>
        </a:p>
      </dgm:t>
    </dgm:pt>
    <dgm:pt modelId="{D247B4AE-DEC9-4A22-9C58-486F4FDB0DF3}" type="pres">
      <dgm:prSet presAssocID="{33CED1FC-237A-4ADD-9110-44F53CA8DD74}" presName="connectorText" presStyleLbl="sibTrans1D1" presStyleIdx="4" presStyleCnt="8"/>
      <dgm:spPr/>
      <dgm:t>
        <a:bodyPr/>
        <a:lstStyle/>
        <a:p>
          <a:endParaRPr lang="en-IN"/>
        </a:p>
      </dgm:t>
    </dgm:pt>
    <dgm:pt modelId="{CE5476AC-549F-48C0-BA9B-C7820F0AC49D}" type="pres">
      <dgm:prSet presAssocID="{1757B1B9-C856-406F-8738-AF3FCCED7E84}" presName="node" presStyleLbl="node1" presStyleIdx="5" presStyleCnt="9">
        <dgm:presLayoutVars>
          <dgm:bulletEnabled val="1"/>
        </dgm:presLayoutVars>
      </dgm:prSet>
      <dgm:spPr/>
      <dgm:t>
        <a:bodyPr/>
        <a:lstStyle/>
        <a:p>
          <a:endParaRPr lang="en-IN"/>
        </a:p>
      </dgm:t>
    </dgm:pt>
    <dgm:pt modelId="{A7DE1B80-7716-408D-92DF-9DB6F1D41562}" type="pres">
      <dgm:prSet presAssocID="{E1F0745C-80E5-4E26-8653-3FD508814A25}" presName="sibTrans" presStyleLbl="sibTrans1D1" presStyleIdx="5" presStyleCnt="8"/>
      <dgm:spPr/>
      <dgm:t>
        <a:bodyPr/>
        <a:lstStyle/>
        <a:p>
          <a:endParaRPr lang="en-IN"/>
        </a:p>
      </dgm:t>
    </dgm:pt>
    <dgm:pt modelId="{E93048A6-82C8-40E2-B20A-50972796A199}" type="pres">
      <dgm:prSet presAssocID="{E1F0745C-80E5-4E26-8653-3FD508814A25}" presName="connectorText" presStyleLbl="sibTrans1D1" presStyleIdx="5" presStyleCnt="8"/>
      <dgm:spPr/>
      <dgm:t>
        <a:bodyPr/>
        <a:lstStyle/>
        <a:p>
          <a:endParaRPr lang="en-IN"/>
        </a:p>
      </dgm:t>
    </dgm:pt>
    <dgm:pt modelId="{1FB9876E-C8A2-4D95-9220-7872EA0ABC80}" type="pres">
      <dgm:prSet presAssocID="{B061CC9E-CF2F-431A-857C-FB77105DD357}" presName="node" presStyleLbl="node1" presStyleIdx="6" presStyleCnt="9">
        <dgm:presLayoutVars>
          <dgm:bulletEnabled val="1"/>
        </dgm:presLayoutVars>
      </dgm:prSet>
      <dgm:spPr/>
      <dgm:t>
        <a:bodyPr/>
        <a:lstStyle/>
        <a:p>
          <a:endParaRPr lang="en-IN"/>
        </a:p>
      </dgm:t>
    </dgm:pt>
    <dgm:pt modelId="{FD1B12E6-491D-4866-991D-DABF1CF9A08E}" type="pres">
      <dgm:prSet presAssocID="{BB7566AC-3A83-447F-BA2A-382B27004D25}" presName="sibTrans" presStyleLbl="sibTrans1D1" presStyleIdx="6" presStyleCnt="8"/>
      <dgm:spPr/>
      <dgm:t>
        <a:bodyPr/>
        <a:lstStyle/>
        <a:p>
          <a:endParaRPr lang="en-IN"/>
        </a:p>
      </dgm:t>
    </dgm:pt>
    <dgm:pt modelId="{6DCB67C7-FA58-4968-B9DE-68FD2F46AE3D}" type="pres">
      <dgm:prSet presAssocID="{BB7566AC-3A83-447F-BA2A-382B27004D25}" presName="connectorText" presStyleLbl="sibTrans1D1" presStyleIdx="6" presStyleCnt="8"/>
      <dgm:spPr/>
      <dgm:t>
        <a:bodyPr/>
        <a:lstStyle/>
        <a:p>
          <a:endParaRPr lang="en-IN"/>
        </a:p>
      </dgm:t>
    </dgm:pt>
    <dgm:pt modelId="{E7156C99-FB46-4EE2-8BE9-16A4465B9212}" type="pres">
      <dgm:prSet presAssocID="{9FED3969-C2A7-4241-BA3F-88E4D1BE5E08}" presName="node" presStyleLbl="node1" presStyleIdx="7" presStyleCnt="9">
        <dgm:presLayoutVars>
          <dgm:bulletEnabled val="1"/>
        </dgm:presLayoutVars>
      </dgm:prSet>
      <dgm:spPr/>
      <dgm:t>
        <a:bodyPr/>
        <a:lstStyle/>
        <a:p>
          <a:endParaRPr lang="en-IN"/>
        </a:p>
      </dgm:t>
    </dgm:pt>
    <dgm:pt modelId="{653D2EF1-ABB4-4A61-BDE0-4EF192BD6D7C}" type="pres">
      <dgm:prSet presAssocID="{CA6672FE-A628-4E96-A02F-AD11477B9913}" presName="sibTrans" presStyleLbl="sibTrans1D1" presStyleIdx="7" presStyleCnt="8"/>
      <dgm:spPr/>
      <dgm:t>
        <a:bodyPr/>
        <a:lstStyle/>
        <a:p>
          <a:endParaRPr lang="en-IN"/>
        </a:p>
      </dgm:t>
    </dgm:pt>
    <dgm:pt modelId="{122317E6-E9D2-467D-9EDB-38C3E75821E2}" type="pres">
      <dgm:prSet presAssocID="{CA6672FE-A628-4E96-A02F-AD11477B9913}" presName="connectorText" presStyleLbl="sibTrans1D1" presStyleIdx="7" presStyleCnt="8"/>
      <dgm:spPr/>
      <dgm:t>
        <a:bodyPr/>
        <a:lstStyle/>
        <a:p>
          <a:endParaRPr lang="en-IN"/>
        </a:p>
      </dgm:t>
    </dgm:pt>
    <dgm:pt modelId="{EA6ABCD5-04AE-42D2-B233-6DA2D19B4317}" type="pres">
      <dgm:prSet presAssocID="{6B71C55F-B54C-45DE-B786-69502E69DE99}" presName="node" presStyleLbl="node1" presStyleIdx="8" presStyleCnt="9">
        <dgm:presLayoutVars>
          <dgm:bulletEnabled val="1"/>
        </dgm:presLayoutVars>
      </dgm:prSet>
      <dgm:spPr/>
      <dgm:t>
        <a:bodyPr/>
        <a:lstStyle/>
        <a:p>
          <a:endParaRPr lang="en-IN"/>
        </a:p>
      </dgm:t>
    </dgm:pt>
  </dgm:ptLst>
  <dgm:cxnLst>
    <dgm:cxn modelId="{AD23B530-2CF3-4AC8-9C22-9DDC64E218CE}" type="presOf" srcId="{CA6672FE-A628-4E96-A02F-AD11477B9913}" destId="{122317E6-E9D2-467D-9EDB-38C3E75821E2}" srcOrd="1" destOrd="0" presId="urn:microsoft.com/office/officeart/2005/8/layout/bProcess3"/>
    <dgm:cxn modelId="{C8A9FED3-F1DD-46C9-A6C1-6E0516F5A08C}" type="presOf" srcId="{AF949BAC-DAF9-49E3-A897-CE547C9601F8}" destId="{A05CC8DD-4FE3-406E-8D70-6629907CACC6}" srcOrd="0" destOrd="0" presId="urn:microsoft.com/office/officeart/2005/8/layout/bProcess3"/>
    <dgm:cxn modelId="{2438D8E7-F363-4CE1-B6A4-4739A2C5F144}" type="presOf" srcId="{D25109BB-C51E-409B-B555-F8E590E1A173}" destId="{90AC0A72-F5F1-4336-B253-433B1F614473}" srcOrd="0" destOrd="0" presId="urn:microsoft.com/office/officeart/2005/8/layout/bProcess3"/>
    <dgm:cxn modelId="{36198BD3-5C4A-49B1-B2F1-A757E33773F1}" type="presOf" srcId="{89498499-B845-4AC2-A45D-43DE47DA4791}" destId="{7DA89222-7D2A-4F94-9114-DDC3D86D1BBD}" srcOrd="0" destOrd="0" presId="urn:microsoft.com/office/officeart/2005/8/layout/bProcess3"/>
    <dgm:cxn modelId="{69358BCF-D04A-4100-B29B-D1FDB1F61B55}" type="presOf" srcId="{CD540CCF-CE94-4407-9932-7CBF63ECE647}" destId="{C2ECE673-1768-4259-B993-98D82C851D5D}" srcOrd="0" destOrd="0" presId="urn:microsoft.com/office/officeart/2005/8/layout/bProcess3"/>
    <dgm:cxn modelId="{50C10FBF-4745-475C-85BB-458F67F727CD}" srcId="{284E611E-71C2-417E-87EE-E417C0DB0558}" destId="{6B71C55F-B54C-45DE-B786-69502E69DE99}" srcOrd="8" destOrd="0" parTransId="{70258266-F2DB-49E6-B192-302EAD34308D}" sibTransId="{2B7E9662-57C0-484F-903F-BFB619DF735C}"/>
    <dgm:cxn modelId="{77843CCA-207F-45FD-AB9E-97FA95C3A762}" type="presOf" srcId="{BB7566AC-3A83-447F-BA2A-382B27004D25}" destId="{6DCB67C7-FA58-4968-B9DE-68FD2F46AE3D}" srcOrd="1" destOrd="0" presId="urn:microsoft.com/office/officeart/2005/8/layout/bProcess3"/>
    <dgm:cxn modelId="{4D794E6C-CD9F-465E-8E09-E4D8B37D6FDD}" srcId="{284E611E-71C2-417E-87EE-E417C0DB0558}" destId="{8562C8B8-CD04-4AFF-A5B2-3EB1D3C1951E}" srcOrd="2" destOrd="0" parTransId="{CA8B2205-EC3A-4CDE-98C0-30AB0984C862}" sibTransId="{D25109BB-C51E-409B-B555-F8E590E1A173}"/>
    <dgm:cxn modelId="{6EC3E552-9A0C-4313-A01C-79994C50399C}" type="presOf" srcId="{B061CC9E-CF2F-431A-857C-FB77105DD357}" destId="{1FB9876E-C8A2-4D95-9220-7872EA0ABC80}" srcOrd="0" destOrd="0" presId="urn:microsoft.com/office/officeart/2005/8/layout/bProcess3"/>
    <dgm:cxn modelId="{052110BC-44E5-45B5-8237-7C4BB30EBD7C}" type="presOf" srcId="{1757B1B9-C856-406F-8738-AF3FCCED7E84}" destId="{CE5476AC-549F-48C0-BA9B-C7820F0AC49D}" srcOrd="0" destOrd="0" presId="urn:microsoft.com/office/officeart/2005/8/layout/bProcess3"/>
    <dgm:cxn modelId="{88D5A565-730D-49D3-894F-457D8B1EFE43}" type="presOf" srcId="{BB7566AC-3A83-447F-BA2A-382B27004D25}" destId="{FD1B12E6-491D-4866-991D-DABF1CF9A08E}" srcOrd="0" destOrd="0" presId="urn:microsoft.com/office/officeart/2005/8/layout/bProcess3"/>
    <dgm:cxn modelId="{688BE4EF-96EE-4D7E-B543-16DCD965769C}" type="presOf" srcId="{E1F0745C-80E5-4E26-8653-3FD508814A25}" destId="{E93048A6-82C8-40E2-B20A-50972796A199}" srcOrd="1" destOrd="0" presId="urn:microsoft.com/office/officeart/2005/8/layout/bProcess3"/>
    <dgm:cxn modelId="{C8B7C9AE-5E8A-4CB1-82D6-FDD3658D93A3}" srcId="{284E611E-71C2-417E-87EE-E417C0DB0558}" destId="{1757B1B9-C856-406F-8738-AF3FCCED7E84}" srcOrd="5" destOrd="0" parTransId="{9CA5B989-D8DD-4D2C-B7C5-D5317127031D}" sibTransId="{E1F0745C-80E5-4E26-8653-3FD508814A25}"/>
    <dgm:cxn modelId="{C88E7E14-9248-4863-BC9F-01C79587FEFE}" srcId="{284E611E-71C2-417E-87EE-E417C0DB0558}" destId="{B061CC9E-CF2F-431A-857C-FB77105DD357}" srcOrd="6" destOrd="0" parTransId="{E1488EB1-E596-47E8-B6B2-E2647BA652D8}" sibTransId="{BB7566AC-3A83-447F-BA2A-382B27004D25}"/>
    <dgm:cxn modelId="{5808AE75-2211-4FB7-8B07-056F34210B9E}" type="presOf" srcId="{A619BE21-A747-4D07-B7DA-1D0B35A5D68E}" destId="{F9BB8BF0-ABE2-425F-927E-8DB443D3107C}" srcOrd="1" destOrd="0" presId="urn:microsoft.com/office/officeart/2005/8/layout/bProcess3"/>
    <dgm:cxn modelId="{CE466B8D-43DD-4E9A-8DFD-08346BA24B2A}" srcId="{284E611E-71C2-417E-87EE-E417C0DB0558}" destId="{CD540CCF-CE94-4407-9932-7CBF63ECE647}" srcOrd="1" destOrd="0" parTransId="{9C39E7CA-E33F-48E3-807D-25BFB68ECADB}" sibTransId="{537E6BA5-EB98-4495-93A4-76B59A65DFCB}"/>
    <dgm:cxn modelId="{436F99C3-2664-4853-B9BA-8D2912722A17}" type="presOf" srcId="{B8BC9F60-93FD-485B-A81C-7DCD50DC3881}" destId="{EA17C146-3157-4943-859E-6431EA9A74E5}" srcOrd="0" destOrd="0" presId="urn:microsoft.com/office/officeart/2005/8/layout/bProcess3"/>
    <dgm:cxn modelId="{600FDED3-7DE1-4918-9A6D-3FF26E51C238}" type="presOf" srcId="{284E611E-71C2-417E-87EE-E417C0DB0558}" destId="{FC86891E-1AEA-4CEB-ABF9-A70AD810E276}" srcOrd="0" destOrd="0" presId="urn:microsoft.com/office/officeart/2005/8/layout/bProcess3"/>
    <dgm:cxn modelId="{5FFC02B3-2020-4BA3-877B-2E58F4B0BDBA}" srcId="{284E611E-71C2-417E-87EE-E417C0DB0558}" destId="{9FED3969-C2A7-4241-BA3F-88E4D1BE5E08}" srcOrd="7" destOrd="0" parTransId="{4DCCD035-D8B7-465F-8900-C54743183C48}" sibTransId="{CA6672FE-A628-4E96-A02F-AD11477B9913}"/>
    <dgm:cxn modelId="{CD7952E1-51EA-456B-929E-A2931EB75E3B}" srcId="{284E611E-71C2-417E-87EE-E417C0DB0558}" destId="{C014A57D-C6E8-4AAB-A060-D5F6BCA37637}" srcOrd="3" destOrd="0" parTransId="{A328A720-D00E-4D2E-9468-B47251E230F7}" sibTransId="{A619BE21-A747-4D07-B7DA-1D0B35A5D68E}"/>
    <dgm:cxn modelId="{6F47EA40-7A1E-491B-B96D-C24F1B7300F8}" type="presOf" srcId="{33CED1FC-237A-4ADD-9110-44F53CA8DD74}" destId="{33D3F7AC-6F46-4ABC-84B6-41C30CBF5503}" srcOrd="0" destOrd="0" presId="urn:microsoft.com/office/officeart/2005/8/layout/bProcess3"/>
    <dgm:cxn modelId="{EFF36ACC-02A6-4913-953B-E297C1593EBE}" type="presOf" srcId="{9FED3969-C2A7-4241-BA3F-88E4D1BE5E08}" destId="{E7156C99-FB46-4EE2-8BE9-16A4465B9212}" srcOrd="0" destOrd="0" presId="urn:microsoft.com/office/officeart/2005/8/layout/bProcess3"/>
    <dgm:cxn modelId="{82C22353-AF0A-44C9-8419-2F7F7B40CB49}" type="presOf" srcId="{537E6BA5-EB98-4495-93A4-76B59A65DFCB}" destId="{21C0AD49-9D63-4B1E-A51A-A6DA634E411A}" srcOrd="0" destOrd="0" presId="urn:microsoft.com/office/officeart/2005/8/layout/bProcess3"/>
    <dgm:cxn modelId="{13F8895E-1CED-4287-88E5-CBB8FA73EE53}" srcId="{284E611E-71C2-417E-87EE-E417C0DB0558}" destId="{89498499-B845-4AC2-A45D-43DE47DA4791}" srcOrd="0" destOrd="0" parTransId="{9B6F4253-F0E7-412A-A85E-D8D1ABAF15A3}" sibTransId="{AF949BAC-DAF9-49E3-A897-CE547C9601F8}"/>
    <dgm:cxn modelId="{E9381861-41CF-4EE9-8587-A5DC3A464A0E}" type="presOf" srcId="{33CED1FC-237A-4ADD-9110-44F53CA8DD74}" destId="{D247B4AE-DEC9-4A22-9C58-486F4FDB0DF3}" srcOrd="1" destOrd="0" presId="urn:microsoft.com/office/officeart/2005/8/layout/bProcess3"/>
    <dgm:cxn modelId="{B06A00D5-168A-48D5-9A36-C78ECE0C7CA4}" type="presOf" srcId="{6B71C55F-B54C-45DE-B786-69502E69DE99}" destId="{EA6ABCD5-04AE-42D2-B233-6DA2D19B4317}" srcOrd="0" destOrd="0" presId="urn:microsoft.com/office/officeart/2005/8/layout/bProcess3"/>
    <dgm:cxn modelId="{A936094C-C31C-4ED4-B6BB-F4EC764AF1A8}" type="presOf" srcId="{537E6BA5-EB98-4495-93A4-76B59A65DFCB}" destId="{64F59434-3D36-4818-A453-97D25FD05E4C}" srcOrd="1" destOrd="0" presId="urn:microsoft.com/office/officeart/2005/8/layout/bProcess3"/>
    <dgm:cxn modelId="{CD365B80-8571-48F4-8B9A-2C43F2A95BF9}" type="presOf" srcId="{AF949BAC-DAF9-49E3-A897-CE547C9601F8}" destId="{266E3654-293B-49DF-8CEA-4C9175845E8E}" srcOrd="1" destOrd="0" presId="urn:microsoft.com/office/officeart/2005/8/layout/bProcess3"/>
    <dgm:cxn modelId="{A74A622C-D23C-4D36-8A27-5171B5B182D1}" type="presOf" srcId="{C014A57D-C6E8-4AAB-A060-D5F6BCA37637}" destId="{ECCBF374-0ED4-444B-8A9C-CEA494A21939}" srcOrd="0" destOrd="0" presId="urn:microsoft.com/office/officeart/2005/8/layout/bProcess3"/>
    <dgm:cxn modelId="{6E560355-0363-4FBE-B749-BADDC1F23856}" type="presOf" srcId="{8562C8B8-CD04-4AFF-A5B2-3EB1D3C1951E}" destId="{1D597BB7-12ED-4FF2-875F-6A0E05FCDE15}" srcOrd="0" destOrd="0" presId="urn:microsoft.com/office/officeart/2005/8/layout/bProcess3"/>
    <dgm:cxn modelId="{BD25D5D9-1315-49DD-9FCA-D01C97817BAF}" type="presOf" srcId="{E1F0745C-80E5-4E26-8653-3FD508814A25}" destId="{A7DE1B80-7716-408D-92DF-9DB6F1D41562}" srcOrd="0" destOrd="0" presId="urn:microsoft.com/office/officeart/2005/8/layout/bProcess3"/>
    <dgm:cxn modelId="{7D4B440A-2ADC-43CB-B508-1BE7D2C45BFF}" srcId="{284E611E-71C2-417E-87EE-E417C0DB0558}" destId="{B8BC9F60-93FD-485B-A81C-7DCD50DC3881}" srcOrd="4" destOrd="0" parTransId="{A9B4C663-805F-45F1-808D-4CA6F4A642BE}" sibTransId="{33CED1FC-237A-4ADD-9110-44F53CA8DD74}"/>
    <dgm:cxn modelId="{E9BAE579-74F9-40C2-A0A7-E3383DC5420A}" type="presOf" srcId="{CA6672FE-A628-4E96-A02F-AD11477B9913}" destId="{653D2EF1-ABB4-4A61-BDE0-4EF192BD6D7C}" srcOrd="0" destOrd="0" presId="urn:microsoft.com/office/officeart/2005/8/layout/bProcess3"/>
    <dgm:cxn modelId="{FE53A439-1995-4BD5-90F3-7C6F8DB4ECB4}" type="presOf" srcId="{D25109BB-C51E-409B-B555-F8E590E1A173}" destId="{813152EC-1F6D-439A-8CE5-F24DBEA37043}" srcOrd="1" destOrd="0" presId="urn:microsoft.com/office/officeart/2005/8/layout/bProcess3"/>
    <dgm:cxn modelId="{DEF63FF3-76DD-4521-80FF-599445401D47}" type="presOf" srcId="{A619BE21-A747-4D07-B7DA-1D0B35A5D68E}" destId="{5809B755-CD41-488C-9E56-214C3FB3FA7B}" srcOrd="0" destOrd="0" presId="urn:microsoft.com/office/officeart/2005/8/layout/bProcess3"/>
    <dgm:cxn modelId="{80B70EF6-FBBF-4AEC-A421-91E85273CDBA}" type="presParOf" srcId="{FC86891E-1AEA-4CEB-ABF9-A70AD810E276}" destId="{7DA89222-7D2A-4F94-9114-DDC3D86D1BBD}" srcOrd="0" destOrd="0" presId="urn:microsoft.com/office/officeart/2005/8/layout/bProcess3"/>
    <dgm:cxn modelId="{86863FE6-72A9-47BF-9FD4-2566A7AA41C9}" type="presParOf" srcId="{FC86891E-1AEA-4CEB-ABF9-A70AD810E276}" destId="{A05CC8DD-4FE3-406E-8D70-6629907CACC6}" srcOrd="1" destOrd="0" presId="urn:microsoft.com/office/officeart/2005/8/layout/bProcess3"/>
    <dgm:cxn modelId="{9B3C758A-3DC5-41D4-86A2-3F8B029C46C5}" type="presParOf" srcId="{A05CC8DD-4FE3-406E-8D70-6629907CACC6}" destId="{266E3654-293B-49DF-8CEA-4C9175845E8E}" srcOrd="0" destOrd="0" presId="urn:microsoft.com/office/officeart/2005/8/layout/bProcess3"/>
    <dgm:cxn modelId="{47C3E61A-B1F5-471A-B401-B600DF150FE0}" type="presParOf" srcId="{FC86891E-1AEA-4CEB-ABF9-A70AD810E276}" destId="{C2ECE673-1768-4259-B993-98D82C851D5D}" srcOrd="2" destOrd="0" presId="urn:microsoft.com/office/officeart/2005/8/layout/bProcess3"/>
    <dgm:cxn modelId="{E26F2578-DE5D-499B-B550-0AE3713CCDC6}" type="presParOf" srcId="{FC86891E-1AEA-4CEB-ABF9-A70AD810E276}" destId="{21C0AD49-9D63-4B1E-A51A-A6DA634E411A}" srcOrd="3" destOrd="0" presId="urn:microsoft.com/office/officeart/2005/8/layout/bProcess3"/>
    <dgm:cxn modelId="{710AE28B-4383-4C84-AFA0-D64AE3D7015B}" type="presParOf" srcId="{21C0AD49-9D63-4B1E-A51A-A6DA634E411A}" destId="{64F59434-3D36-4818-A453-97D25FD05E4C}" srcOrd="0" destOrd="0" presId="urn:microsoft.com/office/officeart/2005/8/layout/bProcess3"/>
    <dgm:cxn modelId="{16683AB3-1201-49AA-BEA6-20FC254B598D}" type="presParOf" srcId="{FC86891E-1AEA-4CEB-ABF9-A70AD810E276}" destId="{1D597BB7-12ED-4FF2-875F-6A0E05FCDE15}" srcOrd="4" destOrd="0" presId="urn:microsoft.com/office/officeart/2005/8/layout/bProcess3"/>
    <dgm:cxn modelId="{6784CB20-FF0D-4B30-9BA5-6C14FF31C5F9}" type="presParOf" srcId="{FC86891E-1AEA-4CEB-ABF9-A70AD810E276}" destId="{90AC0A72-F5F1-4336-B253-433B1F614473}" srcOrd="5" destOrd="0" presId="urn:microsoft.com/office/officeart/2005/8/layout/bProcess3"/>
    <dgm:cxn modelId="{6883A148-5D56-423A-9FC6-611F531EE6A9}" type="presParOf" srcId="{90AC0A72-F5F1-4336-B253-433B1F614473}" destId="{813152EC-1F6D-439A-8CE5-F24DBEA37043}" srcOrd="0" destOrd="0" presId="urn:microsoft.com/office/officeart/2005/8/layout/bProcess3"/>
    <dgm:cxn modelId="{021EF5A0-107A-4F92-9AC3-463C87BECA0A}" type="presParOf" srcId="{FC86891E-1AEA-4CEB-ABF9-A70AD810E276}" destId="{ECCBF374-0ED4-444B-8A9C-CEA494A21939}" srcOrd="6" destOrd="0" presId="urn:microsoft.com/office/officeart/2005/8/layout/bProcess3"/>
    <dgm:cxn modelId="{AACD2218-3FF3-447C-B1CD-63FC1D5E54FE}" type="presParOf" srcId="{FC86891E-1AEA-4CEB-ABF9-A70AD810E276}" destId="{5809B755-CD41-488C-9E56-214C3FB3FA7B}" srcOrd="7" destOrd="0" presId="urn:microsoft.com/office/officeart/2005/8/layout/bProcess3"/>
    <dgm:cxn modelId="{B1B98AA0-594B-4A86-8441-BD3735366BBA}" type="presParOf" srcId="{5809B755-CD41-488C-9E56-214C3FB3FA7B}" destId="{F9BB8BF0-ABE2-425F-927E-8DB443D3107C}" srcOrd="0" destOrd="0" presId="urn:microsoft.com/office/officeart/2005/8/layout/bProcess3"/>
    <dgm:cxn modelId="{EC30748D-CEBC-4CF1-A85A-CD85F4FE4D6B}" type="presParOf" srcId="{FC86891E-1AEA-4CEB-ABF9-A70AD810E276}" destId="{EA17C146-3157-4943-859E-6431EA9A74E5}" srcOrd="8" destOrd="0" presId="urn:microsoft.com/office/officeart/2005/8/layout/bProcess3"/>
    <dgm:cxn modelId="{E78BB9FD-7CB2-4A61-B25C-5C0D8CC43902}" type="presParOf" srcId="{FC86891E-1AEA-4CEB-ABF9-A70AD810E276}" destId="{33D3F7AC-6F46-4ABC-84B6-41C30CBF5503}" srcOrd="9" destOrd="0" presId="urn:microsoft.com/office/officeart/2005/8/layout/bProcess3"/>
    <dgm:cxn modelId="{79B9F756-1226-4531-B4DF-49A52D5A7B70}" type="presParOf" srcId="{33D3F7AC-6F46-4ABC-84B6-41C30CBF5503}" destId="{D247B4AE-DEC9-4A22-9C58-486F4FDB0DF3}" srcOrd="0" destOrd="0" presId="urn:microsoft.com/office/officeart/2005/8/layout/bProcess3"/>
    <dgm:cxn modelId="{86174788-A9F6-4602-AD3A-13C90816B02C}" type="presParOf" srcId="{FC86891E-1AEA-4CEB-ABF9-A70AD810E276}" destId="{CE5476AC-549F-48C0-BA9B-C7820F0AC49D}" srcOrd="10" destOrd="0" presId="urn:microsoft.com/office/officeart/2005/8/layout/bProcess3"/>
    <dgm:cxn modelId="{20AA814E-E5CE-431F-B25F-D47F2326A472}" type="presParOf" srcId="{FC86891E-1AEA-4CEB-ABF9-A70AD810E276}" destId="{A7DE1B80-7716-408D-92DF-9DB6F1D41562}" srcOrd="11" destOrd="0" presId="urn:microsoft.com/office/officeart/2005/8/layout/bProcess3"/>
    <dgm:cxn modelId="{BD12BF32-D289-4048-B62E-E70FF520E77D}" type="presParOf" srcId="{A7DE1B80-7716-408D-92DF-9DB6F1D41562}" destId="{E93048A6-82C8-40E2-B20A-50972796A199}" srcOrd="0" destOrd="0" presId="urn:microsoft.com/office/officeart/2005/8/layout/bProcess3"/>
    <dgm:cxn modelId="{FA787B65-FF53-4926-89C6-F038F190191F}" type="presParOf" srcId="{FC86891E-1AEA-4CEB-ABF9-A70AD810E276}" destId="{1FB9876E-C8A2-4D95-9220-7872EA0ABC80}" srcOrd="12" destOrd="0" presId="urn:microsoft.com/office/officeart/2005/8/layout/bProcess3"/>
    <dgm:cxn modelId="{733D5601-41FC-4A91-A987-260F66AEE476}" type="presParOf" srcId="{FC86891E-1AEA-4CEB-ABF9-A70AD810E276}" destId="{FD1B12E6-491D-4866-991D-DABF1CF9A08E}" srcOrd="13" destOrd="0" presId="urn:microsoft.com/office/officeart/2005/8/layout/bProcess3"/>
    <dgm:cxn modelId="{170967F5-41C4-4F8D-B48A-5E3F2E09B34E}" type="presParOf" srcId="{FD1B12E6-491D-4866-991D-DABF1CF9A08E}" destId="{6DCB67C7-FA58-4968-B9DE-68FD2F46AE3D}" srcOrd="0" destOrd="0" presId="urn:microsoft.com/office/officeart/2005/8/layout/bProcess3"/>
    <dgm:cxn modelId="{44C5541C-2C6F-4B66-8D73-E0E5815A543E}" type="presParOf" srcId="{FC86891E-1AEA-4CEB-ABF9-A70AD810E276}" destId="{E7156C99-FB46-4EE2-8BE9-16A4465B9212}" srcOrd="14" destOrd="0" presId="urn:microsoft.com/office/officeart/2005/8/layout/bProcess3"/>
    <dgm:cxn modelId="{C613A47E-0916-4763-BF10-FC50EE422EDC}" type="presParOf" srcId="{FC86891E-1AEA-4CEB-ABF9-A70AD810E276}" destId="{653D2EF1-ABB4-4A61-BDE0-4EF192BD6D7C}" srcOrd="15" destOrd="0" presId="urn:microsoft.com/office/officeart/2005/8/layout/bProcess3"/>
    <dgm:cxn modelId="{310DCC8D-041B-4418-B140-B15E910E91BB}" type="presParOf" srcId="{653D2EF1-ABB4-4A61-BDE0-4EF192BD6D7C}" destId="{122317E6-E9D2-467D-9EDB-38C3E75821E2}" srcOrd="0" destOrd="0" presId="urn:microsoft.com/office/officeart/2005/8/layout/bProcess3"/>
    <dgm:cxn modelId="{ECFBCE58-296D-4701-8DEA-B593DF06375C}" type="presParOf" srcId="{FC86891E-1AEA-4CEB-ABF9-A70AD810E276}" destId="{EA6ABCD5-04AE-42D2-B233-6DA2D19B4317}" srcOrd="16" destOrd="0" presId="urn:microsoft.com/office/officeart/2005/8/layout/bProcess3"/>
  </dgm:cxnLst>
  <dgm:bg/>
  <dgm:whole/>
  <dgm:extLst>
    <a:ext uri="http://schemas.microsoft.com/office/drawing/2008/diagram">
      <dsp:dataModelExt xmlns:dsp="http://schemas.microsoft.com/office/drawing/2008/diagram" xmlns="" relId="rId11" minVer="http://schemas.openxmlformats.org/drawingml/2006/diagram"/>
    </a:ext>
    <a:ext uri="{C62137D5-CB1D-491B-B009-E17868A290BF}">
      <dgm14:recolorImg xmlns:dgm14="http://schemas.microsoft.com/office/drawing/2010/diagram" xmlns=""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C8DD-4FE3-406E-8D70-6629907CACC6}">
      <dsp:nvSpPr>
        <dsp:cNvPr id="0" name=""/>
        <dsp:cNvSpPr/>
      </dsp:nvSpPr>
      <dsp:spPr>
        <a:xfrm>
          <a:off x="2328321" y="425655"/>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484555" y="469570"/>
        <a:ext cx="18056" cy="3611"/>
      </dsp:txXfrm>
    </dsp:sp>
    <dsp:sp modelId="{7DA89222-7D2A-4F94-9114-DDC3D86D1BBD}">
      <dsp:nvSpPr>
        <dsp:cNvPr id="0" name=""/>
        <dsp:cNvSpPr/>
      </dsp:nvSpPr>
      <dsp:spPr>
        <a:xfrm>
          <a:off x="760015" y="344"/>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buNone/>
          </a:pPr>
          <a:r>
            <a:rPr lang="en-US" sz="1600" kern="1200" dirty="0" smtClean="0">
              <a:solidFill>
                <a:schemeClr val="bg1"/>
              </a:solidFill>
              <a:latin typeface="Calibri" panose="020F0502020204030204"/>
              <a:ea typeface="+mn-ea"/>
              <a:cs typeface="+mn-cs"/>
            </a:rPr>
            <a:t>Data Preprocessing</a:t>
          </a:r>
          <a:endParaRPr lang="en-US" sz="1600" kern="1200" dirty="0">
            <a:solidFill>
              <a:schemeClr val="bg1"/>
            </a:solidFill>
            <a:latin typeface="Calibri" panose="020F0502020204030204"/>
            <a:ea typeface="+mn-ea"/>
            <a:cs typeface="+mn-cs"/>
          </a:endParaRPr>
        </a:p>
      </dsp:txBody>
      <dsp:txXfrm>
        <a:off x="760015" y="344"/>
        <a:ext cx="1570105" cy="942063"/>
      </dsp:txXfrm>
    </dsp:sp>
    <dsp:sp modelId="{21C0AD49-9D63-4B1E-A51A-A6DA634E411A}">
      <dsp:nvSpPr>
        <dsp:cNvPr id="0" name=""/>
        <dsp:cNvSpPr/>
      </dsp:nvSpPr>
      <dsp:spPr>
        <a:xfrm>
          <a:off x="4259551" y="425655"/>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52435"/>
              <a:satOff val="-1133"/>
              <a:lumOff val="7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4415785" y="469570"/>
        <a:ext cx="18056" cy="3611"/>
      </dsp:txXfrm>
    </dsp:sp>
    <dsp:sp modelId="{C2ECE673-1768-4259-B993-98D82C851D5D}">
      <dsp:nvSpPr>
        <dsp:cNvPr id="0" name=""/>
        <dsp:cNvSpPr/>
      </dsp:nvSpPr>
      <dsp:spPr>
        <a:xfrm>
          <a:off x="2691245" y="344"/>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buNone/>
          </a:pPr>
          <a:r>
            <a:rPr lang="en-US" sz="1600" kern="1200" dirty="0" smtClean="0">
              <a:solidFill>
                <a:schemeClr val="bg1"/>
              </a:solidFill>
              <a:latin typeface="Calibri" panose="020F0502020204030204"/>
              <a:ea typeface="+mn-ea"/>
              <a:cs typeface="+mn-cs"/>
            </a:rPr>
            <a:t>Exploratory Data Analysis</a:t>
          </a:r>
          <a:endParaRPr lang="en-US" sz="1600" kern="1200" dirty="0">
            <a:solidFill>
              <a:schemeClr val="bg1"/>
            </a:solidFill>
            <a:latin typeface="Calibri" panose="020F0502020204030204"/>
            <a:ea typeface="+mn-ea"/>
            <a:cs typeface="+mn-cs"/>
          </a:endParaRPr>
        </a:p>
      </dsp:txBody>
      <dsp:txXfrm>
        <a:off x="2691245" y="344"/>
        <a:ext cx="1570105" cy="942063"/>
      </dsp:txXfrm>
    </dsp:sp>
    <dsp:sp modelId="{90AC0A72-F5F1-4336-B253-433B1F614473}">
      <dsp:nvSpPr>
        <dsp:cNvPr id="0" name=""/>
        <dsp:cNvSpPr/>
      </dsp:nvSpPr>
      <dsp:spPr>
        <a:xfrm>
          <a:off x="1545068" y="940607"/>
          <a:ext cx="3862459" cy="330524"/>
        </a:xfrm>
        <a:custGeom>
          <a:avLst/>
          <a:gdLst/>
          <a:ahLst/>
          <a:cxnLst/>
          <a:rect l="0" t="0" r="0" b="0"/>
          <a:pathLst>
            <a:path>
              <a:moveTo>
                <a:pt x="3862459" y="0"/>
              </a:moveTo>
              <a:lnTo>
                <a:pt x="3862459" y="182362"/>
              </a:lnTo>
              <a:lnTo>
                <a:pt x="0" y="182362"/>
              </a:lnTo>
              <a:lnTo>
                <a:pt x="0" y="330524"/>
              </a:lnTo>
            </a:path>
          </a:pathLst>
        </a:custGeom>
        <a:noFill/>
        <a:ln w="9525" cap="rnd" cmpd="sng" algn="ctr">
          <a:solidFill>
            <a:schemeClr val="accent4">
              <a:shade val="90000"/>
              <a:hueOff val="-104870"/>
              <a:satOff val="-2266"/>
              <a:lumOff val="15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3379315" y="1104064"/>
        <a:ext cx="193965" cy="3611"/>
      </dsp:txXfrm>
    </dsp:sp>
    <dsp:sp modelId="{1D597BB7-12ED-4FF2-875F-6A0E05FCDE15}">
      <dsp:nvSpPr>
        <dsp:cNvPr id="0" name=""/>
        <dsp:cNvSpPr/>
      </dsp:nvSpPr>
      <dsp:spPr>
        <a:xfrm>
          <a:off x="4622475" y="344"/>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buNone/>
          </a:pPr>
          <a:r>
            <a:rPr lang="en-US" sz="1600" kern="1200" dirty="0" smtClean="0">
              <a:solidFill>
                <a:schemeClr val="bg1"/>
              </a:solidFill>
              <a:latin typeface="Calibri" panose="020F0502020204030204"/>
              <a:ea typeface="+mn-ea"/>
              <a:cs typeface="+mn-cs"/>
            </a:rPr>
            <a:t>Feature Engineering</a:t>
          </a:r>
          <a:endParaRPr lang="en-US" sz="1600" kern="1200" dirty="0">
            <a:solidFill>
              <a:schemeClr val="bg1"/>
            </a:solidFill>
            <a:latin typeface="Calibri" panose="020F0502020204030204"/>
            <a:ea typeface="+mn-ea"/>
            <a:cs typeface="+mn-cs"/>
          </a:endParaRPr>
        </a:p>
      </dsp:txBody>
      <dsp:txXfrm>
        <a:off x="4622475" y="344"/>
        <a:ext cx="1570105" cy="942063"/>
      </dsp:txXfrm>
    </dsp:sp>
    <dsp:sp modelId="{5809B755-CD41-488C-9E56-214C3FB3FA7B}">
      <dsp:nvSpPr>
        <dsp:cNvPr id="0" name=""/>
        <dsp:cNvSpPr/>
      </dsp:nvSpPr>
      <dsp:spPr>
        <a:xfrm>
          <a:off x="2328321" y="1728843"/>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157306"/>
              <a:satOff val="-3399"/>
              <a:lumOff val="22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484555" y="1772757"/>
        <a:ext cx="18056" cy="3611"/>
      </dsp:txXfrm>
    </dsp:sp>
    <dsp:sp modelId="{ECCBF374-0ED4-444B-8A9C-CEA494A21939}">
      <dsp:nvSpPr>
        <dsp:cNvPr id="0" name=""/>
        <dsp:cNvSpPr/>
      </dsp:nvSpPr>
      <dsp:spPr>
        <a:xfrm>
          <a:off x="760015" y="1303531"/>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buNone/>
          </a:pPr>
          <a:r>
            <a:rPr lang="en-US" sz="1600" kern="1200" dirty="0" smtClean="0">
              <a:solidFill>
                <a:schemeClr val="bg1"/>
              </a:solidFill>
              <a:latin typeface="Calibri" panose="020F0502020204030204"/>
              <a:ea typeface="+mn-ea"/>
              <a:cs typeface="+mn-cs"/>
            </a:rPr>
            <a:t>Model implementation</a:t>
          </a:r>
          <a:endParaRPr lang="en-US" sz="1600" kern="1200" dirty="0">
            <a:solidFill>
              <a:schemeClr val="bg1"/>
            </a:solidFill>
            <a:latin typeface="Calibri" panose="020F0502020204030204"/>
            <a:ea typeface="+mn-ea"/>
            <a:cs typeface="+mn-cs"/>
          </a:endParaRPr>
        </a:p>
      </dsp:txBody>
      <dsp:txXfrm>
        <a:off x="760015" y="1303531"/>
        <a:ext cx="1570105" cy="942063"/>
      </dsp:txXfrm>
    </dsp:sp>
    <dsp:sp modelId="{33D3F7AC-6F46-4ABC-84B6-41C30CBF5503}">
      <dsp:nvSpPr>
        <dsp:cNvPr id="0" name=""/>
        <dsp:cNvSpPr/>
      </dsp:nvSpPr>
      <dsp:spPr>
        <a:xfrm>
          <a:off x="4259551" y="1728843"/>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209741"/>
              <a:satOff val="-4532"/>
              <a:lumOff val="30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4415785" y="1772757"/>
        <a:ext cx="18056" cy="3611"/>
      </dsp:txXfrm>
    </dsp:sp>
    <dsp:sp modelId="{EA17C146-3157-4943-859E-6431EA9A74E5}">
      <dsp:nvSpPr>
        <dsp:cNvPr id="0" name=""/>
        <dsp:cNvSpPr/>
      </dsp:nvSpPr>
      <dsp:spPr>
        <a:xfrm>
          <a:off x="2691245" y="1303531"/>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buNone/>
          </a:pPr>
          <a:r>
            <a:rPr lang="en-US" sz="1600" kern="1200" dirty="0" smtClean="0">
              <a:solidFill>
                <a:schemeClr val="bg1"/>
              </a:solidFill>
              <a:latin typeface="Calibri" panose="020F0502020204030204"/>
              <a:ea typeface="+mn-ea"/>
              <a:cs typeface="+mn-cs"/>
            </a:rPr>
            <a:t>Model Training</a:t>
          </a:r>
          <a:endParaRPr lang="en-US" sz="1600" kern="1200" dirty="0">
            <a:solidFill>
              <a:schemeClr val="bg1"/>
            </a:solidFill>
            <a:latin typeface="Calibri" panose="020F0502020204030204"/>
            <a:ea typeface="+mn-ea"/>
            <a:cs typeface="+mn-cs"/>
          </a:endParaRPr>
        </a:p>
      </dsp:txBody>
      <dsp:txXfrm>
        <a:off x="2691245" y="1303531"/>
        <a:ext cx="1570105" cy="942063"/>
      </dsp:txXfrm>
    </dsp:sp>
    <dsp:sp modelId="{A7DE1B80-7716-408D-92DF-9DB6F1D41562}">
      <dsp:nvSpPr>
        <dsp:cNvPr id="0" name=""/>
        <dsp:cNvSpPr/>
      </dsp:nvSpPr>
      <dsp:spPr>
        <a:xfrm>
          <a:off x="1545068" y="2243795"/>
          <a:ext cx="3862459" cy="330524"/>
        </a:xfrm>
        <a:custGeom>
          <a:avLst/>
          <a:gdLst/>
          <a:ahLst/>
          <a:cxnLst/>
          <a:rect l="0" t="0" r="0" b="0"/>
          <a:pathLst>
            <a:path>
              <a:moveTo>
                <a:pt x="3862459" y="0"/>
              </a:moveTo>
              <a:lnTo>
                <a:pt x="3862459" y="182362"/>
              </a:lnTo>
              <a:lnTo>
                <a:pt x="0" y="182362"/>
              </a:lnTo>
              <a:lnTo>
                <a:pt x="0" y="330524"/>
              </a:lnTo>
            </a:path>
          </a:pathLst>
        </a:custGeom>
        <a:noFill/>
        <a:ln w="9525" cap="rnd" cmpd="sng" algn="ctr">
          <a:solidFill>
            <a:schemeClr val="accent4">
              <a:shade val="90000"/>
              <a:hueOff val="-157306"/>
              <a:satOff val="-3399"/>
              <a:lumOff val="22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3379315" y="2407251"/>
        <a:ext cx="193965" cy="3611"/>
      </dsp:txXfrm>
    </dsp:sp>
    <dsp:sp modelId="{CE5476AC-549F-48C0-BA9B-C7820F0AC49D}">
      <dsp:nvSpPr>
        <dsp:cNvPr id="0" name=""/>
        <dsp:cNvSpPr/>
      </dsp:nvSpPr>
      <dsp:spPr>
        <a:xfrm>
          <a:off x="4622475" y="1303531"/>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buNone/>
          </a:pPr>
          <a:r>
            <a:rPr lang="en-US" sz="1600" kern="1200" dirty="0" smtClean="0">
              <a:solidFill>
                <a:schemeClr val="bg1"/>
              </a:solidFill>
              <a:latin typeface="Calibri" panose="020F0502020204030204"/>
              <a:ea typeface="+mn-ea"/>
              <a:cs typeface="+mn-cs"/>
            </a:rPr>
            <a:t>Model Evaluation</a:t>
          </a:r>
          <a:endParaRPr lang="en-US" sz="1600" kern="1200" dirty="0">
            <a:solidFill>
              <a:schemeClr val="bg1"/>
            </a:solidFill>
            <a:latin typeface="Calibri" panose="020F0502020204030204"/>
            <a:ea typeface="+mn-ea"/>
            <a:cs typeface="+mn-cs"/>
          </a:endParaRPr>
        </a:p>
      </dsp:txBody>
      <dsp:txXfrm>
        <a:off x="4622475" y="1303531"/>
        <a:ext cx="1570105" cy="942063"/>
      </dsp:txXfrm>
    </dsp:sp>
    <dsp:sp modelId="{FD1B12E6-491D-4866-991D-DABF1CF9A08E}">
      <dsp:nvSpPr>
        <dsp:cNvPr id="0" name=""/>
        <dsp:cNvSpPr/>
      </dsp:nvSpPr>
      <dsp:spPr>
        <a:xfrm>
          <a:off x="2328321" y="3032031"/>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104870"/>
              <a:satOff val="-2266"/>
              <a:lumOff val="15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dirty="0">
            <a:solidFill>
              <a:sysClr val="windowText" lastClr="000000">
                <a:hueOff val="0"/>
                <a:satOff val="0"/>
                <a:lumOff val="0"/>
                <a:alphaOff val="0"/>
              </a:sysClr>
            </a:solidFill>
            <a:latin typeface="Calibri" panose="020F0502020204030204"/>
            <a:ea typeface="+mn-ea"/>
            <a:cs typeface="+mn-cs"/>
          </a:endParaRPr>
        </a:p>
      </dsp:txBody>
      <dsp:txXfrm>
        <a:off x="2484555" y="3075945"/>
        <a:ext cx="18056" cy="3611"/>
      </dsp:txXfrm>
    </dsp:sp>
    <dsp:sp modelId="{1FB9876E-C8A2-4D95-9220-7872EA0ABC80}">
      <dsp:nvSpPr>
        <dsp:cNvPr id="0" name=""/>
        <dsp:cNvSpPr/>
      </dsp:nvSpPr>
      <dsp:spPr>
        <a:xfrm>
          <a:off x="760015" y="2606719"/>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buNone/>
          </a:pPr>
          <a:r>
            <a:rPr lang="en-US" sz="1600" kern="1200" dirty="0" smtClean="0">
              <a:solidFill>
                <a:schemeClr val="bg1"/>
              </a:solidFill>
              <a:latin typeface="Calibri" panose="020F0502020204030204"/>
              <a:ea typeface="+mn-ea"/>
              <a:cs typeface="+mn-cs"/>
            </a:rPr>
            <a:t>Code deployment on cloud</a:t>
          </a:r>
          <a:endParaRPr lang="en-US" sz="1600" kern="1200" dirty="0">
            <a:solidFill>
              <a:schemeClr val="bg1"/>
            </a:solidFill>
            <a:latin typeface="Calibri" panose="020F0502020204030204"/>
            <a:ea typeface="+mn-ea"/>
            <a:cs typeface="+mn-cs"/>
          </a:endParaRPr>
        </a:p>
      </dsp:txBody>
      <dsp:txXfrm>
        <a:off x="760015" y="2606719"/>
        <a:ext cx="1570105" cy="942063"/>
      </dsp:txXfrm>
    </dsp:sp>
    <dsp:sp modelId="{653D2EF1-ABB4-4A61-BDE0-4EF192BD6D7C}">
      <dsp:nvSpPr>
        <dsp:cNvPr id="0" name=""/>
        <dsp:cNvSpPr/>
      </dsp:nvSpPr>
      <dsp:spPr>
        <a:xfrm>
          <a:off x="4259551" y="3032031"/>
          <a:ext cx="330524" cy="91440"/>
        </a:xfrm>
        <a:custGeom>
          <a:avLst/>
          <a:gdLst/>
          <a:ahLst/>
          <a:cxnLst/>
          <a:rect l="0" t="0" r="0" b="0"/>
          <a:pathLst>
            <a:path>
              <a:moveTo>
                <a:pt x="0" y="45720"/>
              </a:moveTo>
              <a:lnTo>
                <a:pt x="330524" y="45720"/>
              </a:lnTo>
            </a:path>
          </a:pathLst>
        </a:custGeom>
        <a:noFill/>
        <a:ln w="9525" cap="rnd" cmpd="sng" algn="ctr">
          <a:solidFill>
            <a:schemeClr val="accent4">
              <a:shade val="90000"/>
              <a:hueOff val="-52435"/>
              <a:satOff val="-1133"/>
              <a:lumOff val="7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dirty="0"/>
        </a:p>
      </dsp:txBody>
      <dsp:txXfrm>
        <a:off x="4415785" y="3075945"/>
        <a:ext cx="18056" cy="3611"/>
      </dsp:txXfrm>
    </dsp:sp>
    <dsp:sp modelId="{E7156C99-FB46-4EE2-8BE9-16A4465B9212}">
      <dsp:nvSpPr>
        <dsp:cNvPr id="0" name=""/>
        <dsp:cNvSpPr/>
      </dsp:nvSpPr>
      <dsp:spPr>
        <a:xfrm>
          <a:off x="2691245" y="2606719"/>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latin typeface="Calibri" panose="020F0502020204030204"/>
              <a:ea typeface="+mn-ea"/>
              <a:cs typeface="+mn-cs"/>
            </a:rPr>
            <a:t>Loading the pipeline on Github</a:t>
          </a:r>
          <a:endParaRPr lang="en-US" sz="1600" kern="1200" dirty="0">
            <a:solidFill>
              <a:schemeClr val="bg1"/>
            </a:solidFill>
            <a:latin typeface="Calibri" panose="020F0502020204030204"/>
            <a:ea typeface="+mn-ea"/>
            <a:cs typeface="+mn-cs"/>
          </a:endParaRPr>
        </a:p>
      </dsp:txBody>
      <dsp:txXfrm>
        <a:off x="2691245" y="2606719"/>
        <a:ext cx="1570105" cy="942063"/>
      </dsp:txXfrm>
    </dsp:sp>
    <dsp:sp modelId="{EA6ABCD5-04AE-42D2-B233-6DA2D19B4317}">
      <dsp:nvSpPr>
        <dsp:cNvPr id="0" name=""/>
        <dsp:cNvSpPr/>
      </dsp:nvSpPr>
      <dsp:spPr>
        <a:xfrm>
          <a:off x="4622475" y="2606719"/>
          <a:ext cx="1570105" cy="942063"/>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latin typeface="Calibri" panose="020F0502020204030204"/>
              <a:ea typeface="+mn-ea"/>
              <a:cs typeface="+mn-cs"/>
            </a:rPr>
            <a:t>Loading the pipeline on Github</a:t>
          </a:r>
          <a:endParaRPr lang="en-US" sz="1600" kern="1200" dirty="0">
            <a:solidFill>
              <a:schemeClr val="bg1"/>
            </a:solidFill>
            <a:latin typeface="Calibri" panose="020F0502020204030204"/>
            <a:ea typeface="+mn-ea"/>
            <a:cs typeface="+mn-cs"/>
          </a:endParaRPr>
        </a:p>
      </dsp:txBody>
      <dsp:txXfrm>
        <a:off x="4622475" y="2606719"/>
        <a:ext cx="1570105" cy="9420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7416800" y="6509004"/>
            <a:ext cx="4003040" cy="274320"/>
          </a:xfrm>
        </p:spPr>
        <p:txBody>
          <a:bodyPr vert="horz" rtlCol="0"/>
          <a:lstStyle>
            <a:extLst/>
          </a:lstStyle>
          <a:p>
            <a:fld id="{9184DA70-C731-4C70-880D-CCD4705E623C}" type="datetime1">
              <a:rPr lang="en-US" smtClean="0"/>
              <a:pPr/>
              <a:t>7/30/2023</a:t>
            </a:fld>
            <a:endParaRPr lang="en-US" dirty="0"/>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2" name="Footer Placeholder 11"/>
          <p:cNvSpPr>
            <a:spLocks noGrp="1"/>
          </p:cNvSpPr>
          <p:nvPr>
            <p:ph type="ftr" sz="quarter" idx="12"/>
          </p:nvPr>
        </p:nvSpPr>
        <p:spPr>
          <a:xfrm>
            <a:off x="2133600" y="6509004"/>
            <a:ext cx="5209952"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202-B606-4609-B914-27C9371A1F6D}" type="datetime1">
              <a:rPr lang="en-US" smtClean="0"/>
              <a:pPr/>
              <a:t>7/30/2023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202-B606-4609-B914-27C9371A1F6D}" type="datetime1">
              <a:rPr lang="en-US" smtClean="0"/>
              <a:pPr/>
              <a:t>7/30/2023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E1D723-8F53-4F53-90B0-1982A396982E}" type="datetime1">
              <a:rPr lang="en-US" smtClean="0"/>
              <a:pPr/>
              <a:t>7/30/2023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extLst/>
          </a:lstStyle>
          <a:p>
            <a:fld id="{97669AF7-7BEB-44E4-9852-375E34362B5B}" type="datetime1">
              <a:rPr lang="en-US" smtClean="0"/>
              <a:pPr/>
              <a:t>7/30/2023</a:t>
            </a:fld>
            <a:endParaRPr lang="en-US" dirty="0"/>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0" name="Footer Placeholder 9"/>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AAC38D-0552-4C82-B593-E6124DFADBE2}" type="datetime1">
              <a:rPr lang="en-US" smtClean="0"/>
              <a:pPr/>
              <a:t>7/30/2023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11521440" y="6514568"/>
            <a:ext cx="619051" cy="274320"/>
          </a:xfrm>
        </p:spPr>
        <p:txBody>
          <a:bodyPr/>
          <a:lstStyle>
            <a:extLst/>
          </a:lstStyle>
          <a:p>
            <a:fld id="{3A98EE3D-8CD1-4C3F-BD1C-C98C9596463C}" type="slidenum">
              <a:rPr lang="en-US" smtClean="0"/>
              <a:pPr/>
              <a:t>‹#›</a:t>
            </a:fld>
            <a:endParaRPr lang="en-US" dirty="0"/>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9DF0F1C-5577-4ACB-BB62-DF8F3C494C7E}" type="datetime1">
              <a:rPr lang="en-US" smtClean="0"/>
              <a:pPr/>
              <a:t>7/30/2023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11521440" y="6514568"/>
            <a:ext cx="619051" cy="274320"/>
          </a:xfrm>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75B394-D9F9-4F0C-B15D-605F45CB9E9F}" type="datetime1">
              <a:rPr lang="en-US" smtClean="0"/>
              <a:pPr/>
              <a:t>7/30/2023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9667345-2558-425A-8533-9BFDBCE15005}" type="datetime1">
              <a:rPr lang="en-US" smtClean="0"/>
              <a:pPr/>
              <a:t>7/30/2023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extLst/>
          </a:lstStyle>
          <a:p>
            <a:fld id="{92BEA474-078D-4E9B-9B14-09A87B19DC46}" type="datetime1">
              <a:rPr lang="en-US" smtClean="0"/>
              <a:pPr/>
              <a:t>7/30/2023</a:t>
            </a:fld>
            <a:endParaRPr lang="en-US" dirty="0"/>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1" name="Footer Placeholder 10"/>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extLst/>
          </a:lstStyle>
          <a:p>
            <a:fld id="{4907D986-8816-4272-A432-0437A28A9828}" type="datetime1">
              <a:rPr lang="en-US" smtClean="0"/>
              <a:pPr/>
              <a:t>7/30/2023</a:t>
            </a:fld>
            <a:endParaRPr lang="en-US" dirty="0"/>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0" name="Footer Placeholder 9"/>
          <p:cNvSpPr>
            <a:spLocks noGrp="1"/>
          </p:cNvSpPr>
          <p:nvPr>
            <p:ph type="ftr" sz="quarter" idx="12"/>
          </p:nvPr>
        </p:nvSpPr>
        <p:spPr>
          <a:xfrm>
            <a:off x="2133600" y="6509004"/>
            <a:ext cx="5209952" cy="274320"/>
          </a:xfrm>
        </p:spPr>
        <p:txBody>
          <a:bodyPr vert="horz" rtlCol="0"/>
          <a:lstStyle>
            <a:extLst/>
          </a:lstStyle>
          <a:p>
            <a:pPr algn="l"/>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2D6E202-B606-4609-B914-27C9371A1F6D}" type="datetime1">
              <a:rPr lang="en-US" smtClean="0"/>
              <a:pPr/>
              <a:t>7/30/2023</a:t>
            </a:fld>
            <a:endParaRPr lang="en-US" dirty="0"/>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3A98EE3D-8CD1-4C3F-BD1C-C98C9596463C}" type="slidenum">
              <a:rPr lang="en-US" smtClean="0"/>
              <a:pPr/>
              <a:t>‹#›</a:t>
            </a:fld>
            <a:endParaRPr lang="en-US" dirty="0"/>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sldNum="0"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1108" y="0"/>
            <a:ext cx="13716001" cy="6858000"/>
          </a:xfrm>
          <a:prstGeom prst="rect">
            <a:avLst/>
          </a:prstGeom>
        </p:spPr>
      </p:pic>
    </p:spTree>
    <p:extLst>
      <p:ext uri="{BB962C8B-B14F-4D97-AF65-F5344CB8AC3E}">
        <p14:creationId xmlns:p14="http://schemas.microsoft.com/office/powerpoint/2010/main" xmlns=""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C2C1ED0-10EC-CBD3-2039-E42DCE2708FA}"/>
              </a:ext>
            </a:extLst>
          </p:cNvPr>
          <p:cNvSpPr txBox="1"/>
          <p:nvPr/>
        </p:nvSpPr>
        <p:spPr>
          <a:xfrm>
            <a:off x="427869" y="1959635"/>
            <a:ext cx="10010092" cy="3939540"/>
          </a:xfrm>
          <a:prstGeom prst="rect">
            <a:avLst/>
          </a:prstGeom>
          <a:noFill/>
          <a:ln>
            <a:solidFill>
              <a:srgbClr val="00B0F0"/>
            </a:solidFill>
          </a:ln>
        </p:spPr>
        <p:txBody>
          <a:bodyPr wrap="square" rtlCol="0">
            <a:spAutoFit/>
          </a:bodyPr>
          <a:lstStyle/>
          <a:p>
            <a:pPr algn="just"/>
            <a:endParaRPr lang="en-US" sz="2800"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8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What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techniques were you using for data pre-processing?</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Removing unwanted attributes</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Visualizing  relation of independent variables with each other and output variables</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Checking and changing Distribution of continuous values</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Cleaning data and imputing if null values are present. </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Converting categorical data into numeric values.</a:t>
            </a:r>
          </a:p>
          <a:p>
            <a:pPr indent="-285750">
              <a:lnSpc>
                <a:spcPct val="100000"/>
              </a:lnSpc>
              <a:spcBef>
                <a:spcPts val="960"/>
              </a:spcBef>
              <a:spcAft>
                <a:spcPts val="0"/>
              </a:spcAft>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Scaling the data</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15039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2393E4-D3B2-6592-D59B-F3D28F3FC024}"/>
              </a:ext>
            </a:extLst>
          </p:cNvPr>
          <p:cNvSpPr txBox="1"/>
          <p:nvPr/>
        </p:nvSpPr>
        <p:spPr>
          <a:xfrm>
            <a:off x="484231" y="1733047"/>
            <a:ext cx="9979611" cy="3749744"/>
          </a:xfrm>
          <a:prstGeom prst="rect">
            <a:avLst/>
          </a:prstGeom>
          <a:noFill/>
          <a:ln>
            <a:solidFill>
              <a:srgbClr val="00B0F0"/>
            </a:solidFill>
          </a:ln>
        </p:spPr>
        <p:txBody>
          <a:bodyPr wrap="square" rtlCol="0">
            <a:spAutoFit/>
          </a:bodyPr>
          <a:lstStyle/>
          <a:p>
            <a:pPr marL="0" lvl="0" indent="0" algn="just" rtl="0">
              <a:lnSpc>
                <a:spcPct val="100000"/>
              </a:lnSpc>
              <a:spcBef>
                <a:spcPts val="0"/>
              </a:spcBef>
              <a:spcAft>
                <a:spcPts val="0"/>
              </a:spcAft>
              <a:buSzPts val="1440"/>
              <a:buNone/>
            </a:pPr>
            <a:endParaRPr lang="en-US" sz="2400" dirty="0" smtClean="0">
              <a:latin typeface="Calibri" panose="020F0502020204030204" pitchFamily="34" charset="0"/>
              <a:ea typeface="Calibri" panose="020F0502020204030204" pitchFamily="34" charset="0"/>
              <a:cs typeface="Calibri" panose="020F0502020204030204" pitchFamily="34" charset="0"/>
              <a:sym typeface="Arial"/>
            </a:endParaRPr>
          </a:p>
          <a:p>
            <a:pPr lvl="0" indent="0" algn="just">
              <a:lnSpc>
                <a:spcPct val="100000"/>
              </a:lnSpc>
              <a:spcBef>
                <a:spcPts val="0"/>
              </a:spcBef>
              <a:spcAft>
                <a:spcPts val="0"/>
              </a:spcAft>
              <a:buSzPts val="1440"/>
              <a:buNone/>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How training was done or what models were used?</a:t>
            </a:r>
          </a:p>
          <a:p>
            <a:pPr lvl="0" algn="just" rtl="0">
              <a:lnSpc>
                <a:spcPct val="100000"/>
              </a:lnSpc>
              <a:spcBef>
                <a:spcPts val="960"/>
              </a:spcBef>
              <a:spcAft>
                <a:spcPts val="0"/>
              </a:spcAft>
              <a:buSzPts val="2100"/>
            </a:pPr>
            <a:endParaRPr lang="en-US" dirty="0">
              <a:latin typeface="Calibri" panose="020F0502020204030204" pitchFamily="34" charset="0"/>
              <a:ea typeface="Calibri" panose="020F0502020204030204" pitchFamily="34" charset="0"/>
              <a:cs typeface="Calibri" panose="020F0502020204030204" pitchFamily="34" charset="0"/>
              <a:sym typeface="Arial"/>
            </a:endParaRPr>
          </a:p>
          <a:p>
            <a:pPr lvl="0" indent="-285750">
              <a:spcBef>
                <a:spcPts val="960"/>
              </a:spcBef>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First, we started with data cleaning,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EDA </a:t>
            </a:r>
            <a:r>
              <a:rPr lang="en-US" dirty="0">
                <a:latin typeface="Calibri" panose="020F0502020204030204" pitchFamily="34" charset="0"/>
                <a:ea typeface="Calibri" panose="020F0502020204030204" pitchFamily="34" charset="0"/>
                <a:cs typeface="Calibri" panose="020F0502020204030204" pitchFamily="34" charset="0"/>
                <a:sym typeface="Arial"/>
              </a:rPr>
              <a:t>and feature engineering. Data type of columns were corrected by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using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pandas </a:t>
            </a:r>
            <a:r>
              <a:rPr lang="en-US" dirty="0">
                <a:latin typeface="Calibri" panose="020F0502020204030204" pitchFamily="34" charset="0"/>
                <a:ea typeface="Calibri" panose="020F0502020204030204" pitchFamily="34" charset="0"/>
                <a:cs typeface="Calibri" panose="020F0502020204030204" pitchFamily="34" charset="0"/>
                <a:sym typeface="Arial"/>
              </a:rPr>
              <a:t>attributes.</a:t>
            </a:r>
          </a:p>
          <a:p>
            <a:pPr lvl="0" indent="-285750">
              <a:spcBef>
                <a:spcPts val="960"/>
              </a:spcBef>
              <a:buSzPts val="144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Calibri" panose="020F0502020204030204" pitchFamily="34" charset="0"/>
                <a:sym typeface="Arial"/>
              </a:rPr>
              <a:t>One Hot</a:t>
            </a:r>
            <a:r>
              <a:rPr lang="en-US" dirty="0" smtClean="0">
                <a:latin typeface="Calibri" panose="020F0502020204030204" pitchFamily="34" charset="0"/>
                <a:ea typeface="Calibri" panose="020F0502020204030204" pitchFamily="34" charset="0"/>
                <a:cs typeface="Calibri" panose="020F0502020204030204" pitchFamily="34" charset="0"/>
                <a:sym typeface="Arial"/>
              </a:rPr>
              <a:t> </a:t>
            </a:r>
            <a:r>
              <a:rPr lang="en-US" dirty="0">
                <a:latin typeface="Calibri" panose="020F0502020204030204" pitchFamily="34" charset="0"/>
                <a:ea typeface="Calibri" panose="020F0502020204030204" pitchFamily="34" charset="0"/>
                <a:cs typeface="Calibri" panose="020F0502020204030204" pitchFamily="34" charset="0"/>
                <a:sym typeface="Arial"/>
              </a:rPr>
              <a:t>encoding, and numerical columns was scaled using Standard Scaler.</a:t>
            </a:r>
          </a:p>
          <a:p>
            <a:pPr lvl="0" indent="-285750">
              <a:spcBef>
                <a:spcPts val="960"/>
              </a:spcBef>
              <a:buSzPts val="144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Data pipeline was created to implement data scaling,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One Hot </a:t>
            </a:r>
            <a:r>
              <a:rPr lang="en-US" dirty="0">
                <a:latin typeface="Calibri" panose="020F0502020204030204" pitchFamily="34" charset="0"/>
                <a:ea typeface="Calibri" panose="020F0502020204030204" pitchFamily="34" charset="0"/>
                <a:cs typeface="Calibri" panose="020F0502020204030204" pitchFamily="34" charset="0"/>
                <a:sym typeface="Arial"/>
              </a:rPr>
              <a:t>encoding and an estimator to prevent any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data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leakage</a:t>
            </a:r>
            <a:r>
              <a:rPr lang="en-US" dirty="0">
                <a:latin typeface="Calibri" panose="020F0502020204030204" pitchFamily="34" charset="0"/>
                <a:ea typeface="Calibri" panose="020F0502020204030204" pitchFamily="34" charset="0"/>
                <a:cs typeface="Calibri" panose="020F0502020204030204" pitchFamily="34" charset="0"/>
                <a:sym typeface="Arial"/>
              </a:rPr>
              <a:t>. </a:t>
            </a:r>
          </a:p>
          <a:p>
            <a:pPr lvl="0" indent="-285750">
              <a:spcBef>
                <a:spcPts val="960"/>
              </a:spcBef>
              <a:buSzPts val="144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Calibri" panose="020F0502020204030204" pitchFamily="34" charset="0"/>
                <a:sym typeface="Arial"/>
              </a:rPr>
              <a:t>Random Forest model </a:t>
            </a:r>
            <a:r>
              <a:rPr lang="en-US" dirty="0">
                <a:latin typeface="Calibri" panose="020F0502020204030204" pitchFamily="34" charset="0"/>
                <a:ea typeface="Calibri" panose="020F0502020204030204" pitchFamily="34" charset="0"/>
                <a:cs typeface="Calibri" panose="020F0502020204030204" pitchFamily="34" charset="0"/>
                <a:sym typeface="Arial"/>
              </a:rPr>
              <a:t>was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found</a:t>
            </a:r>
            <a:r>
              <a:rPr lang="en-US" dirty="0" smtClean="0">
                <a:latin typeface="Calibri" panose="020F0502020204030204" pitchFamily="34" charset="0"/>
                <a:ea typeface="Calibri" panose="020F0502020204030204" pitchFamily="34" charset="0"/>
                <a:cs typeface="Calibri" panose="020F0502020204030204" pitchFamily="34" charset="0"/>
                <a:sym typeface="Arial"/>
              </a:rPr>
              <a:t> </a:t>
            </a:r>
            <a:r>
              <a:rPr lang="en-US" dirty="0">
                <a:latin typeface="Calibri" panose="020F0502020204030204" pitchFamily="34" charset="0"/>
                <a:ea typeface="Calibri" panose="020F0502020204030204" pitchFamily="34" charset="0"/>
                <a:cs typeface="Calibri" panose="020F0502020204030204" pitchFamily="34" charset="0"/>
                <a:sym typeface="Arial"/>
              </a:rPr>
              <a:t>as the best estimator.</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45536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27D7F7-18D3-C96D-3827-5F0932FB3717}"/>
              </a:ext>
            </a:extLst>
          </p:cNvPr>
          <p:cNvSpPr txBox="1"/>
          <p:nvPr/>
        </p:nvSpPr>
        <p:spPr>
          <a:xfrm>
            <a:off x="376111" y="1414147"/>
            <a:ext cx="10096357" cy="2857192"/>
          </a:xfrm>
          <a:prstGeom prst="rect">
            <a:avLst/>
          </a:prstGeom>
          <a:noFill/>
          <a:ln>
            <a:solidFill>
              <a:srgbClr val="00B0F0"/>
            </a:solidFill>
          </a:ln>
        </p:spPr>
        <p:txBody>
          <a:bodyPr wrap="square" rtlCol="0">
            <a:spAutoFit/>
          </a:bodyPr>
          <a:lstStyle/>
          <a:p>
            <a:pPr algn="just">
              <a:buSzPts val="1440"/>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How was prediction done?</a:t>
            </a:r>
          </a:p>
          <a:p>
            <a:pPr marL="0" lvl="0" indent="0" algn="just" rtl="0">
              <a:lnSpc>
                <a:spcPct val="150000"/>
              </a:lnSpc>
              <a:spcBef>
                <a:spcPts val="960"/>
              </a:spcBef>
              <a:spcAft>
                <a:spcPts val="0"/>
              </a:spcAft>
              <a:buSzPts val="1440"/>
              <a:buNone/>
            </a:pPr>
            <a:r>
              <a:rPr lang="en-US" dirty="0">
                <a:latin typeface="Calibri" panose="020F0502020204030204" pitchFamily="34" charset="0"/>
                <a:ea typeface="Calibri" panose="020F0502020204030204" pitchFamily="34" charset="0"/>
                <a:cs typeface="Calibri" panose="020F0502020204030204" pitchFamily="34" charset="0"/>
                <a:sym typeface="Arial"/>
              </a:rPr>
              <a:t>Some questions were asked to the user like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“Age”, “Sex”, “BMI”, “Region”, “No </a:t>
            </a:r>
            <a:r>
              <a:rPr lang="en-US" dirty="0">
                <a:latin typeface="Calibri" panose="020F0502020204030204" pitchFamily="34" charset="0"/>
                <a:ea typeface="Calibri" panose="020F0502020204030204" pitchFamily="34" charset="0"/>
                <a:cs typeface="Calibri" panose="020F0502020204030204" pitchFamily="34" charset="0"/>
                <a:sym typeface="Arial"/>
              </a:rPr>
              <a:t>of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children” </a:t>
            </a:r>
            <a:r>
              <a:rPr lang="en-US" dirty="0">
                <a:latin typeface="Calibri" panose="020F0502020204030204" pitchFamily="34" charset="0"/>
                <a:ea typeface="Calibri" panose="020F0502020204030204" pitchFamily="34" charset="0"/>
                <a:cs typeface="Calibri" panose="020F0502020204030204" pitchFamily="34" charset="0"/>
                <a:sym typeface="Arial"/>
              </a:rPr>
              <a:t>and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“Smoker </a:t>
            </a:r>
            <a:r>
              <a:rPr lang="en-US" dirty="0">
                <a:latin typeface="Calibri" panose="020F0502020204030204" pitchFamily="34" charset="0"/>
                <a:ea typeface="Calibri" panose="020F0502020204030204" pitchFamily="34" charset="0"/>
                <a:cs typeface="Calibri" panose="020F0502020204030204" pitchFamily="34" charset="0"/>
                <a:sym typeface="Arial"/>
              </a:rPr>
              <a:t>or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no” </a:t>
            </a:r>
            <a:r>
              <a:rPr lang="en-US" dirty="0">
                <a:latin typeface="Calibri" panose="020F0502020204030204" pitchFamily="34" charset="0"/>
                <a:ea typeface="Calibri" panose="020F0502020204030204" pitchFamily="34" charset="0"/>
                <a:cs typeface="Calibri" panose="020F0502020204030204" pitchFamily="34" charset="0"/>
                <a:sym typeface="Arial"/>
              </a:rPr>
              <a:t>and these responses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are </a:t>
            </a:r>
            <a:r>
              <a:rPr lang="en-US" dirty="0">
                <a:latin typeface="Calibri" panose="020F0502020204030204" pitchFamily="34" charset="0"/>
                <a:ea typeface="Calibri" panose="020F0502020204030204" pitchFamily="34" charset="0"/>
                <a:cs typeface="Calibri" panose="020F0502020204030204" pitchFamily="34" charset="0"/>
                <a:sym typeface="Arial"/>
              </a:rPr>
              <a:t>taken as inputs which are then feed to the model as a single test case and the premium prediction are then </a:t>
            </a:r>
            <a:r>
              <a:rPr lang="en-US" dirty="0" smtClean="0">
                <a:latin typeface="Calibri" panose="020F0502020204030204" pitchFamily="34" charset="0"/>
                <a:ea typeface="Calibri" panose="020F0502020204030204" pitchFamily="34" charset="0"/>
                <a:cs typeface="Calibri" panose="020F0502020204030204" pitchFamily="34" charset="0"/>
                <a:sym typeface="Arial"/>
              </a:rPr>
              <a:t>returned on </a:t>
            </a:r>
            <a:r>
              <a:rPr lang="en-US" dirty="0">
                <a:latin typeface="Calibri" panose="020F0502020204030204" pitchFamily="34" charset="0"/>
                <a:ea typeface="Calibri" panose="020F0502020204030204" pitchFamily="34" charset="0"/>
                <a:cs typeface="Calibri" panose="020F0502020204030204" pitchFamily="34" charset="0"/>
                <a:sym typeface="Arial"/>
              </a:rPr>
              <a:t>the screen after a few seconds in which the data pipeline processes the input data to get the output</a:t>
            </a:r>
            <a:r>
              <a:rPr lang="en-US" dirty="0" smtClean="0">
                <a:latin typeface="Calibri" panose="020F0502020204030204" pitchFamily="34" charset="0"/>
                <a:ea typeface="Calibri" panose="020F0502020204030204" pitchFamily="34" charset="0"/>
                <a:cs typeface="Calibri" panose="020F0502020204030204" pitchFamily="34" charset="0"/>
                <a:sym typeface="Arial"/>
              </a:rPr>
              <a:t>.</a:t>
            </a:r>
          </a:p>
          <a:p>
            <a:pPr marL="0" lvl="0" indent="0" algn="just" rtl="0">
              <a:lnSpc>
                <a:spcPct val="150000"/>
              </a:lnSpc>
              <a:spcBef>
                <a:spcPts val="960"/>
              </a:spcBef>
              <a:spcAft>
                <a:spcPts val="0"/>
              </a:spcAft>
              <a:buSzPts val="1440"/>
              <a:buNone/>
            </a:pPr>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xmlns="" val="1927421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955" y="1454078"/>
            <a:ext cx="9877249" cy="4278094"/>
          </a:xfrm>
          <a:prstGeom prst="rect">
            <a:avLst/>
          </a:prstGeom>
          <a:ln>
            <a:solidFill>
              <a:srgbClr val="00B0F0"/>
            </a:solidFill>
          </a:ln>
        </p:spPr>
        <p:txBody>
          <a:bodyPr wrap="square">
            <a:spAutoFit/>
          </a:bodyPr>
          <a:lstStyle/>
          <a:p>
            <a:pPr lvl="0" algn="just">
              <a:lnSpc>
                <a:spcPct val="150000"/>
              </a:lnSpc>
              <a:buSzPts val="2300"/>
            </a:pPr>
            <a:endParaRPr lang="en-US" sz="1400" dirty="0" smtClean="0">
              <a:latin typeface="Calibri" panose="020F0502020204030204" pitchFamily="34" charset="0"/>
              <a:ea typeface="Calibri" panose="020F0502020204030204" pitchFamily="34" charset="0"/>
              <a:cs typeface="Calibri" panose="020F0502020204030204" pitchFamily="34" charset="0"/>
              <a:sym typeface="Arial"/>
            </a:endParaRPr>
          </a:p>
          <a:p>
            <a:pPr lvl="0" algn="just">
              <a:lnSpc>
                <a:spcPct val="150000"/>
              </a:lnSpc>
              <a:buSzPts val="1440"/>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What are the different stages of deployment?</a:t>
            </a:r>
          </a:p>
          <a:p>
            <a:pPr marL="368300" lvl="0" indent="-285750" algn="just">
              <a:lnSpc>
                <a:spcPct val="150000"/>
              </a:lnSpc>
              <a:spcBef>
                <a:spcPts val="960"/>
              </a:spcBef>
              <a:buSzPts val="23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A server is created in Flask which just displays a single web page and runs the uplink code via </a:t>
            </a:r>
          </a:p>
          <a:p>
            <a:pPr marL="82550" lvl="0" algn="just">
              <a:lnSpc>
                <a:spcPct val="150000"/>
              </a:lnSpc>
              <a:spcBef>
                <a:spcPts val="960"/>
              </a:spcBef>
              <a:buSzPts val="2300"/>
            </a:pPr>
            <a:r>
              <a:rPr lang="en-US" dirty="0">
                <a:latin typeface="Calibri" panose="020F0502020204030204" pitchFamily="34" charset="0"/>
                <a:ea typeface="Calibri" panose="020F0502020204030204" pitchFamily="34" charset="0"/>
                <a:cs typeface="Calibri" panose="020F0502020204030204" pitchFamily="34" charset="0"/>
                <a:sym typeface="Arial"/>
              </a:rPr>
              <a:t>     threading thereby  creating a server.</a:t>
            </a:r>
          </a:p>
          <a:p>
            <a:pPr marL="368300" indent="-285750" algn="just">
              <a:lnSpc>
                <a:spcPct val="150000"/>
              </a:lnSpc>
              <a:spcBef>
                <a:spcPts val="960"/>
              </a:spcBef>
              <a:buSzPts val="23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The code was pushed to Github.</a:t>
            </a:r>
          </a:p>
          <a:p>
            <a:pPr marL="368300" lvl="0" indent="-285750" algn="just">
              <a:lnSpc>
                <a:spcPct val="150000"/>
              </a:lnSpc>
              <a:spcBef>
                <a:spcPts val="960"/>
              </a:spcBef>
              <a:buSzPts val="23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The pipeline was created on AWS cloning with the Github.</a:t>
            </a:r>
          </a:p>
          <a:p>
            <a:pPr marL="368300" lvl="0" indent="-285750" algn="just">
              <a:lnSpc>
                <a:spcPct val="150000"/>
              </a:lnSpc>
              <a:spcBef>
                <a:spcPts val="960"/>
              </a:spcBef>
              <a:buSzPts val="23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Then the project was deployed on the AWS.</a:t>
            </a:r>
          </a:p>
          <a:p>
            <a:pPr marL="82550" lvl="0" algn="just">
              <a:lnSpc>
                <a:spcPct val="150000"/>
              </a:lnSpc>
              <a:spcBef>
                <a:spcPts val="960"/>
              </a:spcBef>
              <a:buSzPts val="2300"/>
            </a:pPr>
            <a:endParaRPr lang="en-US" sz="1600" dirty="0">
              <a:latin typeface="Calibri" panose="020F0502020204030204" pitchFamily="34" charset="0"/>
              <a:ea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xmlns="" val="1713135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79DCEC-7024-ED45-D7D2-8B9A2A5E386F}"/>
              </a:ext>
            </a:extLst>
          </p:cNvPr>
          <p:cNvSpPr txBox="1"/>
          <p:nvPr/>
        </p:nvSpPr>
        <p:spPr>
          <a:xfrm>
            <a:off x="805995" y="1343996"/>
            <a:ext cx="11055326" cy="3970318"/>
          </a:xfrm>
          <a:prstGeom prst="rect">
            <a:avLst/>
          </a:prstGeom>
          <a:noFill/>
          <a:ln>
            <a:solidFill>
              <a:srgbClr val="00B0F0"/>
            </a:solidFill>
          </a:ln>
        </p:spPr>
        <p:txBody>
          <a:bodyPr wrap="square" rtlCol="0">
            <a:spAutoFit/>
          </a:bodyPr>
          <a:lstStyle/>
          <a:p>
            <a:pPr algn="just"/>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400" b="1" dirty="0" smtClean="0">
                <a:latin typeface="Calibri" panose="020F0502020204030204" pitchFamily="34" charset="0"/>
                <a:ea typeface="Calibri" panose="020F0502020204030204" pitchFamily="34" charset="0"/>
                <a:cs typeface="Calibri" panose="020F0502020204030204" pitchFamily="34" charset="0"/>
              </a:rPr>
              <a:t>Objective:</a:t>
            </a:r>
          </a:p>
          <a:p>
            <a:pPr algn="just"/>
            <a:endParaRPr lang="en-US"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ea typeface="Calibri" panose="020F0502020204030204" pitchFamily="34" charset="0"/>
                <a:cs typeface="Calibri" panose="020F0502020204030204" pitchFamily="34" charset="0"/>
              </a:rPr>
              <a:t>Development of a predictive Regressor model to find premium of insurance one has to pay depending on conditions mentioned. This model requires certain set of information like Age of the Person, Gender, Number of Children, Region where the person resides, whether the person is a Smoker or Not and the person’s Body Mass Index (BMI).</a:t>
            </a:r>
          </a:p>
          <a:p>
            <a:pPr algn="just"/>
            <a:endParaRPr lang="en-US" dirty="0" smtClean="0">
              <a:latin typeface="Calibri" panose="020F0502020204030204" pitchFamily="34" charset="0"/>
              <a:ea typeface="Calibri" panose="020F0502020204030204" pitchFamily="34" charset="0"/>
              <a:cs typeface="Calibri" panose="020F0502020204030204" pitchFamily="34" charset="0"/>
            </a:endParaRPr>
          </a:p>
          <a:p>
            <a:pPr algn="just"/>
            <a:endParaRPr lang="en-US"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400" b="1" dirty="0" smtClean="0">
                <a:latin typeface="Calibri" panose="020F0502020204030204" pitchFamily="34" charset="0"/>
                <a:ea typeface="Calibri" panose="020F0502020204030204" pitchFamily="34" charset="0"/>
                <a:cs typeface="Calibri" panose="020F0502020204030204" pitchFamily="34" charset="0"/>
              </a:rPr>
              <a:t>Benefits:</a:t>
            </a:r>
          </a:p>
          <a:p>
            <a:pPr algn="just"/>
            <a:endParaRPr lang="en-US"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ea typeface="Calibri" panose="020F0502020204030204" pitchFamily="34" charset="0"/>
                <a:cs typeface="Calibri" panose="020F0502020204030204" pitchFamily="34" charset="0"/>
              </a:rPr>
              <a:t>The model predicts the premium the user has to shell to secure their family against medical expenses.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106414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C0A06F-50B7-66C4-A23A-B4A6664AA1B1}"/>
              </a:ext>
            </a:extLst>
          </p:cNvPr>
          <p:cNvSpPr>
            <a:spLocks noGrp="1"/>
          </p:cNvSpPr>
          <p:nvPr>
            <p:ph type="title"/>
          </p:nvPr>
        </p:nvSpPr>
        <p:spPr>
          <a:xfrm>
            <a:off x="1174744" y="603850"/>
            <a:ext cx="10058400" cy="779828"/>
          </a:xfrm>
        </p:spPr>
        <p:txBody>
          <a:bodyPr>
            <a:normAutofit fontScale="90000"/>
          </a:bodyPr>
          <a:lstStyle/>
          <a:p>
            <a:r>
              <a:rPr lang="en-US" b="1" dirty="0">
                <a:latin typeface="Calibri" panose="020F0502020204030204" pitchFamily="34" charset="0"/>
                <a:ea typeface="Calibri" panose="020F0502020204030204" pitchFamily="34" charset="0"/>
                <a:cs typeface="Calibri" panose="020F0502020204030204" pitchFamily="34" charset="0"/>
              </a:rPr>
              <a:t>Architecture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3380607444"/>
              </p:ext>
            </p:extLst>
          </p:nvPr>
        </p:nvGraphicFramePr>
        <p:xfrm>
          <a:off x="1096963" y="2108200"/>
          <a:ext cx="3412284"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 xmlns:a16="http://schemas.microsoft.com/office/drawing/2014/main" id="{DFDE9400-A54E-8220-740F-E348C1FE2F46}"/>
              </a:ext>
            </a:extLst>
          </p:cNvPr>
          <p:cNvSpPr txBox="1"/>
          <p:nvPr/>
        </p:nvSpPr>
        <p:spPr>
          <a:xfrm>
            <a:off x="1174744" y="2469742"/>
            <a:ext cx="3017520" cy="3416320"/>
          </a:xfrm>
          <a:prstGeom prst="rect">
            <a:avLst/>
          </a:prstGeom>
          <a:noFill/>
        </p:spPr>
        <p:txBody>
          <a:bodyPr wrap="square" rtlCol="0">
            <a:spAutoFit/>
          </a:bodyPr>
          <a:lstStyle/>
          <a:p>
            <a:pPr algn="r"/>
            <a:r>
              <a:rPr lang="en-US" sz="2400" b="1" dirty="0">
                <a:latin typeface="Calibri" panose="020F0502020204030204" pitchFamily="34" charset="0"/>
                <a:ea typeface="Calibri" panose="020F0502020204030204" pitchFamily="34" charset="0"/>
                <a:cs typeface="Calibri" panose="020F0502020204030204" pitchFamily="34" charset="0"/>
              </a:rPr>
              <a:t>Data Preparation</a:t>
            </a: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r>
              <a:rPr lang="en-US" sz="2400" b="1" dirty="0">
                <a:latin typeface="Calibri" panose="020F0502020204030204" pitchFamily="34" charset="0"/>
                <a:ea typeface="Calibri" panose="020F0502020204030204" pitchFamily="34" charset="0"/>
                <a:cs typeface="Calibri" panose="020F0502020204030204" pitchFamily="34" charset="0"/>
              </a:rPr>
              <a:t>Model development</a:t>
            </a: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latin typeface="Calibri" panose="020F0502020204030204" pitchFamily="34" charset="0"/>
              <a:ea typeface="Calibri" panose="020F0502020204030204" pitchFamily="34" charset="0"/>
              <a:cs typeface="Calibri" panose="020F0502020204030204" pitchFamily="34" charset="0"/>
            </a:endParaRPr>
          </a:p>
          <a:p>
            <a:pPr algn="r"/>
            <a:r>
              <a:rPr lang="en-US" sz="2400" b="1" dirty="0">
                <a:latin typeface="Calibri" panose="020F0502020204030204" pitchFamily="34" charset="0"/>
                <a:ea typeface="Calibri" panose="020F0502020204030204" pitchFamily="34" charset="0"/>
                <a:cs typeface="Calibri" panose="020F0502020204030204" pitchFamily="34" charset="0"/>
              </a:rPr>
              <a:t>Deployment</a:t>
            </a:r>
          </a:p>
        </p:txBody>
      </p:sp>
      <p:graphicFrame>
        <p:nvGraphicFramePr>
          <p:cNvPr id="6" name="Diagram 5"/>
          <p:cNvGraphicFramePr/>
          <p:nvPr>
            <p:extLst>
              <p:ext uri="{D42A27DB-BD31-4B8C-83A1-F6EECF244321}">
                <p14:modId xmlns:p14="http://schemas.microsoft.com/office/powerpoint/2010/main" xmlns="" val="3370930501"/>
              </p:ext>
            </p:extLst>
          </p:nvPr>
        </p:nvGraphicFramePr>
        <p:xfrm>
          <a:off x="4405685" y="2394472"/>
          <a:ext cx="6952597" cy="354912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xmlns="" val="671959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32" y="529220"/>
            <a:ext cx="8911687" cy="738864"/>
          </a:xfrm>
        </p:spPr>
        <p:txBody>
          <a:bodyPr>
            <a:normAutofit fontScale="90000"/>
          </a:bodyPr>
          <a:lstStyle/>
          <a:p>
            <a:r>
              <a:rPr lang="en-US" b="1" dirty="0">
                <a:latin typeface="Calibri" panose="020F0502020204030204" pitchFamily="34" charset="0"/>
                <a:ea typeface="Calibri" panose="020F0502020204030204" pitchFamily="34" charset="0"/>
                <a:cs typeface="Calibri" panose="020F0502020204030204" pitchFamily="34" charset="0"/>
              </a:rPr>
              <a:t>Data </a:t>
            </a:r>
            <a:r>
              <a:rPr lang="en-US" b="1" dirty="0" smtClean="0">
                <a:latin typeface="Calibri" panose="020F0502020204030204" pitchFamily="34" charset="0"/>
                <a:ea typeface="Calibri" panose="020F0502020204030204" pitchFamily="34" charset="0"/>
                <a:cs typeface="Calibri" panose="020F0502020204030204" pitchFamily="34" charset="0"/>
              </a:rPr>
              <a:t>validation and </a:t>
            </a:r>
            <a:r>
              <a:rPr lang="en-US" b="1" dirty="0">
                <a:latin typeface="Calibri" panose="020F0502020204030204" pitchFamily="34" charset="0"/>
                <a:ea typeface="Calibri" panose="020F0502020204030204" pitchFamily="34" charset="0"/>
                <a:cs typeface="Calibri" panose="020F0502020204030204" pitchFamily="34" charset="0"/>
              </a:rPr>
              <a:t>transformation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674524342"/>
              </p:ext>
            </p:extLst>
          </p:nvPr>
        </p:nvGraphicFramePr>
        <p:xfrm>
          <a:off x="1175410" y="1539692"/>
          <a:ext cx="9963510" cy="4542063"/>
        </p:xfrm>
        <a:graphic>
          <a:graphicData uri="http://schemas.openxmlformats.org/drawingml/2006/table">
            <a:tbl>
              <a:tblPr firstRow="1" bandRow="1">
                <a:tableStyleId>{912C8C85-51F0-491E-9774-3900AFEF0FD7}</a:tableStyleId>
              </a:tblPr>
              <a:tblGrid>
                <a:gridCol w="2590426"/>
                <a:gridCol w="2590426"/>
                <a:gridCol w="2697915"/>
                <a:gridCol w="2084743"/>
              </a:tblGrid>
              <a:tr h="92302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cap="all" spc="150" dirty="0" smtClean="0"/>
                        <a:t>dAta type</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cap="all" spc="150" dirty="0" smtClean="0"/>
                        <a:t>Null values</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cap="all" spc="150" dirty="0" smtClean="0"/>
                        <a:t>Numerical columns</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cap="all" spc="150" dirty="0" smtClean="0"/>
                        <a:t>Categorical columns</a:t>
                      </a:r>
                    </a:p>
                    <a:p>
                      <a:pPr algn="ct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tc>
              </a:tr>
              <a:tr h="1928545">
                <a:tc>
                  <a:txBody>
                    <a:bodyPr/>
                    <a:lstStyle/>
                    <a:p>
                      <a:pPr marL="0" algn="l" defTabSz="914400" rtl="0" eaLnBrk="1" latinLnBrk="0" hangingPunct="1">
                        <a:lnSpc>
                          <a:spcPct val="100000"/>
                        </a:lnSpc>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Data type of columns is given in the schema file. It is validated when we insert the files into Database.</a:t>
                      </a:r>
                    </a:p>
                  </a:txBody>
                  <a:tcPr marL="151061" marR="151061" marT="151061" marB="151061"/>
                </a:tc>
                <a:tc>
                  <a:txBody>
                    <a:bodyPr/>
                    <a:lstStyle/>
                    <a:p>
                      <a:pPr marL="0" algn="l" defTabSz="914400" rtl="0" eaLnBrk="1" latinLnBrk="0" hangingPunct="1">
                        <a:lnSpc>
                          <a:spcPct val="100000"/>
                        </a:lnSpc>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If any of the columns in a file have all the values as NULL or missing, we can fill it by some methods.</a:t>
                      </a:r>
                    </a:p>
                  </a:txBody>
                  <a:tcPr marL="151061" marR="151061" marT="151061" marB="15106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All the numerical features were standardized using Standard Scaler, preventing any data leakage.</a:t>
                      </a:r>
                    </a:p>
                  </a:txBody>
                  <a:tcPr marL="151061" marR="151061" marT="151061" marB="15106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One</a:t>
                      </a:r>
                      <a:r>
                        <a:rPr lang="en-US" sz="1600" kern="1200" baseline="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Hot </a:t>
                      </a:r>
                      <a:r>
                        <a:rPr lang="en-US" sz="1600" kern="12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Encoding  </a:t>
                      </a: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was used to treat categorical columns for the model in understandable way.</a:t>
                      </a:r>
                    </a:p>
                  </a:txBody>
                  <a:tcPr marL="151061" marR="151061" marT="151061" marB="151061"/>
                </a:tc>
              </a:tr>
              <a:tr h="1690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If data type is wrong, we can convert it using pandas library.</a:t>
                      </a:r>
                    </a:p>
                  </a:txBody>
                  <a:tcPr marL="151061" marR="151061" marT="151061" marB="15106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We can fill them by using mode of categorical columns or mean of numerical columns.</a:t>
                      </a:r>
                    </a:p>
                  </a:txBody>
                  <a:tcPr marL="151061" marR="151061" marT="151061" marB="151061"/>
                </a:tc>
                <a:tc>
                  <a:txBody>
                    <a:bodyPr/>
                    <a:lstStyle/>
                    <a:p>
                      <a:pPr marL="0" algn="l" defTabSz="914400" rtl="0" eaLnBrk="1" latinLnBrk="0" hangingPunct="1">
                        <a:lnSpc>
                          <a:spcPct val="100000"/>
                        </a:lnSpc>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This process is done in pipeline  for numerical features for  the convenience of deployment.</a:t>
                      </a:r>
                    </a:p>
                  </a:txBody>
                  <a:tcPr marL="151061" marR="151061" marT="151061" marB="151061"/>
                </a:tc>
                <a:tc>
                  <a:txBody>
                    <a:bodyPr/>
                    <a:lstStyle/>
                    <a:p>
                      <a:pPr marL="0" algn="l" defTabSz="914400" rtl="0" eaLnBrk="1" latinLnBrk="0" hangingPunct="1">
                        <a:lnSpc>
                          <a:spcPct val="100000"/>
                        </a:lnSpc>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This process is done in pipeline for  categorical features for the convenience of deployment.</a:t>
                      </a:r>
                    </a:p>
                  </a:txBody>
                  <a:tcPr marL="151061" marR="151061" marT="151061" marB="151061"/>
                </a:tc>
              </a:tr>
            </a:tbl>
          </a:graphicData>
        </a:graphic>
      </p:graphicFrame>
    </p:spTree>
    <p:extLst>
      <p:ext uri="{BB962C8B-B14F-4D97-AF65-F5344CB8AC3E}">
        <p14:creationId xmlns:p14="http://schemas.microsoft.com/office/powerpoint/2010/main" xmlns="" val="3566174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8C874CB-34BD-DBF4-BF9E-C3C756E4D230}"/>
              </a:ext>
            </a:extLst>
          </p:cNvPr>
          <p:cNvSpPr>
            <a:spLocks noGrp="1"/>
          </p:cNvSpPr>
          <p:nvPr>
            <p:ph idx="1"/>
          </p:nvPr>
        </p:nvSpPr>
        <p:spPr>
          <a:xfrm>
            <a:off x="980534" y="2536167"/>
            <a:ext cx="9431549" cy="1578633"/>
          </a:xfrm>
          <a:ln>
            <a:solidFill>
              <a:srgbClr val="00B0F0"/>
            </a:solidFill>
          </a:ln>
        </p:spPr>
        <p:txBody>
          <a:bodyPr>
            <a:normAutofit/>
          </a:bodyPr>
          <a:lstStyle/>
          <a:p>
            <a:pPr marL="742950" lvl="1" indent="-304800" algn="just" rtl="0">
              <a:lnSpc>
                <a:spcPct val="150000"/>
              </a:lnSpc>
              <a:spcBef>
                <a:spcPts val="960"/>
              </a:spcBef>
              <a:spcAft>
                <a:spcPts val="0"/>
              </a:spcAft>
              <a:buSzPts val="1740"/>
              <a:buFont typeface="Arial"/>
              <a:buChar char="⮚"/>
            </a:pPr>
            <a:r>
              <a:rPr lang="en-US" dirty="0" err="1" smtClean="0">
                <a:latin typeface="Calibri" panose="020F0502020204030204" pitchFamily="34" charset="0"/>
                <a:ea typeface="Calibri" panose="020F0502020204030204" pitchFamily="34" charset="0"/>
                <a:cs typeface="Calibri" panose="020F0502020204030204" pitchFamily="34" charset="0"/>
                <a:sym typeface="Arial"/>
              </a:rPr>
              <a:t>csv</a:t>
            </a:r>
            <a:r>
              <a:rPr lang="en-US" dirty="0" smtClean="0">
                <a:latin typeface="Calibri" panose="020F0502020204030204" pitchFamily="34" charset="0"/>
                <a:ea typeface="Calibri" panose="020F0502020204030204" pitchFamily="34" charset="0"/>
                <a:cs typeface="Calibri" panose="020F0502020204030204" pitchFamily="34" charset="0"/>
                <a:sym typeface="Arial"/>
              </a:rPr>
              <a:t> File - </a:t>
            </a:r>
            <a:r>
              <a:rPr lang="en-US" dirty="0">
                <a:latin typeface="Calibri" panose="020F0502020204030204" pitchFamily="34" charset="0"/>
                <a:ea typeface="Calibri" panose="020F0502020204030204" pitchFamily="34" charset="0"/>
                <a:cs typeface="Calibri" panose="020F0502020204030204" pitchFamily="34" charset="0"/>
                <a:sym typeface="Arial"/>
              </a:rPr>
              <a:t>The dataset was imported from </a:t>
            </a:r>
            <a:r>
              <a:rPr lang="en-US" dirty="0" err="1" smtClean="0">
                <a:latin typeface="Calibri" panose="020F0502020204030204" pitchFamily="34" charset="0"/>
                <a:ea typeface="Calibri" panose="020F0502020204030204" pitchFamily="34" charset="0"/>
                <a:cs typeface="Calibri" panose="020F0502020204030204" pitchFamily="34" charset="0"/>
                <a:sym typeface="Arial"/>
              </a:rPr>
              <a:t>csv</a:t>
            </a:r>
            <a:r>
              <a:rPr lang="en-US" dirty="0" smtClean="0">
                <a:latin typeface="Calibri" panose="020F0502020204030204" pitchFamily="34" charset="0"/>
                <a:ea typeface="Calibri" panose="020F0502020204030204" pitchFamily="34" charset="0"/>
                <a:cs typeface="Calibri" panose="020F0502020204030204" pitchFamily="34" charset="0"/>
                <a:sym typeface="Arial"/>
              </a:rPr>
              <a:t> </a:t>
            </a:r>
            <a:r>
              <a:rPr lang="en-US" dirty="0">
                <a:latin typeface="Calibri" panose="020F0502020204030204" pitchFamily="34" charset="0"/>
                <a:ea typeface="Calibri" panose="020F0502020204030204" pitchFamily="34" charset="0"/>
                <a:cs typeface="Calibri" panose="020F0502020204030204" pitchFamily="34" charset="0"/>
                <a:sym typeface="Arial"/>
              </a:rPr>
              <a:t>File into python.</a:t>
            </a:r>
          </a:p>
          <a:p>
            <a:pPr marL="742950" lvl="1" indent="-304800" algn="just" rtl="0">
              <a:lnSpc>
                <a:spcPct val="150000"/>
              </a:lnSpc>
              <a:spcBef>
                <a:spcPts val="960"/>
              </a:spcBef>
              <a:spcAft>
                <a:spcPts val="0"/>
              </a:spcAft>
              <a:buSzPts val="174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sym typeface="Arial"/>
              </a:rPr>
              <a:t>Data Frame was created using pandas</a:t>
            </a:r>
            <a:r>
              <a:rPr lang="en-US" dirty="0" smtClean="0">
                <a:latin typeface="Calibri" panose="020F0502020204030204" pitchFamily="34" charset="0"/>
                <a:ea typeface="Calibri" panose="020F0502020204030204" pitchFamily="34" charset="0"/>
                <a:cs typeface="Calibri" panose="020F0502020204030204" pitchFamily="34" charset="0"/>
                <a:sym typeface="Arial"/>
              </a:rPr>
              <a:t>.</a:t>
            </a:r>
            <a:endParaRPr lang="en-US" dirty="0">
              <a:latin typeface="Calibri" panose="020F0502020204030204" pitchFamily="34" charset="0"/>
              <a:ea typeface="Calibri" panose="020F0502020204030204" pitchFamily="34" charset="0"/>
              <a:cs typeface="Calibri" panose="020F0502020204030204" pitchFamily="34" charset="0"/>
              <a:sym typeface="Arial"/>
            </a:endParaRPr>
          </a:p>
          <a:p>
            <a:pPr marL="742950" lvl="1" indent="-304800" algn="just" rtl="0">
              <a:lnSpc>
                <a:spcPct val="150000"/>
              </a:lnSpc>
              <a:spcBef>
                <a:spcPts val="960"/>
              </a:spcBef>
              <a:spcAft>
                <a:spcPts val="0"/>
              </a:spcAft>
              <a:buSzPts val="1740"/>
              <a:buFont typeface="Arial"/>
              <a:buChar char="⮚"/>
            </a:pPr>
            <a:endParaRPr lang="en-US" sz="2000" dirty="0">
              <a:latin typeface="Calibri" panose="020F0502020204030204" pitchFamily="34" charset="0"/>
              <a:ea typeface="Calibri" panose="020F0502020204030204" pitchFamily="34" charset="0"/>
              <a:cs typeface="Calibri" panose="020F0502020204030204" pitchFamily="34" charset="0"/>
              <a:sym typeface="Arial"/>
            </a:endParaRPr>
          </a:p>
          <a:p>
            <a:pPr marL="438150" lvl="1" indent="0" algn="just" rtl="0">
              <a:lnSpc>
                <a:spcPct val="100000"/>
              </a:lnSpc>
              <a:spcBef>
                <a:spcPts val="960"/>
              </a:spcBef>
              <a:spcAft>
                <a:spcPts val="0"/>
              </a:spcAft>
              <a:buSzPts val="1740"/>
              <a:buNone/>
            </a:pPr>
            <a:endParaRPr lang="en-US" sz="2000" dirty="0">
              <a:latin typeface="Calibri" panose="020F0502020204030204" pitchFamily="34" charset="0"/>
              <a:ea typeface="Calibri" panose="020F0502020204030204" pitchFamily="34" charset="0"/>
              <a:cs typeface="Calibri" panose="020F0502020204030204" pitchFamily="34" charset="0"/>
              <a:sym typeface="Arial"/>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928283" y="387697"/>
            <a:ext cx="5891841" cy="961674"/>
          </a:xfrm>
          <a:prstGeom prst="rect">
            <a:avLst/>
          </a:prstGeom>
          <a:noFill/>
        </p:spPr>
        <p:txBody>
          <a:bodyPr wrap="square" rtlCol="0">
            <a:spAutoFit/>
          </a:bodyPr>
          <a:lstStyle/>
          <a:p>
            <a:pPr marL="438150" lvl="1" indent="0" defTabSz="457200">
              <a:lnSpc>
                <a:spcPct val="150000"/>
              </a:lnSpc>
              <a:spcBef>
                <a:spcPct val="0"/>
              </a:spcBef>
              <a:spcAft>
                <a:spcPts val="0"/>
              </a:spcAft>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Data </a:t>
            </a:r>
            <a:r>
              <a:rPr lang="en-US" sz="4200" b="1" dirty="0" smtClean="0">
                <a:solidFill>
                  <a:schemeClr val="tx2"/>
                </a:solidFill>
                <a:latin typeface="Calibri" panose="020F0502020204030204" pitchFamily="34" charset="0"/>
                <a:ea typeface="Calibri" panose="020F0502020204030204" pitchFamily="34" charset="0"/>
                <a:cs typeface="Calibri" panose="020F0502020204030204" pitchFamily="34" charset="0"/>
              </a:rPr>
              <a:t>Ingestion</a:t>
            </a:r>
            <a:endPar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9584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E36A06D-7A20-D0AF-EBEE-78EA8B4B9C2A}"/>
              </a:ext>
            </a:extLst>
          </p:cNvPr>
          <p:cNvSpPr txBox="1"/>
          <p:nvPr/>
        </p:nvSpPr>
        <p:spPr>
          <a:xfrm>
            <a:off x="782990" y="2710381"/>
            <a:ext cx="9637719" cy="3139321"/>
          </a:xfrm>
          <a:prstGeom prst="rect">
            <a:avLst/>
          </a:prstGeom>
          <a:noFill/>
          <a:ln>
            <a:solidFill>
              <a:srgbClr val="00B0F0"/>
            </a:solidFill>
          </a:ln>
        </p:spPr>
        <p:txBody>
          <a:bodyPr wrap="square" rtlCol="0">
            <a:spAutoFit/>
          </a:bodyPr>
          <a:lstStyle/>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1.The data in database is imported to Jupyter notebook by using pandas.</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2. In data preprocessing step, data is checked if there missing data, duplicate values, </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and datatypes of each feature. In our dataset, there was not any null and duplicate values.</a:t>
            </a: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3. After train and test splitting, pipeline containing Standard Scaler and </a:t>
            </a:r>
            <a:r>
              <a:rPr lang="en-US" dirty="0" smtClean="0">
                <a:latin typeface="Calibri" panose="020F0502020204030204" pitchFamily="34" charset="0"/>
                <a:ea typeface="Calibri" panose="020F0502020204030204" pitchFamily="34" charset="0"/>
                <a:cs typeface="Calibri" panose="020F0502020204030204" pitchFamily="34" charset="0"/>
              </a:rPr>
              <a:t>One Hot </a:t>
            </a:r>
            <a:r>
              <a:rPr lang="en-US" dirty="0" smtClean="0">
                <a:latin typeface="Calibri" panose="020F0502020204030204" pitchFamily="34" charset="0"/>
                <a:ea typeface="Calibri" panose="020F0502020204030204" pitchFamily="34" charset="0"/>
                <a:cs typeface="Calibri" panose="020F0502020204030204" pitchFamily="34" charset="0"/>
              </a:rPr>
              <a:t>Encoder </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200000"/>
              </a:lnSpc>
            </a:pPr>
            <a:r>
              <a:rPr lang="en-US" dirty="0">
                <a:latin typeface="Calibri" panose="020F0502020204030204" pitchFamily="34" charset="0"/>
                <a:ea typeface="Calibri" panose="020F0502020204030204" pitchFamily="34" charset="0"/>
                <a:cs typeface="Calibri" panose="020F0502020204030204" pitchFamily="34" charset="0"/>
              </a:rPr>
              <a:t>was fitted to several models. </a:t>
            </a:r>
          </a:p>
          <a:p>
            <a:pPr algn="just"/>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691550" y="341606"/>
            <a:ext cx="5115464" cy="1061829"/>
          </a:xfrm>
          <a:prstGeom prst="rect">
            <a:avLst/>
          </a:prstGeom>
          <a:noFill/>
        </p:spPr>
        <p:txBody>
          <a:bodyPr wrap="square" rtlCol="0">
            <a:spAutoFit/>
          </a:bodyPr>
          <a:lstStyle/>
          <a:p>
            <a:pPr marL="438150" lvl="1" defTabSz="457200">
              <a:lnSpc>
                <a:spcPct val="150000"/>
              </a:lnSpc>
              <a:spcBef>
                <a:spcPct val="0"/>
              </a:spcBef>
              <a:buSzPts val="1740"/>
            </a:pPr>
            <a:r>
              <a:rPr lang="en-US" sz="4200" b="1" dirty="0" smtClean="0">
                <a:solidFill>
                  <a:schemeClr val="tx2"/>
                </a:solidFill>
                <a:latin typeface="Calibri" panose="020F0502020204030204" pitchFamily="34" charset="0"/>
                <a:ea typeface="Calibri" panose="020F0502020204030204" pitchFamily="34" charset="0"/>
                <a:cs typeface="Calibri" panose="020F0502020204030204" pitchFamily="34" charset="0"/>
              </a:rPr>
              <a:t>Model </a:t>
            </a: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Training</a:t>
            </a:r>
          </a:p>
        </p:txBody>
      </p:sp>
    </p:spTree>
    <p:extLst>
      <p:ext uri="{BB962C8B-B14F-4D97-AF65-F5344CB8AC3E}">
        <p14:creationId xmlns:p14="http://schemas.microsoft.com/office/powerpoint/2010/main" xmlns="" val="3638829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CA74017-9CD8-EBD7-D0BA-F72E0E62FAE8}"/>
              </a:ext>
            </a:extLst>
          </p:cNvPr>
          <p:cNvSpPr txBox="1"/>
          <p:nvPr/>
        </p:nvSpPr>
        <p:spPr>
          <a:xfrm>
            <a:off x="475602" y="4850633"/>
            <a:ext cx="9781205" cy="646331"/>
          </a:xfrm>
          <a:prstGeom prst="rect">
            <a:avLst/>
          </a:prstGeom>
          <a:noFill/>
          <a:ln>
            <a:solidFill>
              <a:srgbClr val="00B0F0"/>
            </a:solidFill>
          </a:ln>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sym typeface="Arial"/>
              </a:rPr>
              <a:t>The model is made in such a way to maximize the accuracy and also other performance metrics </a:t>
            </a:r>
          </a:p>
          <a:p>
            <a:pPr algn="just"/>
            <a:r>
              <a:rPr lang="en-US" dirty="0">
                <a:latin typeface="Calibri" panose="020F0502020204030204" pitchFamily="34" charset="0"/>
                <a:ea typeface="Calibri" panose="020F0502020204030204" pitchFamily="34" charset="0"/>
                <a:cs typeface="Calibri" panose="020F0502020204030204" pitchFamily="34" charset="0"/>
                <a:sym typeface="Arial"/>
              </a:rPr>
              <a:t>so that the predictions are as accurate as possible</a:t>
            </a:r>
            <a:r>
              <a:rPr lang="en-US" dirty="0" smtClean="0">
                <a:latin typeface="Calibri" panose="020F0502020204030204" pitchFamily="34" charset="0"/>
                <a:ea typeface="Calibri" panose="020F0502020204030204" pitchFamily="34" charset="0"/>
                <a:cs typeface="Calibri" panose="020F0502020204030204" pitchFamily="34" charset="0"/>
                <a:sym typeface="Arial"/>
              </a:rPr>
              <a:t>.</a:t>
            </a:r>
            <a:endParaRPr lang="en-US" dirty="0">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3" name="TextBox 2"/>
          <p:cNvSpPr txBox="1"/>
          <p:nvPr/>
        </p:nvSpPr>
        <p:spPr>
          <a:xfrm>
            <a:off x="487967" y="897536"/>
            <a:ext cx="5861075" cy="961674"/>
          </a:xfrm>
          <a:prstGeom prst="rect">
            <a:avLst/>
          </a:prstGeom>
          <a:noFill/>
        </p:spPr>
        <p:txBody>
          <a:bodyPr wrap="square" rtlCol="0">
            <a:spAutoFit/>
          </a:bodyPr>
          <a:lstStyle/>
          <a:p>
            <a:pPr marL="438150" lvl="1" defTabSz="457200">
              <a:lnSpc>
                <a:spcPct val="150000"/>
              </a:lnSpc>
              <a:spcBef>
                <a:spcPct val="0"/>
              </a:spcBef>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Model </a:t>
            </a:r>
            <a:r>
              <a:rPr lang="en-US" sz="4200" b="1" dirty="0" smtClean="0">
                <a:solidFill>
                  <a:schemeClr val="tx2"/>
                </a:solidFill>
                <a:latin typeface="Calibri" panose="020F0502020204030204" pitchFamily="34" charset="0"/>
                <a:ea typeface="Calibri" panose="020F0502020204030204" pitchFamily="34" charset="0"/>
                <a:cs typeface="Calibri" panose="020F0502020204030204" pitchFamily="34" charset="0"/>
              </a:rPr>
              <a:t>Selection</a:t>
            </a:r>
            <a:endPar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487966" y="2114802"/>
            <a:ext cx="9768841" cy="646331"/>
          </a:xfrm>
          <a:prstGeom prst="rect">
            <a:avLst/>
          </a:prstGeom>
          <a:noFill/>
          <a:ln>
            <a:solidFill>
              <a:srgbClr val="00B0F0"/>
            </a:solidFill>
          </a:ln>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Having trained several models and obtained R2 </a:t>
            </a:r>
            <a:r>
              <a:rPr lang="en-US" dirty="0" smtClean="0">
                <a:latin typeface="Calibri" panose="020F0502020204030204" pitchFamily="34" charset="0"/>
                <a:ea typeface="Calibri" panose="020F0502020204030204" pitchFamily="34" charset="0"/>
                <a:cs typeface="Calibri" panose="020F0502020204030204" pitchFamily="34" charset="0"/>
              </a:rPr>
              <a:t>scores</a:t>
            </a:r>
            <a:r>
              <a:rPr lang="en-US" dirty="0" smtClean="0">
                <a:latin typeface="Calibri" panose="020F0502020204030204" pitchFamily="34" charset="0"/>
                <a:ea typeface="Calibri" panose="020F0502020204030204" pitchFamily="34" charset="0"/>
                <a:cs typeface="Calibri" panose="020F0502020204030204" pitchFamily="34" charset="0"/>
              </a:rPr>
              <a:t>. The model with the highest accuracy on unseen data was selected.</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487967" y="3654292"/>
            <a:ext cx="4209691" cy="961674"/>
          </a:xfrm>
          <a:prstGeom prst="rect">
            <a:avLst/>
          </a:prstGeom>
          <a:noFill/>
        </p:spPr>
        <p:txBody>
          <a:bodyPr wrap="square" rtlCol="0">
            <a:spAutoFit/>
          </a:bodyPr>
          <a:lstStyle/>
          <a:p>
            <a:pPr marL="438150" lvl="1" defTabSz="457200">
              <a:lnSpc>
                <a:spcPct val="150000"/>
              </a:lnSpc>
              <a:spcBef>
                <a:spcPct val="0"/>
              </a:spcBef>
              <a:buSzPts val="1740"/>
            </a:pPr>
            <a:r>
              <a:rPr lang="en-US" sz="4200" b="1" dirty="0">
                <a:solidFill>
                  <a:schemeClr val="tx2"/>
                </a:solidFill>
                <a:latin typeface="Calibri" panose="020F0502020204030204" pitchFamily="34" charset="0"/>
                <a:ea typeface="Calibri" panose="020F0502020204030204" pitchFamily="34" charset="0"/>
                <a:cs typeface="Calibri" panose="020F0502020204030204" pitchFamily="34" charset="0"/>
              </a:rPr>
              <a:t>Prediction</a:t>
            </a:r>
          </a:p>
        </p:txBody>
      </p:sp>
    </p:spTree>
    <p:extLst>
      <p:ext uri="{BB962C8B-B14F-4D97-AF65-F5344CB8AC3E}">
        <p14:creationId xmlns:p14="http://schemas.microsoft.com/office/powerpoint/2010/main" xmlns="" val="3120598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AC86D3-8FD1-4F47-A319-7D0542E48B2F}"/>
              </a:ext>
            </a:extLst>
          </p:cNvPr>
          <p:cNvSpPr>
            <a:spLocks noGrp="1"/>
          </p:cNvSpPr>
          <p:nvPr>
            <p:ph type="title"/>
          </p:nvPr>
        </p:nvSpPr>
        <p:spPr>
          <a:xfrm>
            <a:off x="530719" y="569395"/>
            <a:ext cx="1901437" cy="833754"/>
          </a:xfrm>
          <a:ln>
            <a:noFill/>
          </a:ln>
        </p:spPr>
        <p:txBody>
          <a:bodyPr vert="horz" lIns="91440" tIns="45720" rIns="91440" bIns="45720" rtlCol="0">
            <a:normAutofit fontScale="90000"/>
          </a:bodyPr>
          <a:lstStyle/>
          <a:p>
            <a:pPr marL="438150" lvl="1" algn="l" defTabSz="457200" rtl="0">
              <a:lnSpc>
                <a:spcPct val="150000"/>
              </a:lnSpc>
              <a:spcBef>
                <a:spcPct val="0"/>
              </a:spcBef>
              <a:buSzPts val="1740"/>
            </a:pPr>
            <a:r>
              <a:rPr lang="en-US" sz="4200" b="1" kern="12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Q&amp;A</a:t>
            </a:r>
            <a:endParaRPr lang="en-US" sz="4200" b="1"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p:cNvSpPr txBox="1"/>
          <p:nvPr/>
        </p:nvSpPr>
        <p:spPr>
          <a:xfrm>
            <a:off x="789316" y="2519217"/>
            <a:ext cx="9458865" cy="1323439"/>
          </a:xfrm>
          <a:prstGeom prst="rect">
            <a:avLst/>
          </a:prstGeom>
          <a:noFill/>
          <a:ln>
            <a:solidFill>
              <a:srgbClr val="00B0F0"/>
            </a:solidFill>
          </a:ln>
        </p:spPr>
        <p:txBody>
          <a:bodyPr wrap="square" rtlCol="0">
            <a:spAutoFit/>
          </a:bodyPr>
          <a:lstStyle/>
          <a:p>
            <a:pPr lvl="0" defTabSz="457200"/>
            <a:r>
              <a:rPr lang="en-US" sz="2000" b="1" spc="150" dirty="0" smtClean="0">
                <a:solidFill>
                  <a:prstClr val="black"/>
                </a:solidFill>
                <a:latin typeface="Calibri" panose="020F0502020204030204" pitchFamily="34" charset="0"/>
                <a:ea typeface="Calibri" panose="020F0502020204030204" pitchFamily="34" charset="0"/>
                <a:cs typeface="Calibri" panose="020F0502020204030204" pitchFamily="34" charset="0"/>
              </a:rPr>
              <a:t>What is the source of data?</a:t>
            </a:r>
          </a:p>
          <a:p>
            <a:pPr lvl="0" defTabSz="457200"/>
            <a:endParaRPr lang="en-US" sz="1200" b="1" spc="150" dirty="0" smtClean="0">
              <a:solidFill>
                <a:prstClr val="black"/>
              </a:solidFill>
              <a:latin typeface="Calibri" panose="020F0502020204030204" pitchFamily="34" charset="0"/>
              <a:ea typeface="Calibri" panose="020F0502020204030204" pitchFamily="34" charset="0"/>
              <a:cs typeface="Calibri" panose="020F0502020204030204" pitchFamily="34" charset="0"/>
            </a:endParaRPr>
          </a:p>
          <a:p>
            <a:pPr defTabSz="457200"/>
            <a:r>
              <a:rPr lang="en-US" dirty="0">
                <a:latin typeface="Calibri" panose="020F0502020204030204" pitchFamily="34" charset="0"/>
                <a:ea typeface="Calibri" panose="020F0502020204030204" pitchFamily="34" charset="0"/>
                <a:cs typeface="Calibri" panose="020F0502020204030204" pitchFamily="34" charset="0"/>
              </a:rPr>
              <a:t>The data for training is provided by the client in the form answers to certain questions asked . User has to enter answers for those questions</a:t>
            </a:r>
            <a:r>
              <a:rPr lang="en-US" sz="1200" dirty="0">
                <a:latin typeface="Calibri" panose="020F0502020204030204" pitchFamily="34" charset="0"/>
                <a:ea typeface="Calibri" panose="020F0502020204030204" pitchFamily="34" charset="0"/>
                <a:cs typeface="Calibri" panose="020F0502020204030204" pitchFamily="34" charset="0"/>
              </a:rPr>
              <a:t>.</a:t>
            </a:r>
          </a:p>
          <a:p>
            <a:pPr lvl="0" defTabSz="457200"/>
            <a:endParaRPr lang="en-US" sz="1200" b="1" spc="15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789316" y="4522106"/>
            <a:ext cx="9458865" cy="1231106"/>
          </a:xfrm>
          <a:prstGeom prst="rect">
            <a:avLst/>
          </a:prstGeom>
          <a:noFill/>
          <a:ln>
            <a:solidFill>
              <a:srgbClr val="00B0F0"/>
            </a:solidFill>
          </a:ln>
        </p:spPr>
        <p:txBody>
          <a:bodyPr wrap="square" rtlCol="0">
            <a:spAutoFit/>
          </a:bodyPr>
          <a:lstStyle/>
          <a:p>
            <a:pPr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What was the type of data?</a:t>
            </a:r>
          </a:p>
          <a:p>
            <a:pPr defTabSz="457200"/>
            <a:endParaRPr lang="en-US" dirty="0" smtClean="0">
              <a:latin typeface="Calibri" panose="020F0502020204030204" pitchFamily="34" charset="0"/>
              <a:ea typeface="Calibri" panose="020F0502020204030204" pitchFamily="34" charset="0"/>
              <a:cs typeface="Calibri" panose="020F0502020204030204" pitchFamily="34" charset="0"/>
            </a:endParaRPr>
          </a:p>
          <a:p>
            <a:pPr defTabSz="457200"/>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data is the combination of both numerical and categorical values</a:t>
            </a:r>
            <a:r>
              <a:rPr lang="en-US" dirty="0" smtClean="0">
                <a:latin typeface="Calibri" panose="020F0502020204030204" pitchFamily="34" charset="0"/>
                <a:ea typeface="Calibri" panose="020F0502020204030204" pitchFamily="34" charset="0"/>
                <a:cs typeface="Calibri" panose="020F0502020204030204" pitchFamily="34" charset="0"/>
              </a:rPr>
              <a:t>.</a:t>
            </a:r>
          </a:p>
          <a:p>
            <a:pPr defTabSz="457200"/>
            <a:endParaRPr lang="en-US"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991599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796" y="1768417"/>
            <a:ext cx="9437298" cy="1231106"/>
          </a:xfrm>
          <a:prstGeom prst="rect">
            <a:avLst/>
          </a:prstGeom>
          <a:noFill/>
          <a:ln>
            <a:solidFill>
              <a:srgbClr val="00B0F0"/>
            </a:solidFill>
          </a:ln>
        </p:spPr>
        <p:txBody>
          <a:bodyPr wrap="square" rtlCol="0">
            <a:spAutoFit/>
          </a:bodyPr>
          <a:lstStyle/>
          <a:p>
            <a:pPr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What is the complete flow you followed in this project?</a:t>
            </a:r>
          </a:p>
          <a:p>
            <a:endParaRPr lang="en-US" spc="15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lvl="0" defTabSz="457200"/>
            <a:r>
              <a:rPr lang="en-US" dirty="0">
                <a:latin typeface="Calibri" panose="020F0502020204030204" pitchFamily="34" charset="0"/>
                <a:ea typeface="Calibri" panose="020F0502020204030204" pitchFamily="34" charset="0"/>
                <a:cs typeface="Calibri" panose="020F0502020204030204" pitchFamily="34" charset="0"/>
              </a:rPr>
              <a:t>Refer to 3rd slide for the process flow.</a:t>
            </a:r>
          </a:p>
          <a:p>
            <a:endParaRPr lang="en-US" spc="15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1043796" y="3623096"/>
            <a:ext cx="9437298" cy="1231106"/>
          </a:xfrm>
          <a:prstGeom prst="rect">
            <a:avLst/>
          </a:prstGeom>
          <a:noFill/>
          <a:ln>
            <a:solidFill>
              <a:srgbClr val="00B0F0"/>
            </a:solidFill>
          </a:ln>
        </p:spPr>
        <p:txBody>
          <a:bodyPr wrap="square" rtlCol="0">
            <a:spAutoFit/>
          </a:bodyPr>
          <a:lstStyle/>
          <a:p>
            <a:pPr defTabSz="457200"/>
            <a:r>
              <a:rPr lang="en-US" sz="2000" b="1" spc="150" dirty="0">
                <a:solidFill>
                  <a:prstClr val="black"/>
                </a:solidFill>
                <a:latin typeface="Calibri" panose="020F0502020204030204" pitchFamily="34" charset="0"/>
                <a:ea typeface="Calibri" panose="020F0502020204030204" pitchFamily="34" charset="0"/>
                <a:cs typeface="Calibri" panose="020F0502020204030204" pitchFamily="34" charset="0"/>
              </a:rPr>
              <a:t>How are logs managed?</a:t>
            </a:r>
          </a:p>
          <a:p>
            <a:endParaRPr lang="en-US" spc="150" dirty="0" smtClean="0">
              <a:solidFill>
                <a:schemeClr val="lt1"/>
              </a:solidFill>
              <a:latin typeface="Calibri" panose="020F0502020204030204" pitchFamily="34" charset="0"/>
              <a:ea typeface="Calibri" panose="020F0502020204030204" pitchFamily="34" charset="0"/>
              <a:cs typeface="Calibri" panose="020F0502020204030204" pitchFamily="34" charset="0"/>
            </a:endParaRPr>
          </a:p>
          <a:p>
            <a:r>
              <a:rPr lang="en-US" dirty="0" smtClean="0">
                <a:latin typeface="Calibri" panose="020F0502020204030204" pitchFamily="34" charset="0"/>
                <a:ea typeface="Calibri" panose="020F0502020204030204" pitchFamily="34" charset="0"/>
                <a:cs typeface="Calibri" panose="020F0502020204030204" pitchFamily="34" charset="0"/>
              </a:rPr>
              <a:t>The important steps have been logged like Data Ingestion, </a:t>
            </a:r>
            <a:r>
              <a:rPr lang="en-US" dirty="0" err="1" smtClean="0">
                <a:latin typeface="Calibri" panose="020F0502020204030204" pitchFamily="34" charset="0"/>
                <a:ea typeface="Calibri" panose="020F0502020204030204" pitchFamily="34" charset="0"/>
                <a:cs typeface="Calibri" panose="020F0502020204030204" pitchFamily="34" charset="0"/>
              </a:rPr>
              <a:t>DataFrame</a:t>
            </a:r>
            <a:r>
              <a:rPr lang="en-US" dirty="0" smtClean="0">
                <a:latin typeface="Calibri" panose="020F0502020204030204" pitchFamily="34" charset="0"/>
                <a:ea typeface="Calibri" panose="020F0502020204030204" pitchFamily="34" charset="0"/>
                <a:cs typeface="Calibri" panose="020F0502020204030204" pitchFamily="34" charset="0"/>
              </a:rPr>
              <a:t> creation, Model Fitting, Prediction, etc.</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932128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71af3243-3dd4-4a8d-8c0d-dd76da1f02a5"/>
    <ds:schemaRef ds:uri="http://www.w3.org/XML/1998/namespac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Foundry</Template>
  <TotalTime>415</TotalTime>
  <Words>785</Words>
  <Application>Microsoft Office PowerPoint</Application>
  <PresentationFormat>Custom</PresentationFormat>
  <Paragraphs>94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Foundry</vt:lpstr>
      <vt:lpstr>Slide 1</vt:lpstr>
      <vt:lpstr>Slide 2</vt:lpstr>
      <vt:lpstr>Architecture</vt:lpstr>
      <vt:lpstr>Data validation and transformation</vt:lpstr>
      <vt:lpstr>Slide 5</vt:lpstr>
      <vt:lpstr>Slide 6</vt:lpstr>
      <vt:lpstr>Slide 7</vt:lpstr>
      <vt:lpstr>Q&amp;A</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Abhijit</cp:lastModifiedBy>
  <cp:revision>25</cp:revision>
  <dcterms:created xsi:type="dcterms:W3CDTF">2022-08-04T10:40:39Z</dcterms:created>
  <dcterms:modified xsi:type="dcterms:W3CDTF">2023-07-30T05:44:00Z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