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F937271-C1D1-4B85-8DA0-C1E336885456}">
  <a:tblStyle styleId="{BF937271-C1D1-4B85-8DA0-C1E33688545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713"/>
  </p:normalViewPr>
  <p:slideViewPr>
    <p:cSldViewPr snapToGrid="0" snapToObjects="1">
      <p:cViewPr varScale="1">
        <p:scale>
          <a:sx n="89" d="100"/>
          <a:sy n="89" d="100"/>
        </p:scale>
        <p:origin x="21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Registration: Name &amp; Student ID</a:t>
            </a:r>
            <a:endParaRPr sz="1200">
              <a:solidFill>
                <a:schemeClr val="dk2"/>
              </a:solidFill>
            </a:endParaRP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Each phone has unique ID, so cannot ‘pretend’ to be someone else</a:t>
            </a:r>
            <a:endParaRPr sz="1200">
              <a:solidFill>
                <a:schemeClr val="dk2"/>
              </a:solidFill>
            </a:endParaRP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Can choose the time period that the beacon detects and updates roster</a:t>
            </a:r>
            <a:endParaRPr sz="1200">
              <a:solidFill>
                <a:schemeClr val="dk2"/>
              </a:solidFill>
            </a:endParaRP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Minimum user Interaction</a:t>
            </a:r>
            <a:endParaRPr sz="1200">
              <a:solidFill>
                <a:schemeClr val="dk2"/>
              </a:solidFill>
            </a:endParaRP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Dashboard to Query the database.</a:t>
            </a:r>
            <a:endParaRPr sz="1200">
              <a:solidFill>
                <a:schemeClr val="dk2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way connection: students can receive quizzes or material based on if they are in the classroom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Also: museum guides: can provide information about what exhibit they are looking at based on proximity to a display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693900" y="1459150"/>
            <a:ext cx="7756200" cy="3324000"/>
          </a:xfrm>
          <a:prstGeom prst="rect">
            <a:avLst/>
          </a:prstGeom>
          <a:solidFill>
            <a:srgbClr val="F9FCFF">
              <a:alpha val="5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ctrTitle"/>
          </p:nvPr>
        </p:nvSpPr>
        <p:spPr>
          <a:xfrm>
            <a:off x="393775" y="1136625"/>
            <a:ext cx="8520600" cy="115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rgbClr val="000000"/>
                </a:solidFill>
              </a:rPr>
              <a:t>ATTENDANCE TRACKER</a:t>
            </a:r>
            <a:endParaRPr sz="4800" dirty="0">
              <a:solidFill>
                <a:srgbClr val="000000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subTitle" idx="1"/>
          </p:nvPr>
        </p:nvSpPr>
        <p:spPr>
          <a:xfrm>
            <a:off x="2301175" y="2293725"/>
            <a:ext cx="4705800" cy="23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CMPE 297</a:t>
            </a:r>
            <a:endParaRPr sz="3600">
              <a:solidFill>
                <a:srgbClr val="00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ABHIJITSINH CHAVDA</a:t>
            </a:r>
            <a:endParaRPr>
              <a:solidFill>
                <a:srgbClr val="00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TIFFANY LEE</a:t>
            </a:r>
            <a:endParaRPr>
              <a:solidFill>
                <a:srgbClr val="00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STERLING TARNG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0" y="0"/>
            <a:ext cx="9144000" cy="676800"/>
          </a:xfrm>
          <a:prstGeom prst="rect">
            <a:avLst/>
          </a:prstGeom>
          <a:solidFill>
            <a:srgbClr val="5378B3">
              <a:alpha val="61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0" y="52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ISSUE</a:t>
            </a:r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6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Attendance is tedious to take in class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Statistics show teachers spend around 5 minutes on average to take roll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Paper attendance: not efficient, manual entry</a:t>
            </a:r>
            <a:endParaRPr sz="2400"/>
          </a:p>
        </p:txBody>
      </p:sp>
      <p:sp>
        <p:nvSpPr>
          <p:cNvPr id="64" name="Shape 64"/>
          <p:cNvSpPr txBox="1"/>
          <p:nvPr/>
        </p:nvSpPr>
        <p:spPr>
          <a:xfrm>
            <a:off x="311700" y="3363325"/>
            <a:ext cx="8072100" cy="1399800"/>
          </a:xfrm>
          <a:prstGeom prst="rect">
            <a:avLst/>
          </a:prstGeom>
          <a:solidFill>
            <a:srgbClr val="CCE7F3">
              <a:alpha val="41150"/>
            </a:srgbClr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 SOLUTION: A beacon that can detect students’ mobile phones and instantly track their presence in the classroom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0" y="0"/>
            <a:ext cx="9144000" cy="676800"/>
          </a:xfrm>
          <a:prstGeom prst="rect">
            <a:avLst/>
          </a:prstGeom>
          <a:solidFill>
            <a:srgbClr val="5378B3">
              <a:alpha val="61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graphicFrame>
        <p:nvGraphicFramePr>
          <p:cNvPr id="71" name="Shape 71"/>
          <p:cNvGraphicFramePr/>
          <p:nvPr/>
        </p:nvGraphicFramePr>
        <p:xfrm>
          <a:off x="95250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{BF937271-C1D1-4B85-8DA0-C1E336885456}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Student</a:t>
                      </a:r>
                      <a:endParaRPr sz="24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Professor</a:t>
                      </a:r>
                      <a:endParaRPr sz="2400" b="1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45720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" sz="1800"/>
                        <a:t>Register with Name &amp; Student ID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" sz="1800"/>
                        <a:t>Dashboard to query database</a:t>
                      </a:r>
                      <a:endParaRPr sz="180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45720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" sz="1800"/>
                        <a:t>Phone automatically sends Device ID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" sz="1800"/>
                        <a:t>Set time interval for beacon detection</a:t>
                      </a:r>
                      <a:endParaRPr sz="180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45720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" sz="1800"/>
                        <a:t>Minimal User Interaction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/>
        </p:nvSpPr>
        <p:spPr>
          <a:xfrm>
            <a:off x="0" y="0"/>
            <a:ext cx="9144000" cy="676800"/>
          </a:xfrm>
          <a:prstGeom prst="rect">
            <a:avLst/>
          </a:prstGeom>
          <a:solidFill>
            <a:srgbClr val="5378B3">
              <a:alpha val="61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DIAGRAM</a:t>
            </a:r>
            <a:endParaRPr/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2303" y="572700"/>
            <a:ext cx="665629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/>
          <p:nvPr/>
        </p:nvSpPr>
        <p:spPr>
          <a:xfrm>
            <a:off x="7044750" y="4637400"/>
            <a:ext cx="1080600" cy="50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4354200" y="4761900"/>
            <a:ext cx="631500" cy="381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0" y="0"/>
            <a:ext cx="9144000" cy="676800"/>
          </a:xfrm>
          <a:prstGeom prst="rect">
            <a:avLst/>
          </a:prstGeom>
          <a:solidFill>
            <a:srgbClr val="5378B3">
              <a:alpha val="61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USED</a:t>
            </a:r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Modified Raspberry Pi to work as a Beacon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Bluetooth and Location Services on Smartphone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Mobile App</a:t>
            </a:r>
            <a:endParaRPr sz="2400"/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MongoDB &amp; Server 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0" y="0"/>
            <a:ext cx="9144000" cy="676800"/>
          </a:xfrm>
          <a:prstGeom prst="rect">
            <a:avLst/>
          </a:prstGeom>
          <a:solidFill>
            <a:srgbClr val="5378B3">
              <a:alpha val="61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POTENTIAL</a:t>
            </a:r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iBeacon &amp; iPhone implementation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Two-Way Connection: Only those in range can have access</a:t>
            </a:r>
            <a:endParaRPr sz="24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sz="600"/>
          </a:p>
          <a:p>
            <a:pPr marL="457200" lvl="0" indent="-381000" rtl="0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Employee Tracking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Population / Capacity Tracker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Real-Time Locating, Out of Range Detection</a:t>
            </a:r>
            <a:endParaRPr sz="240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</Words>
  <Application>Microsoft Macintosh PowerPoint</Application>
  <PresentationFormat>On-screen Show (16:9)</PresentationFormat>
  <Paragraphs>39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Simple Light</vt:lpstr>
      <vt:lpstr>ATTENDANCE TRACKER</vt:lpstr>
      <vt:lpstr>THE ISSUE</vt:lpstr>
      <vt:lpstr>FEATURES</vt:lpstr>
      <vt:lpstr>ARCHITECTURE DIAGRAM</vt:lpstr>
      <vt:lpstr>TECHNOLOGIES USED</vt:lpstr>
      <vt:lpstr>FUTURE POTENTIAL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ATTENDANCE TRACKER</dc:title>
  <cp:lastModifiedBy>Abhijitsinh Chavda</cp:lastModifiedBy>
  <cp:revision>1</cp:revision>
  <dcterms:modified xsi:type="dcterms:W3CDTF">2018-04-17T01:28:47Z</dcterms:modified>
</cp:coreProperties>
</file>