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A104C0-3598-41DD-92EF-AB44CE525FC4}" type="doc">
      <dgm:prSet loTypeId="urn:microsoft.com/office/officeart/2005/8/layout/StepDownProcess" loCatId="process" qsTypeId="urn:microsoft.com/office/officeart/2005/8/quickstyle/simple1" qsCatId="simple" csTypeId="urn:microsoft.com/office/officeart/2005/8/colors/accent1_2" csCatId="accent1" phldr="1"/>
      <dgm:spPr>
        <a:scene3d>
          <a:camera prst="orthographicFront">
            <a:rot lat="0" lon="0" rev="0"/>
          </a:camera>
          <a:lightRig rig="glow" dir="t">
            <a:rot lat="0" lon="0" rev="4800000"/>
          </a:lightRig>
        </a:scene3d>
      </dgm:spPr>
      <dgm:t>
        <a:bodyPr/>
        <a:lstStyle/>
        <a:p>
          <a:endParaRPr lang="en-US"/>
        </a:p>
      </dgm:t>
    </dgm:pt>
    <dgm:pt modelId="{99EC0A9C-D260-413F-89FA-C9481BCC92A0}">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a:latin typeface="Georgia" panose="02040502050405020303" pitchFamily="18" charset="0"/>
            </a:rPr>
            <a:t>MP</a:t>
          </a:r>
        </a:p>
      </dgm:t>
    </dgm:pt>
    <dgm:pt modelId="{EE597F9B-86F3-4C28-BEB7-7223623B5F21}" type="parTrans" cxnId="{132D7067-3C0E-4B66-A80C-03516B0D6BB9}">
      <dgm:prSet/>
      <dgm:spPr/>
      <dgm:t>
        <a:bodyPr/>
        <a:lstStyle/>
        <a:p>
          <a:endParaRPr lang="en-US"/>
        </a:p>
      </dgm:t>
    </dgm:pt>
    <dgm:pt modelId="{799ED6C0-408E-423D-A9CD-CD4E030B9AD4}" type="sibTrans" cxnId="{132D7067-3C0E-4B66-A80C-03516B0D6BB9}">
      <dgm:prSet/>
      <dgm:spPr/>
      <dgm:t>
        <a:bodyPr/>
        <a:lstStyle/>
        <a:p>
          <a:endParaRPr lang="en-US"/>
        </a:p>
      </dgm:t>
    </dgm:pt>
    <dgm:pt modelId="{852B1F66-E600-4D8C-94E1-79074B7E0B9E}">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a:latin typeface="Georgia" panose="02040502050405020303" pitchFamily="18" charset="0"/>
            </a:rPr>
            <a:t> NUMBER OF    MEMBER OF PARLIAMENT</a:t>
          </a:r>
        </a:p>
      </dgm:t>
    </dgm:pt>
    <dgm:pt modelId="{D153FC93-9D05-433B-9047-2CFF327EB913}" type="parTrans" cxnId="{B1E60868-A080-43F9-9576-85B9F0AC3BA7}">
      <dgm:prSet/>
      <dgm:spPr/>
      <dgm:t>
        <a:bodyPr/>
        <a:lstStyle/>
        <a:p>
          <a:endParaRPr lang="en-US"/>
        </a:p>
      </dgm:t>
    </dgm:pt>
    <dgm:pt modelId="{AB351270-A924-490E-B617-F40B898394D4}" type="sibTrans" cxnId="{B1E60868-A080-43F9-9576-85B9F0AC3BA7}">
      <dgm:prSet/>
      <dgm:spPr/>
      <dgm:t>
        <a:bodyPr/>
        <a:lstStyle/>
        <a:p>
          <a:endParaRPr lang="en-US"/>
        </a:p>
      </dgm:t>
    </dgm:pt>
    <dgm:pt modelId="{DC81AF14-497D-4373-BAC2-323990DF4DD5}">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a:latin typeface="Georgia" panose="02040502050405020303" pitchFamily="18" charset="0"/>
            </a:rPr>
            <a:t>MLA</a:t>
          </a:r>
        </a:p>
      </dgm:t>
    </dgm:pt>
    <dgm:pt modelId="{835503F2-FD6F-455A-B994-AF7C76AD8CDB}" type="parTrans" cxnId="{09351DFF-5F41-4E31-9685-2EAD6E3E309A}">
      <dgm:prSet/>
      <dgm:spPr/>
      <dgm:t>
        <a:bodyPr/>
        <a:lstStyle/>
        <a:p>
          <a:endParaRPr lang="en-US"/>
        </a:p>
      </dgm:t>
    </dgm:pt>
    <dgm:pt modelId="{ADDD3EC5-7667-4BF6-A47C-AC4ECD860603}" type="sibTrans" cxnId="{09351DFF-5F41-4E31-9685-2EAD6E3E309A}">
      <dgm:prSet/>
      <dgm:spPr/>
      <dgm:t>
        <a:bodyPr/>
        <a:lstStyle/>
        <a:p>
          <a:endParaRPr lang="en-US"/>
        </a:p>
      </dgm:t>
    </dgm:pt>
    <dgm:pt modelId="{4E7F8039-C667-4A6E-A9F3-35116D3E9F2A}">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a:latin typeface="Georgia" panose="02040502050405020303" pitchFamily="18" charset="0"/>
            </a:rPr>
            <a:t>NUMBER OF MEMBER OF LEGISLATIVE</a:t>
          </a:r>
        </a:p>
      </dgm:t>
    </dgm:pt>
    <dgm:pt modelId="{9344BB0B-2141-4D5F-9F22-308D36A215C0}" type="parTrans" cxnId="{B0EDAC3C-C581-4C24-B814-AF48E1F47929}">
      <dgm:prSet/>
      <dgm:spPr/>
      <dgm:t>
        <a:bodyPr/>
        <a:lstStyle/>
        <a:p>
          <a:endParaRPr lang="en-US"/>
        </a:p>
      </dgm:t>
    </dgm:pt>
    <dgm:pt modelId="{E66784C0-E6C9-4753-9EE7-D5BF7240AF38}" type="sibTrans" cxnId="{B0EDAC3C-C581-4C24-B814-AF48E1F47929}">
      <dgm:prSet/>
      <dgm:spPr/>
      <dgm:t>
        <a:bodyPr/>
        <a:lstStyle/>
        <a:p>
          <a:endParaRPr lang="en-US"/>
        </a:p>
      </dgm:t>
    </dgm:pt>
    <dgm:pt modelId="{EA7FF478-6727-424B-9670-4F1EEB9A934A}">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a:latin typeface="Georgia" panose="02040502050405020303" pitchFamily="18" charset="0"/>
            </a:rPr>
            <a:t>CORPORATOR</a:t>
          </a:r>
        </a:p>
      </dgm:t>
    </dgm:pt>
    <dgm:pt modelId="{1B9C8247-6BFE-492C-8605-6D226FB29E7F}" type="parTrans" cxnId="{53D7E419-7292-4230-9FE6-A03236AFDBAA}">
      <dgm:prSet/>
      <dgm:spPr/>
      <dgm:t>
        <a:bodyPr/>
        <a:lstStyle/>
        <a:p>
          <a:endParaRPr lang="en-US"/>
        </a:p>
      </dgm:t>
    </dgm:pt>
    <dgm:pt modelId="{F38322C4-9C70-4D5A-9C88-C955934FB18A}" type="sibTrans" cxnId="{53D7E419-7292-4230-9FE6-A03236AFDBAA}">
      <dgm:prSet/>
      <dgm:spPr/>
      <dgm:t>
        <a:bodyPr/>
        <a:lstStyle/>
        <a:p>
          <a:endParaRPr lang="en-US"/>
        </a:p>
      </dgm:t>
    </dgm:pt>
    <dgm:pt modelId="{7A75B433-F27E-41CF-9D28-32D919113BCD}">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a:latin typeface="Georgia" panose="02040502050405020303" pitchFamily="18" charset="0"/>
            </a:rPr>
            <a:t>NUMBER OF WARDS</a:t>
          </a:r>
        </a:p>
      </dgm:t>
    </dgm:pt>
    <dgm:pt modelId="{3F204E7D-62B1-4E73-B575-18EC1175FD8F}" type="parTrans" cxnId="{2F27E6EE-C9B5-4031-8513-11B7A7021413}">
      <dgm:prSet/>
      <dgm:spPr/>
      <dgm:t>
        <a:bodyPr/>
        <a:lstStyle/>
        <a:p>
          <a:endParaRPr lang="en-US"/>
        </a:p>
      </dgm:t>
    </dgm:pt>
    <dgm:pt modelId="{3474FF65-7D8B-48B1-838E-9A71FD93C285}" type="sibTrans" cxnId="{2F27E6EE-C9B5-4031-8513-11B7A7021413}">
      <dgm:prSet/>
      <dgm:spPr/>
      <dgm:t>
        <a:bodyPr/>
        <a:lstStyle/>
        <a:p>
          <a:endParaRPr lang="en-US"/>
        </a:p>
      </dgm:t>
    </dgm:pt>
    <dgm:pt modelId="{97D4E859-5FDC-49D2-9EFC-186B2B4D12C5}" type="pres">
      <dgm:prSet presAssocID="{74A104C0-3598-41DD-92EF-AB44CE525FC4}" presName="rootnode" presStyleCnt="0">
        <dgm:presLayoutVars>
          <dgm:chMax/>
          <dgm:chPref/>
          <dgm:dir/>
          <dgm:animLvl val="lvl"/>
        </dgm:presLayoutVars>
      </dgm:prSet>
      <dgm:spPr/>
    </dgm:pt>
    <dgm:pt modelId="{7CE29CDE-24F3-4D9F-B789-30E79734A0EA}" type="pres">
      <dgm:prSet presAssocID="{99EC0A9C-D260-413F-89FA-C9481BCC92A0}" presName="composite"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F64EFE72-297C-482A-9038-D86698D07BCD}" type="pres">
      <dgm:prSet presAssocID="{99EC0A9C-D260-413F-89FA-C9481BCC92A0}" presName="bentUpArrow1" presStyleLbl="alignImgPlace1" presStyleIdx="0" presStyleCnt="2" custLinFactNeighborX="36530" custLinFactNeighborY="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93DF7CE5-85E4-49FD-8257-E178DC95A7D7}" type="pres">
      <dgm:prSet presAssocID="{99EC0A9C-D260-413F-89FA-C9481BCC92A0}" presName="ParentText" presStyleLbl="node1" presStyleIdx="0" presStyleCnt="3">
        <dgm:presLayoutVars>
          <dgm:chMax val="1"/>
          <dgm:chPref val="1"/>
          <dgm:bulletEnabled val="1"/>
        </dgm:presLayoutVars>
      </dgm:prSet>
      <dgm:spPr/>
    </dgm:pt>
    <dgm:pt modelId="{DE074443-10ED-4A7C-8666-BD488711E746}" type="pres">
      <dgm:prSet presAssocID="{99EC0A9C-D260-413F-89FA-C9481BCC92A0}" presName="ChildText" presStyleLbl="revTx" presStyleIdx="0" presStyleCnt="3" custScaleX="223015" custLinFactNeighborX="74774" custLinFactNeighborY="2426">
        <dgm:presLayoutVars>
          <dgm:chMax val="0"/>
          <dgm:chPref val="0"/>
          <dgm:bulletEnabled val="1"/>
        </dgm:presLayoutVars>
      </dgm:prSet>
      <dgm:spPr/>
    </dgm:pt>
    <dgm:pt modelId="{459A2629-0067-4B57-B758-80A182082BF6}" type="pres">
      <dgm:prSet presAssocID="{799ED6C0-408E-423D-A9CD-CD4E030B9AD4}" presName="sibTrans"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56EA7EB2-4CC1-4D75-A4E1-3D7FA65D361F}" type="pres">
      <dgm:prSet presAssocID="{DC81AF14-497D-4373-BAC2-323990DF4DD5}" presName="composite"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8CAF38CE-3D9E-4DCD-920F-F1D60263E86D}" type="pres">
      <dgm:prSet presAssocID="{DC81AF14-497D-4373-BAC2-323990DF4DD5}" presName="bentUpArrow1" presStyleLbl="alignImgPlace1" presStyleIdx="1" presStyleCnt="2" custLinFactNeighborX="36530" custLinFactNeighborY="77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772D6818-B78E-43D8-88B0-9E20316C6CCE}" type="pres">
      <dgm:prSet presAssocID="{DC81AF14-497D-4373-BAC2-323990DF4DD5}" presName="ParentText" presStyleLbl="node1" presStyleIdx="1" presStyleCnt="3">
        <dgm:presLayoutVars>
          <dgm:chMax val="1"/>
          <dgm:chPref val="1"/>
          <dgm:bulletEnabled val="1"/>
        </dgm:presLayoutVars>
      </dgm:prSet>
      <dgm:spPr/>
    </dgm:pt>
    <dgm:pt modelId="{007222FD-F640-4936-BFC7-D4D9ED04C19F}" type="pres">
      <dgm:prSet presAssocID="{DC81AF14-497D-4373-BAC2-323990DF4DD5}" presName="ChildText" presStyleLbl="revTx" presStyleIdx="1" presStyleCnt="3" custScaleX="210147" custLinFactNeighborX="62273" custLinFactNeighborY="63">
        <dgm:presLayoutVars>
          <dgm:chMax val="0"/>
          <dgm:chPref val="0"/>
          <dgm:bulletEnabled val="1"/>
        </dgm:presLayoutVars>
      </dgm:prSet>
      <dgm:spPr/>
    </dgm:pt>
    <dgm:pt modelId="{CE8718A3-7AE7-4D9C-BF28-2D404945FBAD}" type="pres">
      <dgm:prSet presAssocID="{ADDD3EC5-7667-4BF6-A47C-AC4ECD860603}" presName="sibTrans"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A2489C94-ACEB-45B9-A4F6-06D4581CCF0C}" type="pres">
      <dgm:prSet presAssocID="{EA7FF478-6727-424B-9670-4F1EEB9A934A}" presName="composite"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21A76004-495C-4183-BD9D-B61317CCFE34}" type="pres">
      <dgm:prSet presAssocID="{EA7FF478-6727-424B-9670-4F1EEB9A934A}" presName="ParentText" presStyleLbl="node1" presStyleIdx="2" presStyleCnt="3">
        <dgm:presLayoutVars>
          <dgm:chMax val="1"/>
          <dgm:chPref val="1"/>
          <dgm:bulletEnabled val="1"/>
        </dgm:presLayoutVars>
      </dgm:prSet>
      <dgm:spPr/>
    </dgm:pt>
    <dgm:pt modelId="{0390CC25-C776-43FF-8FA2-C51A2E96372E}" type="pres">
      <dgm:prSet presAssocID="{EA7FF478-6727-424B-9670-4F1EEB9A934A}" presName="FinalChildText" presStyleLbl="revTx" presStyleIdx="2" presStyleCnt="3">
        <dgm:presLayoutVars>
          <dgm:chMax val="0"/>
          <dgm:chPref val="0"/>
          <dgm:bulletEnabled val="1"/>
        </dgm:presLayoutVars>
      </dgm:prSet>
      <dgm:spPr/>
    </dgm:pt>
  </dgm:ptLst>
  <dgm:cxnLst>
    <dgm:cxn modelId="{53D7E419-7292-4230-9FE6-A03236AFDBAA}" srcId="{74A104C0-3598-41DD-92EF-AB44CE525FC4}" destId="{EA7FF478-6727-424B-9670-4F1EEB9A934A}" srcOrd="2" destOrd="0" parTransId="{1B9C8247-6BFE-492C-8605-6D226FB29E7F}" sibTransId="{F38322C4-9C70-4D5A-9C88-C955934FB18A}"/>
    <dgm:cxn modelId="{0FD8F21C-E9FF-449F-AA12-EE9720AD34B8}" type="presOf" srcId="{EA7FF478-6727-424B-9670-4F1EEB9A934A}" destId="{21A76004-495C-4183-BD9D-B61317CCFE34}" srcOrd="0" destOrd="0" presId="urn:microsoft.com/office/officeart/2005/8/layout/StepDownProcess"/>
    <dgm:cxn modelId="{E1BD161F-09D8-4B41-B1F0-F3C662F19F8E}" type="presOf" srcId="{99EC0A9C-D260-413F-89FA-C9481BCC92A0}" destId="{93DF7CE5-85E4-49FD-8257-E178DC95A7D7}" srcOrd="0" destOrd="0" presId="urn:microsoft.com/office/officeart/2005/8/layout/StepDownProcess"/>
    <dgm:cxn modelId="{61992C1F-462A-43AD-B6B6-AE72EE206100}" type="presOf" srcId="{852B1F66-E600-4D8C-94E1-79074B7E0B9E}" destId="{DE074443-10ED-4A7C-8666-BD488711E746}" srcOrd="0" destOrd="0" presId="urn:microsoft.com/office/officeart/2005/8/layout/StepDownProcess"/>
    <dgm:cxn modelId="{B0EDAC3C-C581-4C24-B814-AF48E1F47929}" srcId="{DC81AF14-497D-4373-BAC2-323990DF4DD5}" destId="{4E7F8039-C667-4A6E-A9F3-35116D3E9F2A}" srcOrd="0" destOrd="0" parTransId="{9344BB0B-2141-4D5F-9F22-308D36A215C0}" sibTransId="{E66784C0-E6C9-4753-9EE7-D5BF7240AF38}"/>
    <dgm:cxn modelId="{132D7067-3C0E-4B66-A80C-03516B0D6BB9}" srcId="{74A104C0-3598-41DD-92EF-AB44CE525FC4}" destId="{99EC0A9C-D260-413F-89FA-C9481BCC92A0}" srcOrd="0" destOrd="0" parTransId="{EE597F9B-86F3-4C28-BEB7-7223623B5F21}" sibTransId="{799ED6C0-408E-423D-A9CD-CD4E030B9AD4}"/>
    <dgm:cxn modelId="{B1E60868-A080-43F9-9576-85B9F0AC3BA7}" srcId="{99EC0A9C-D260-413F-89FA-C9481BCC92A0}" destId="{852B1F66-E600-4D8C-94E1-79074B7E0B9E}" srcOrd="0" destOrd="0" parTransId="{D153FC93-9D05-433B-9047-2CFF327EB913}" sibTransId="{AB351270-A924-490E-B617-F40B898394D4}"/>
    <dgm:cxn modelId="{5D0D3D49-CEB7-44F6-9CD5-5054FABA3C92}" type="presOf" srcId="{7A75B433-F27E-41CF-9D28-32D919113BCD}" destId="{0390CC25-C776-43FF-8FA2-C51A2E96372E}" srcOrd="0" destOrd="0" presId="urn:microsoft.com/office/officeart/2005/8/layout/StepDownProcess"/>
    <dgm:cxn modelId="{DD3E4850-9EDA-475A-BB54-4E8377F52A7C}" type="presOf" srcId="{DC81AF14-497D-4373-BAC2-323990DF4DD5}" destId="{772D6818-B78E-43D8-88B0-9E20316C6CCE}" srcOrd="0" destOrd="0" presId="urn:microsoft.com/office/officeart/2005/8/layout/StepDownProcess"/>
    <dgm:cxn modelId="{7F0EE795-0FCC-4A27-B979-E0046973C46C}" type="presOf" srcId="{4E7F8039-C667-4A6E-A9F3-35116D3E9F2A}" destId="{007222FD-F640-4936-BFC7-D4D9ED04C19F}" srcOrd="0" destOrd="0" presId="urn:microsoft.com/office/officeart/2005/8/layout/StepDownProcess"/>
    <dgm:cxn modelId="{3ABBEEA1-734A-4D2D-9EA1-ABD9DC25CAB2}" type="presOf" srcId="{74A104C0-3598-41DD-92EF-AB44CE525FC4}" destId="{97D4E859-5FDC-49D2-9EFC-186B2B4D12C5}" srcOrd="0" destOrd="0" presId="urn:microsoft.com/office/officeart/2005/8/layout/StepDownProcess"/>
    <dgm:cxn modelId="{2F27E6EE-C9B5-4031-8513-11B7A7021413}" srcId="{EA7FF478-6727-424B-9670-4F1EEB9A934A}" destId="{7A75B433-F27E-41CF-9D28-32D919113BCD}" srcOrd="0" destOrd="0" parTransId="{3F204E7D-62B1-4E73-B575-18EC1175FD8F}" sibTransId="{3474FF65-7D8B-48B1-838E-9A71FD93C285}"/>
    <dgm:cxn modelId="{09351DFF-5F41-4E31-9685-2EAD6E3E309A}" srcId="{74A104C0-3598-41DD-92EF-AB44CE525FC4}" destId="{DC81AF14-497D-4373-BAC2-323990DF4DD5}" srcOrd="1" destOrd="0" parTransId="{835503F2-FD6F-455A-B994-AF7C76AD8CDB}" sibTransId="{ADDD3EC5-7667-4BF6-A47C-AC4ECD860603}"/>
    <dgm:cxn modelId="{29E0AAED-41BD-43AB-9B00-79291706ED86}" type="presParOf" srcId="{97D4E859-5FDC-49D2-9EFC-186B2B4D12C5}" destId="{7CE29CDE-24F3-4D9F-B789-30E79734A0EA}" srcOrd="0" destOrd="0" presId="urn:microsoft.com/office/officeart/2005/8/layout/StepDownProcess"/>
    <dgm:cxn modelId="{EFED8670-339C-401D-A2B4-CAF53059C979}" type="presParOf" srcId="{7CE29CDE-24F3-4D9F-B789-30E79734A0EA}" destId="{F64EFE72-297C-482A-9038-D86698D07BCD}" srcOrd="0" destOrd="0" presId="urn:microsoft.com/office/officeart/2005/8/layout/StepDownProcess"/>
    <dgm:cxn modelId="{C71E430C-AA2D-4C36-B08A-5A5512383CC4}" type="presParOf" srcId="{7CE29CDE-24F3-4D9F-B789-30E79734A0EA}" destId="{93DF7CE5-85E4-49FD-8257-E178DC95A7D7}" srcOrd="1" destOrd="0" presId="urn:microsoft.com/office/officeart/2005/8/layout/StepDownProcess"/>
    <dgm:cxn modelId="{776F27B5-BCEE-443B-BBE7-DD8232E6B49A}" type="presParOf" srcId="{7CE29CDE-24F3-4D9F-B789-30E79734A0EA}" destId="{DE074443-10ED-4A7C-8666-BD488711E746}" srcOrd="2" destOrd="0" presId="urn:microsoft.com/office/officeart/2005/8/layout/StepDownProcess"/>
    <dgm:cxn modelId="{DFB51868-C659-4412-A28D-406D3D5D2AE2}" type="presParOf" srcId="{97D4E859-5FDC-49D2-9EFC-186B2B4D12C5}" destId="{459A2629-0067-4B57-B758-80A182082BF6}" srcOrd="1" destOrd="0" presId="urn:microsoft.com/office/officeart/2005/8/layout/StepDownProcess"/>
    <dgm:cxn modelId="{69A4F788-4117-4B4E-BE0B-FCFC5D4D7D33}" type="presParOf" srcId="{97D4E859-5FDC-49D2-9EFC-186B2B4D12C5}" destId="{56EA7EB2-4CC1-4D75-A4E1-3D7FA65D361F}" srcOrd="2" destOrd="0" presId="urn:microsoft.com/office/officeart/2005/8/layout/StepDownProcess"/>
    <dgm:cxn modelId="{4E9BED19-769F-48A6-AA37-9402CDC68F1F}" type="presParOf" srcId="{56EA7EB2-4CC1-4D75-A4E1-3D7FA65D361F}" destId="{8CAF38CE-3D9E-4DCD-920F-F1D60263E86D}" srcOrd="0" destOrd="0" presId="urn:microsoft.com/office/officeart/2005/8/layout/StepDownProcess"/>
    <dgm:cxn modelId="{C48B3404-1DDC-45CF-A2BF-831B1175E481}" type="presParOf" srcId="{56EA7EB2-4CC1-4D75-A4E1-3D7FA65D361F}" destId="{772D6818-B78E-43D8-88B0-9E20316C6CCE}" srcOrd="1" destOrd="0" presId="urn:microsoft.com/office/officeart/2005/8/layout/StepDownProcess"/>
    <dgm:cxn modelId="{2B80751D-DDA2-4097-8995-03E489283FD2}" type="presParOf" srcId="{56EA7EB2-4CC1-4D75-A4E1-3D7FA65D361F}" destId="{007222FD-F640-4936-BFC7-D4D9ED04C19F}" srcOrd="2" destOrd="0" presId="urn:microsoft.com/office/officeart/2005/8/layout/StepDownProcess"/>
    <dgm:cxn modelId="{31F2DF75-A95A-44E5-9D25-F771F2105044}" type="presParOf" srcId="{97D4E859-5FDC-49D2-9EFC-186B2B4D12C5}" destId="{CE8718A3-7AE7-4D9C-BF28-2D404945FBAD}" srcOrd="3" destOrd="0" presId="urn:microsoft.com/office/officeart/2005/8/layout/StepDownProcess"/>
    <dgm:cxn modelId="{C09814DB-DAB5-4186-ADE3-5F11243FE34A}" type="presParOf" srcId="{97D4E859-5FDC-49D2-9EFC-186B2B4D12C5}" destId="{A2489C94-ACEB-45B9-A4F6-06D4581CCF0C}" srcOrd="4" destOrd="0" presId="urn:microsoft.com/office/officeart/2005/8/layout/StepDownProcess"/>
    <dgm:cxn modelId="{1368ED31-1333-44B6-ACF5-4031C1DC9AAE}" type="presParOf" srcId="{A2489C94-ACEB-45B9-A4F6-06D4581CCF0C}" destId="{21A76004-495C-4183-BD9D-B61317CCFE34}" srcOrd="0" destOrd="0" presId="urn:microsoft.com/office/officeart/2005/8/layout/StepDownProcess"/>
    <dgm:cxn modelId="{CA86416C-30FE-4C00-BFAB-0A8AAF992AF1}" type="presParOf" srcId="{A2489C94-ACEB-45B9-A4F6-06D4581CCF0C}" destId="{0390CC25-C776-43FF-8FA2-C51A2E96372E}"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A104C0-3598-41DD-92EF-AB44CE525FC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99EC0A9C-D260-413F-89FA-C9481BCC92A0}">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a:latin typeface="Georgia" panose="02040502050405020303" pitchFamily="18" charset="0"/>
            </a:rPr>
            <a:t>MP</a:t>
          </a:r>
        </a:p>
      </dgm:t>
    </dgm:pt>
    <dgm:pt modelId="{EE597F9B-86F3-4C28-BEB7-7223623B5F21}" type="parTrans" cxnId="{132D7067-3C0E-4B66-A80C-03516B0D6BB9}">
      <dgm:prSet/>
      <dgm:spPr/>
      <dgm:t>
        <a:bodyPr/>
        <a:lstStyle/>
        <a:p>
          <a:endParaRPr lang="en-US"/>
        </a:p>
      </dgm:t>
    </dgm:pt>
    <dgm:pt modelId="{799ED6C0-408E-423D-A9CD-CD4E030B9AD4}" type="sibTrans" cxnId="{132D7067-3C0E-4B66-A80C-03516B0D6BB9}">
      <dgm:prSet/>
      <dgm:spPr/>
      <dgm:t>
        <a:bodyPr/>
        <a:lstStyle/>
        <a:p>
          <a:endParaRPr lang="en-US"/>
        </a:p>
      </dgm:t>
    </dgm:pt>
    <dgm:pt modelId="{852B1F66-E600-4D8C-94E1-79074B7E0B9E}">
      <dgm:prSet phldrT="[Text]" custT="1"/>
      <dgm:spPr/>
      <dgm:t>
        <a:bodyPr/>
        <a:lstStyle/>
        <a:p>
          <a:r>
            <a:rPr lang="en-US" sz="2400" b="1" dirty="0">
              <a:latin typeface="Georgia" panose="02040502050405020303" pitchFamily="18" charset="0"/>
            </a:rPr>
            <a:t> 1</a:t>
          </a:r>
        </a:p>
      </dgm:t>
    </dgm:pt>
    <dgm:pt modelId="{D153FC93-9D05-433B-9047-2CFF327EB913}" type="parTrans" cxnId="{B1E60868-A080-43F9-9576-85B9F0AC3BA7}">
      <dgm:prSet/>
      <dgm:spPr/>
      <dgm:t>
        <a:bodyPr/>
        <a:lstStyle/>
        <a:p>
          <a:endParaRPr lang="en-US"/>
        </a:p>
      </dgm:t>
    </dgm:pt>
    <dgm:pt modelId="{AB351270-A924-490E-B617-F40B898394D4}" type="sibTrans" cxnId="{B1E60868-A080-43F9-9576-85B9F0AC3BA7}">
      <dgm:prSet/>
      <dgm:spPr/>
      <dgm:t>
        <a:bodyPr/>
        <a:lstStyle/>
        <a:p>
          <a:endParaRPr lang="en-US"/>
        </a:p>
      </dgm:t>
    </dgm:pt>
    <dgm:pt modelId="{DC81AF14-497D-4373-BAC2-323990DF4DD5}">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a:latin typeface="Georgia" panose="02040502050405020303" pitchFamily="18" charset="0"/>
            </a:rPr>
            <a:t>MLA</a:t>
          </a:r>
        </a:p>
      </dgm:t>
    </dgm:pt>
    <dgm:pt modelId="{835503F2-FD6F-455A-B994-AF7C76AD8CDB}" type="parTrans" cxnId="{09351DFF-5F41-4E31-9685-2EAD6E3E309A}">
      <dgm:prSet/>
      <dgm:spPr/>
      <dgm:t>
        <a:bodyPr/>
        <a:lstStyle/>
        <a:p>
          <a:endParaRPr lang="en-US"/>
        </a:p>
      </dgm:t>
    </dgm:pt>
    <dgm:pt modelId="{ADDD3EC5-7667-4BF6-A47C-AC4ECD860603}" type="sibTrans" cxnId="{09351DFF-5F41-4E31-9685-2EAD6E3E309A}">
      <dgm:prSet/>
      <dgm:spPr/>
      <dgm:t>
        <a:bodyPr/>
        <a:lstStyle/>
        <a:p>
          <a:endParaRPr lang="en-US"/>
        </a:p>
      </dgm:t>
    </dgm:pt>
    <dgm:pt modelId="{4E7F8039-C667-4A6E-A9F3-35116D3E9F2A}">
      <dgm:prSet phldrT="[Text]" custT="1"/>
      <dgm:spPr/>
      <dgm:t>
        <a:bodyPr/>
        <a:lstStyle/>
        <a:p>
          <a:r>
            <a:rPr lang="en-US" sz="2400" b="1" dirty="0">
              <a:latin typeface="Georgia" panose="02040502050405020303" pitchFamily="18" charset="0"/>
            </a:rPr>
            <a:t> 9</a:t>
          </a:r>
        </a:p>
      </dgm:t>
    </dgm:pt>
    <dgm:pt modelId="{9344BB0B-2141-4D5F-9F22-308D36A215C0}" type="parTrans" cxnId="{B0EDAC3C-C581-4C24-B814-AF48E1F47929}">
      <dgm:prSet/>
      <dgm:spPr/>
      <dgm:t>
        <a:bodyPr/>
        <a:lstStyle/>
        <a:p>
          <a:endParaRPr lang="en-US"/>
        </a:p>
      </dgm:t>
    </dgm:pt>
    <dgm:pt modelId="{E66784C0-E6C9-4753-9EE7-D5BF7240AF38}" type="sibTrans" cxnId="{B0EDAC3C-C581-4C24-B814-AF48E1F47929}">
      <dgm:prSet/>
      <dgm:spPr/>
      <dgm:t>
        <a:bodyPr/>
        <a:lstStyle/>
        <a:p>
          <a:endParaRPr lang="en-US"/>
        </a:p>
      </dgm:t>
    </dgm:pt>
    <dgm:pt modelId="{EA7FF478-6727-424B-9670-4F1EEB9A934A}">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a:latin typeface="Georgia" panose="02040502050405020303" pitchFamily="18" charset="0"/>
            </a:rPr>
            <a:t>CORPORATOR</a:t>
          </a:r>
        </a:p>
      </dgm:t>
    </dgm:pt>
    <dgm:pt modelId="{1B9C8247-6BFE-492C-8605-6D226FB29E7F}" type="parTrans" cxnId="{53D7E419-7292-4230-9FE6-A03236AFDBAA}">
      <dgm:prSet/>
      <dgm:spPr/>
      <dgm:t>
        <a:bodyPr/>
        <a:lstStyle/>
        <a:p>
          <a:endParaRPr lang="en-US"/>
        </a:p>
      </dgm:t>
    </dgm:pt>
    <dgm:pt modelId="{F38322C4-9C70-4D5A-9C88-C955934FB18A}" type="sibTrans" cxnId="{53D7E419-7292-4230-9FE6-A03236AFDBAA}">
      <dgm:prSet/>
      <dgm:spPr/>
      <dgm:t>
        <a:bodyPr/>
        <a:lstStyle/>
        <a:p>
          <a:endParaRPr lang="en-US"/>
        </a:p>
      </dgm:t>
    </dgm:pt>
    <dgm:pt modelId="{7A75B433-F27E-41CF-9D28-32D919113BCD}">
      <dgm:prSet phldrT="[Text]" custT="1"/>
      <dgm:spPr/>
      <dgm:t>
        <a:bodyPr/>
        <a:lstStyle/>
        <a:p>
          <a:r>
            <a:rPr lang="en-US" sz="2400" b="1" dirty="0">
              <a:latin typeface="Georgia" panose="02040502050405020303" pitchFamily="18" charset="0"/>
            </a:rPr>
            <a:t> 110</a:t>
          </a:r>
        </a:p>
      </dgm:t>
    </dgm:pt>
    <dgm:pt modelId="{3F204E7D-62B1-4E73-B575-18EC1175FD8F}" type="parTrans" cxnId="{2F27E6EE-C9B5-4031-8513-11B7A7021413}">
      <dgm:prSet/>
      <dgm:spPr/>
      <dgm:t>
        <a:bodyPr/>
        <a:lstStyle/>
        <a:p>
          <a:endParaRPr lang="en-US"/>
        </a:p>
      </dgm:t>
    </dgm:pt>
    <dgm:pt modelId="{3474FF65-7D8B-48B1-838E-9A71FD93C285}" type="sibTrans" cxnId="{2F27E6EE-C9B5-4031-8513-11B7A7021413}">
      <dgm:prSet/>
      <dgm:spPr/>
      <dgm:t>
        <a:bodyPr/>
        <a:lstStyle/>
        <a:p>
          <a:endParaRPr lang="en-US"/>
        </a:p>
      </dgm:t>
    </dgm:pt>
    <dgm:pt modelId="{97D4E859-5FDC-49D2-9EFC-186B2B4D12C5}" type="pres">
      <dgm:prSet presAssocID="{74A104C0-3598-41DD-92EF-AB44CE525FC4}" presName="rootnode" presStyleCnt="0">
        <dgm:presLayoutVars>
          <dgm:chMax/>
          <dgm:chPref/>
          <dgm:dir/>
          <dgm:animLvl val="lvl"/>
        </dgm:presLayoutVars>
      </dgm:prSet>
      <dgm:spPr/>
    </dgm:pt>
    <dgm:pt modelId="{7CE29CDE-24F3-4D9F-B789-30E79734A0EA}" type="pres">
      <dgm:prSet presAssocID="{99EC0A9C-D260-413F-89FA-C9481BCC92A0}" presName="composite" presStyleCnt="0"/>
      <dgm:spPr/>
    </dgm:pt>
    <dgm:pt modelId="{F64EFE72-297C-482A-9038-D86698D07BCD}" type="pres">
      <dgm:prSet presAssocID="{99EC0A9C-D260-413F-89FA-C9481BCC92A0}" presName="bentUpArrow1" presStyleLbl="alignImgPlace1" presStyleIdx="0" presStyleCnt="2"/>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93DF7CE5-85E4-49FD-8257-E178DC95A7D7}" type="pres">
      <dgm:prSet presAssocID="{99EC0A9C-D260-413F-89FA-C9481BCC92A0}" presName="ParentText" presStyleLbl="node1" presStyleIdx="0" presStyleCnt="3" custLinFactNeighborX="-25482" custLinFactNeighborY="1284">
        <dgm:presLayoutVars>
          <dgm:chMax val="1"/>
          <dgm:chPref val="1"/>
          <dgm:bulletEnabled val="1"/>
        </dgm:presLayoutVars>
      </dgm:prSet>
      <dgm:spPr/>
    </dgm:pt>
    <dgm:pt modelId="{DE074443-10ED-4A7C-8666-BD488711E746}" type="pres">
      <dgm:prSet presAssocID="{99EC0A9C-D260-413F-89FA-C9481BCC92A0}" presName="ChildText" presStyleLbl="revTx" presStyleIdx="0" presStyleCnt="3" custLinFactNeighborX="-28943" custLinFactNeighborY="979">
        <dgm:presLayoutVars>
          <dgm:chMax val="0"/>
          <dgm:chPref val="0"/>
          <dgm:bulletEnabled val="1"/>
        </dgm:presLayoutVars>
      </dgm:prSet>
      <dgm:spPr/>
    </dgm:pt>
    <dgm:pt modelId="{459A2629-0067-4B57-B758-80A182082BF6}" type="pres">
      <dgm:prSet presAssocID="{799ED6C0-408E-423D-A9CD-CD4E030B9AD4}" presName="sibTrans" presStyleCnt="0"/>
      <dgm:spPr/>
    </dgm:pt>
    <dgm:pt modelId="{56EA7EB2-4CC1-4D75-A4E1-3D7FA65D361F}" type="pres">
      <dgm:prSet presAssocID="{DC81AF14-497D-4373-BAC2-323990DF4DD5}" presName="composite" presStyleCnt="0"/>
      <dgm:spPr/>
    </dgm:pt>
    <dgm:pt modelId="{8CAF38CE-3D9E-4DCD-920F-F1D60263E86D}" type="pres">
      <dgm:prSet presAssocID="{DC81AF14-497D-4373-BAC2-323990DF4DD5}" presName="bentUpArrow1" presStyleLbl="alignImgPlace1" presStyleIdx="1" presStyleCnt="2" custLinFactNeighborX="27659"/>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772D6818-B78E-43D8-88B0-9E20316C6CCE}" type="pres">
      <dgm:prSet presAssocID="{DC81AF14-497D-4373-BAC2-323990DF4DD5}" presName="ParentText" presStyleLbl="node1" presStyleIdx="1" presStyleCnt="3" custLinFactNeighborX="-4432" custLinFactNeighborY="0">
        <dgm:presLayoutVars>
          <dgm:chMax val="1"/>
          <dgm:chPref val="1"/>
          <dgm:bulletEnabled val="1"/>
        </dgm:presLayoutVars>
      </dgm:prSet>
      <dgm:spPr/>
    </dgm:pt>
    <dgm:pt modelId="{007222FD-F640-4936-BFC7-D4D9ED04C19F}" type="pres">
      <dgm:prSet presAssocID="{DC81AF14-497D-4373-BAC2-323990DF4DD5}" presName="ChildText" presStyleLbl="revTx" presStyleIdx="1" presStyleCnt="3">
        <dgm:presLayoutVars>
          <dgm:chMax val="0"/>
          <dgm:chPref val="0"/>
          <dgm:bulletEnabled val="1"/>
        </dgm:presLayoutVars>
      </dgm:prSet>
      <dgm:spPr/>
    </dgm:pt>
    <dgm:pt modelId="{CE8718A3-7AE7-4D9C-BF28-2D404945FBAD}" type="pres">
      <dgm:prSet presAssocID="{ADDD3EC5-7667-4BF6-A47C-AC4ECD860603}" presName="sibTrans" presStyleCnt="0"/>
      <dgm:spPr/>
    </dgm:pt>
    <dgm:pt modelId="{A2489C94-ACEB-45B9-A4F6-06D4581CCF0C}" type="pres">
      <dgm:prSet presAssocID="{EA7FF478-6727-424B-9670-4F1EEB9A934A}" presName="composite" presStyleCnt="0"/>
      <dgm:spPr/>
    </dgm:pt>
    <dgm:pt modelId="{21A76004-495C-4183-BD9D-B61317CCFE34}" type="pres">
      <dgm:prSet presAssocID="{EA7FF478-6727-424B-9670-4F1EEB9A934A}" presName="ParentText" presStyleLbl="node1" presStyleIdx="2" presStyleCnt="3" custLinFactNeighborX="17264" custLinFactNeighborY="-2375">
        <dgm:presLayoutVars>
          <dgm:chMax val="1"/>
          <dgm:chPref val="1"/>
          <dgm:bulletEnabled val="1"/>
        </dgm:presLayoutVars>
      </dgm:prSet>
      <dgm:spPr/>
    </dgm:pt>
    <dgm:pt modelId="{0390CC25-C776-43FF-8FA2-C51A2E96372E}" type="pres">
      <dgm:prSet presAssocID="{EA7FF478-6727-424B-9670-4F1EEB9A934A}" presName="FinalChildText" presStyleLbl="revTx" presStyleIdx="2" presStyleCnt="3" custLinFactNeighborX="26658" custLinFactNeighborY="-1958">
        <dgm:presLayoutVars>
          <dgm:chMax val="0"/>
          <dgm:chPref val="0"/>
          <dgm:bulletEnabled val="1"/>
        </dgm:presLayoutVars>
      </dgm:prSet>
      <dgm:spPr/>
    </dgm:pt>
  </dgm:ptLst>
  <dgm:cxnLst>
    <dgm:cxn modelId="{53D7E419-7292-4230-9FE6-A03236AFDBAA}" srcId="{74A104C0-3598-41DD-92EF-AB44CE525FC4}" destId="{EA7FF478-6727-424B-9670-4F1EEB9A934A}" srcOrd="2" destOrd="0" parTransId="{1B9C8247-6BFE-492C-8605-6D226FB29E7F}" sibTransId="{F38322C4-9C70-4D5A-9C88-C955934FB18A}"/>
    <dgm:cxn modelId="{CB15552D-7CF8-4F22-97EC-6FB81E59BA47}" type="presOf" srcId="{7A75B433-F27E-41CF-9D28-32D919113BCD}" destId="{0390CC25-C776-43FF-8FA2-C51A2E96372E}" srcOrd="0" destOrd="0" presId="urn:microsoft.com/office/officeart/2005/8/layout/StepDownProcess"/>
    <dgm:cxn modelId="{B0EDAC3C-C581-4C24-B814-AF48E1F47929}" srcId="{DC81AF14-497D-4373-BAC2-323990DF4DD5}" destId="{4E7F8039-C667-4A6E-A9F3-35116D3E9F2A}" srcOrd="0" destOrd="0" parTransId="{9344BB0B-2141-4D5F-9F22-308D36A215C0}" sibTransId="{E66784C0-E6C9-4753-9EE7-D5BF7240AF38}"/>
    <dgm:cxn modelId="{132D7067-3C0E-4B66-A80C-03516B0D6BB9}" srcId="{74A104C0-3598-41DD-92EF-AB44CE525FC4}" destId="{99EC0A9C-D260-413F-89FA-C9481BCC92A0}" srcOrd="0" destOrd="0" parTransId="{EE597F9B-86F3-4C28-BEB7-7223623B5F21}" sibTransId="{799ED6C0-408E-423D-A9CD-CD4E030B9AD4}"/>
    <dgm:cxn modelId="{B1E60868-A080-43F9-9576-85B9F0AC3BA7}" srcId="{99EC0A9C-D260-413F-89FA-C9481BCC92A0}" destId="{852B1F66-E600-4D8C-94E1-79074B7E0B9E}" srcOrd="0" destOrd="0" parTransId="{D153FC93-9D05-433B-9047-2CFF327EB913}" sibTransId="{AB351270-A924-490E-B617-F40B898394D4}"/>
    <dgm:cxn modelId="{EDFD1153-88D0-4FAD-9083-F039879BF028}" type="presOf" srcId="{99EC0A9C-D260-413F-89FA-C9481BCC92A0}" destId="{93DF7CE5-85E4-49FD-8257-E178DC95A7D7}" srcOrd="0" destOrd="0" presId="urn:microsoft.com/office/officeart/2005/8/layout/StepDownProcess"/>
    <dgm:cxn modelId="{AD6554BD-81FE-4C32-AE1D-1DB838D077C3}" type="presOf" srcId="{EA7FF478-6727-424B-9670-4F1EEB9A934A}" destId="{21A76004-495C-4183-BD9D-B61317CCFE34}" srcOrd="0" destOrd="0" presId="urn:microsoft.com/office/officeart/2005/8/layout/StepDownProcess"/>
    <dgm:cxn modelId="{680202D5-001A-47EE-AF77-5E58F94D0345}" type="presOf" srcId="{DC81AF14-497D-4373-BAC2-323990DF4DD5}" destId="{772D6818-B78E-43D8-88B0-9E20316C6CCE}" srcOrd="0" destOrd="0" presId="urn:microsoft.com/office/officeart/2005/8/layout/StepDownProcess"/>
    <dgm:cxn modelId="{069B64EA-B0DC-4763-85D2-3933F926D62A}" type="presOf" srcId="{852B1F66-E600-4D8C-94E1-79074B7E0B9E}" destId="{DE074443-10ED-4A7C-8666-BD488711E746}" srcOrd="0" destOrd="0" presId="urn:microsoft.com/office/officeart/2005/8/layout/StepDownProcess"/>
    <dgm:cxn modelId="{896EDFEB-4534-4C5D-9141-8905EA687F59}" type="presOf" srcId="{4E7F8039-C667-4A6E-A9F3-35116D3E9F2A}" destId="{007222FD-F640-4936-BFC7-D4D9ED04C19F}" srcOrd="0" destOrd="0" presId="urn:microsoft.com/office/officeart/2005/8/layout/StepDownProcess"/>
    <dgm:cxn modelId="{2F27E6EE-C9B5-4031-8513-11B7A7021413}" srcId="{EA7FF478-6727-424B-9670-4F1EEB9A934A}" destId="{7A75B433-F27E-41CF-9D28-32D919113BCD}" srcOrd="0" destOrd="0" parTransId="{3F204E7D-62B1-4E73-B575-18EC1175FD8F}" sibTransId="{3474FF65-7D8B-48B1-838E-9A71FD93C285}"/>
    <dgm:cxn modelId="{8F4FB0FC-49E7-4C9C-822C-790EF4D4C2F0}" type="presOf" srcId="{74A104C0-3598-41DD-92EF-AB44CE525FC4}" destId="{97D4E859-5FDC-49D2-9EFC-186B2B4D12C5}" srcOrd="0" destOrd="0" presId="urn:microsoft.com/office/officeart/2005/8/layout/StepDownProcess"/>
    <dgm:cxn modelId="{09351DFF-5F41-4E31-9685-2EAD6E3E309A}" srcId="{74A104C0-3598-41DD-92EF-AB44CE525FC4}" destId="{DC81AF14-497D-4373-BAC2-323990DF4DD5}" srcOrd="1" destOrd="0" parTransId="{835503F2-FD6F-455A-B994-AF7C76AD8CDB}" sibTransId="{ADDD3EC5-7667-4BF6-A47C-AC4ECD860603}"/>
    <dgm:cxn modelId="{86F958EA-05D0-4B23-89CA-158C4F35FEA3}" type="presParOf" srcId="{97D4E859-5FDC-49D2-9EFC-186B2B4D12C5}" destId="{7CE29CDE-24F3-4D9F-B789-30E79734A0EA}" srcOrd="0" destOrd="0" presId="urn:microsoft.com/office/officeart/2005/8/layout/StepDownProcess"/>
    <dgm:cxn modelId="{EE7774B7-38E6-420E-B14D-0DAA97356401}" type="presParOf" srcId="{7CE29CDE-24F3-4D9F-B789-30E79734A0EA}" destId="{F64EFE72-297C-482A-9038-D86698D07BCD}" srcOrd="0" destOrd="0" presId="urn:microsoft.com/office/officeart/2005/8/layout/StepDownProcess"/>
    <dgm:cxn modelId="{38F660DB-DCB5-4CC6-90E9-4E78DB44F760}" type="presParOf" srcId="{7CE29CDE-24F3-4D9F-B789-30E79734A0EA}" destId="{93DF7CE5-85E4-49FD-8257-E178DC95A7D7}" srcOrd="1" destOrd="0" presId="urn:microsoft.com/office/officeart/2005/8/layout/StepDownProcess"/>
    <dgm:cxn modelId="{1E412F20-AA56-4CF9-BB45-8D4A12C5F605}" type="presParOf" srcId="{7CE29CDE-24F3-4D9F-B789-30E79734A0EA}" destId="{DE074443-10ED-4A7C-8666-BD488711E746}" srcOrd="2" destOrd="0" presId="urn:microsoft.com/office/officeart/2005/8/layout/StepDownProcess"/>
    <dgm:cxn modelId="{15C063DB-2429-4CFE-A9CF-739D72F0F92C}" type="presParOf" srcId="{97D4E859-5FDC-49D2-9EFC-186B2B4D12C5}" destId="{459A2629-0067-4B57-B758-80A182082BF6}" srcOrd="1" destOrd="0" presId="urn:microsoft.com/office/officeart/2005/8/layout/StepDownProcess"/>
    <dgm:cxn modelId="{C905F86C-7C3F-401E-B77F-661643D1F3CC}" type="presParOf" srcId="{97D4E859-5FDC-49D2-9EFC-186B2B4D12C5}" destId="{56EA7EB2-4CC1-4D75-A4E1-3D7FA65D361F}" srcOrd="2" destOrd="0" presId="urn:microsoft.com/office/officeart/2005/8/layout/StepDownProcess"/>
    <dgm:cxn modelId="{02965565-0EC5-4AE0-BD88-ABC8F60CE32C}" type="presParOf" srcId="{56EA7EB2-4CC1-4D75-A4E1-3D7FA65D361F}" destId="{8CAF38CE-3D9E-4DCD-920F-F1D60263E86D}" srcOrd="0" destOrd="0" presId="urn:microsoft.com/office/officeart/2005/8/layout/StepDownProcess"/>
    <dgm:cxn modelId="{7EF10FAB-0976-4AD1-AAE2-92757B582AB6}" type="presParOf" srcId="{56EA7EB2-4CC1-4D75-A4E1-3D7FA65D361F}" destId="{772D6818-B78E-43D8-88B0-9E20316C6CCE}" srcOrd="1" destOrd="0" presId="urn:microsoft.com/office/officeart/2005/8/layout/StepDownProcess"/>
    <dgm:cxn modelId="{CC6DF35E-0805-4E7A-98BD-80D02F06DC1C}" type="presParOf" srcId="{56EA7EB2-4CC1-4D75-A4E1-3D7FA65D361F}" destId="{007222FD-F640-4936-BFC7-D4D9ED04C19F}" srcOrd="2" destOrd="0" presId="urn:microsoft.com/office/officeart/2005/8/layout/StepDownProcess"/>
    <dgm:cxn modelId="{00052A8C-85F8-4FF7-B0A7-BE8EA1517ABD}" type="presParOf" srcId="{97D4E859-5FDC-49D2-9EFC-186B2B4D12C5}" destId="{CE8718A3-7AE7-4D9C-BF28-2D404945FBAD}" srcOrd="3" destOrd="0" presId="urn:microsoft.com/office/officeart/2005/8/layout/StepDownProcess"/>
    <dgm:cxn modelId="{79ED83CF-AC7D-446A-B55D-E7FFD50FB4FF}" type="presParOf" srcId="{97D4E859-5FDC-49D2-9EFC-186B2B4D12C5}" destId="{A2489C94-ACEB-45B9-A4F6-06D4581CCF0C}" srcOrd="4" destOrd="0" presId="urn:microsoft.com/office/officeart/2005/8/layout/StepDownProcess"/>
    <dgm:cxn modelId="{88611D78-B65F-4685-BB3B-F22E84FF2D57}" type="presParOf" srcId="{A2489C94-ACEB-45B9-A4F6-06D4581CCF0C}" destId="{21A76004-495C-4183-BD9D-B61317CCFE34}" srcOrd="0" destOrd="0" presId="urn:microsoft.com/office/officeart/2005/8/layout/StepDownProcess"/>
    <dgm:cxn modelId="{D4B563C6-E601-4429-8834-41AAA689F6B4}" type="presParOf" srcId="{A2489C94-ACEB-45B9-A4F6-06D4581CCF0C}" destId="{0390CC25-C776-43FF-8FA2-C51A2E96372E}"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EFE72-297C-482A-9038-D86698D07BCD}">
      <dsp:nvSpPr>
        <dsp:cNvPr id="0" name=""/>
        <dsp:cNvSpPr/>
      </dsp:nvSpPr>
      <dsp:spPr>
        <a:xfrm rot="5400000">
          <a:off x="1843683" y="1786380"/>
          <a:ext cx="1579899" cy="1798659"/>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93DF7CE5-85E4-49FD-8257-E178DC95A7D7}">
      <dsp:nvSpPr>
        <dsp:cNvPr id="0" name=""/>
        <dsp:cNvSpPr/>
      </dsp:nvSpPr>
      <dsp:spPr>
        <a:xfrm>
          <a:off x="768055" y="35030"/>
          <a:ext cx="2659620" cy="1861647"/>
        </a:xfrm>
        <a:prstGeom prst="roundRect">
          <a:avLst>
            <a:gd name="adj" fmla="val 16670"/>
          </a:avLst>
        </a:prstGeom>
        <a:solidFill>
          <a:schemeClr val="accent1">
            <a:hueOff val="0"/>
            <a:satOff val="0"/>
            <a:lumOff val="0"/>
            <a:alphaOff val="0"/>
          </a:schemeClr>
        </a:solidFill>
        <a:ln w="1905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Georgia" panose="02040502050405020303" pitchFamily="18" charset="0"/>
            </a:rPr>
            <a:t>MP</a:t>
          </a:r>
        </a:p>
      </dsp:txBody>
      <dsp:txXfrm>
        <a:off x="858949" y="125924"/>
        <a:ext cx="2477832" cy="1679859"/>
      </dsp:txXfrm>
    </dsp:sp>
    <dsp:sp modelId="{DE074443-10ED-4A7C-8666-BD488711E746}">
      <dsp:nvSpPr>
        <dsp:cNvPr id="0" name=""/>
        <dsp:cNvSpPr/>
      </dsp:nvSpPr>
      <dsp:spPr>
        <a:xfrm>
          <a:off x="3684296" y="249083"/>
          <a:ext cx="4313900" cy="1504665"/>
        </a:xfrm>
        <a:prstGeom prst="rect">
          <a:avLst/>
        </a:prstGeom>
        <a:no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Georgia" panose="02040502050405020303" pitchFamily="18" charset="0"/>
            </a:rPr>
            <a:t> NUMBER OF    MEMBER OF PARLIAMENT</a:t>
          </a:r>
        </a:p>
      </dsp:txBody>
      <dsp:txXfrm>
        <a:off x="3684296" y="249083"/>
        <a:ext cx="4313900" cy="1504665"/>
      </dsp:txXfrm>
    </dsp:sp>
    <dsp:sp modelId="{8CAF38CE-3D9E-4DCD-920F-F1D60263E86D}">
      <dsp:nvSpPr>
        <dsp:cNvPr id="0" name=""/>
        <dsp:cNvSpPr/>
      </dsp:nvSpPr>
      <dsp:spPr>
        <a:xfrm rot="5400000">
          <a:off x="4619881" y="3889790"/>
          <a:ext cx="1579899" cy="1798659"/>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772D6818-B78E-43D8-88B0-9E20316C6CCE}">
      <dsp:nvSpPr>
        <dsp:cNvPr id="0" name=""/>
        <dsp:cNvSpPr/>
      </dsp:nvSpPr>
      <dsp:spPr>
        <a:xfrm>
          <a:off x="3544254" y="2126275"/>
          <a:ext cx="2659620" cy="1861647"/>
        </a:xfrm>
        <a:prstGeom prst="roundRect">
          <a:avLst>
            <a:gd name="adj" fmla="val 16670"/>
          </a:avLst>
        </a:prstGeom>
        <a:solidFill>
          <a:schemeClr val="accent1">
            <a:hueOff val="0"/>
            <a:satOff val="0"/>
            <a:lumOff val="0"/>
            <a:alphaOff val="0"/>
          </a:schemeClr>
        </a:solidFill>
        <a:ln w="1905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Georgia" panose="02040502050405020303" pitchFamily="18" charset="0"/>
            </a:rPr>
            <a:t>MLA</a:t>
          </a:r>
        </a:p>
      </dsp:txBody>
      <dsp:txXfrm>
        <a:off x="3635148" y="2217169"/>
        <a:ext cx="2477832" cy="1679859"/>
      </dsp:txXfrm>
    </dsp:sp>
    <dsp:sp modelId="{007222FD-F640-4936-BFC7-D4D9ED04C19F}">
      <dsp:nvSpPr>
        <dsp:cNvPr id="0" name=""/>
        <dsp:cNvSpPr/>
      </dsp:nvSpPr>
      <dsp:spPr>
        <a:xfrm>
          <a:off x="6343138" y="2304773"/>
          <a:ext cx="4064987" cy="1504665"/>
        </a:xfrm>
        <a:prstGeom prst="rect">
          <a:avLst/>
        </a:prstGeom>
        <a:no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Georgia" panose="02040502050405020303" pitchFamily="18" charset="0"/>
            </a:rPr>
            <a:t>NUMBER OF MEMBER OF LEGISLATIVE</a:t>
          </a:r>
        </a:p>
      </dsp:txBody>
      <dsp:txXfrm>
        <a:off x="6343138" y="2304773"/>
        <a:ext cx="4064987" cy="1504665"/>
      </dsp:txXfrm>
    </dsp:sp>
    <dsp:sp modelId="{21A76004-495C-4183-BD9D-B61317CCFE34}">
      <dsp:nvSpPr>
        <dsp:cNvPr id="0" name=""/>
        <dsp:cNvSpPr/>
      </dsp:nvSpPr>
      <dsp:spPr>
        <a:xfrm>
          <a:off x="6320453" y="4217519"/>
          <a:ext cx="2659620" cy="1861647"/>
        </a:xfrm>
        <a:prstGeom prst="roundRect">
          <a:avLst>
            <a:gd name="adj" fmla="val 16670"/>
          </a:avLst>
        </a:prstGeom>
        <a:solidFill>
          <a:schemeClr val="accent1">
            <a:hueOff val="0"/>
            <a:satOff val="0"/>
            <a:lumOff val="0"/>
            <a:alphaOff val="0"/>
          </a:schemeClr>
        </a:solidFill>
        <a:ln w="1905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Georgia" panose="02040502050405020303" pitchFamily="18" charset="0"/>
            </a:rPr>
            <a:t>CORPORATOR</a:t>
          </a:r>
        </a:p>
      </dsp:txBody>
      <dsp:txXfrm>
        <a:off x="6411347" y="4308413"/>
        <a:ext cx="2477832" cy="1679859"/>
      </dsp:txXfrm>
    </dsp:sp>
    <dsp:sp modelId="{0390CC25-C776-43FF-8FA2-C51A2E96372E}">
      <dsp:nvSpPr>
        <dsp:cNvPr id="0" name=""/>
        <dsp:cNvSpPr/>
      </dsp:nvSpPr>
      <dsp:spPr>
        <a:xfrm>
          <a:off x="8980073" y="4395070"/>
          <a:ext cx="1934354" cy="1504665"/>
        </a:xfrm>
        <a:prstGeom prst="rect">
          <a:avLst/>
        </a:prstGeom>
        <a:no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Georgia" panose="02040502050405020303" pitchFamily="18" charset="0"/>
            </a:rPr>
            <a:t>NUMBER OF WARDS</a:t>
          </a:r>
        </a:p>
      </dsp:txBody>
      <dsp:txXfrm>
        <a:off x="8980073" y="4395070"/>
        <a:ext cx="1934354" cy="15046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EFE72-297C-482A-9038-D86698D07BCD}">
      <dsp:nvSpPr>
        <dsp:cNvPr id="0" name=""/>
        <dsp:cNvSpPr/>
      </dsp:nvSpPr>
      <dsp:spPr>
        <a:xfrm rot="5400000">
          <a:off x="1420664" y="1654793"/>
          <a:ext cx="1463522" cy="1666168"/>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93DF7CE5-85E4-49FD-8257-E178DC95A7D7}">
      <dsp:nvSpPr>
        <dsp:cNvPr id="0" name=""/>
        <dsp:cNvSpPr/>
      </dsp:nvSpPr>
      <dsp:spPr>
        <a:xfrm>
          <a:off x="405117" y="54592"/>
          <a:ext cx="2463710" cy="1724517"/>
        </a:xfrm>
        <a:prstGeom prst="roundRect">
          <a:avLst>
            <a:gd name="adj" fmla="val 16670"/>
          </a:avLst>
        </a:prstGeom>
        <a:solidFill>
          <a:schemeClr val="accent1">
            <a:hueOff val="0"/>
            <a:satOff val="0"/>
            <a:lumOff val="0"/>
            <a:alphaOff val="0"/>
          </a:schemeClr>
        </a:solidFill>
        <a:ln w="1905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Georgia" panose="02040502050405020303" pitchFamily="18" charset="0"/>
            </a:rPr>
            <a:t>MP</a:t>
          </a:r>
        </a:p>
      </dsp:txBody>
      <dsp:txXfrm>
        <a:off x="489316" y="138791"/>
        <a:ext cx="2295312" cy="1556119"/>
      </dsp:txXfrm>
    </dsp:sp>
    <dsp:sp modelId="{DE074443-10ED-4A7C-8666-BD488711E746}">
      <dsp:nvSpPr>
        <dsp:cNvPr id="0" name=""/>
        <dsp:cNvSpPr/>
      </dsp:nvSpPr>
      <dsp:spPr>
        <a:xfrm>
          <a:off x="2978010" y="210567"/>
          <a:ext cx="1791868" cy="1393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a:latin typeface="Georgia" panose="02040502050405020303" pitchFamily="18" charset="0"/>
            </a:rPr>
            <a:t> 1</a:t>
          </a:r>
        </a:p>
      </dsp:txBody>
      <dsp:txXfrm>
        <a:off x="2978010" y="210567"/>
        <a:ext cx="1791868" cy="1393830"/>
      </dsp:txXfrm>
    </dsp:sp>
    <dsp:sp modelId="{8CAF38CE-3D9E-4DCD-920F-F1D60263E86D}">
      <dsp:nvSpPr>
        <dsp:cNvPr id="0" name=""/>
        <dsp:cNvSpPr/>
      </dsp:nvSpPr>
      <dsp:spPr>
        <a:xfrm rot="5400000">
          <a:off x="3924187" y="3591995"/>
          <a:ext cx="1463522" cy="1666168"/>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772D6818-B78E-43D8-88B0-9E20316C6CCE}">
      <dsp:nvSpPr>
        <dsp:cNvPr id="0" name=""/>
        <dsp:cNvSpPr/>
      </dsp:nvSpPr>
      <dsp:spPr>
        <a:xfrm>
          <a:off x="2966406" y="1969651"/>
          <a:ext cx="2463710" cy="1724517"/>
        </a:xfrm>
        <a:prstGeom prst="roundRect">
          <a:avLst>
            <a:gd name="adj" fmla="val 16670"/>
          </a:avLst>
        </a:prstGeom>
        <a:solidFill>
          <a:schemeClr val="accent1">
            <a:hueOff val="0"/>
            <a:satOff val="0"/>
            <a:lumOff val="0"/>
            <a:alphaOff val="0"/>
          </a:schemeClr>
        </a:solidFill>
        <a:ln w="1905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Georgia" panose="02040502050405020303" pitchFamily="18" charset="0"/>
            </a:rPr>
            <a:t>MLA</a:t>
          </a:r>
        </a:p>
      </dsp:txBody>
      <dsp:txXfrm>
        <a:off x="3050605" y="2053850"/>
        <a:ext cx="2295312" cy="1556119"/>
      </dsp:txXfrm>
    </dsp:sp>
    <dsp:sp modelId="{007222FD-F640-4936-BFC7-D4D9ED04C19F}">
      <dsp:nvSpPr>
        <dsp:cNvPr id="0" name=""/>
        <dsp:cNvSpPr/>
      </dsp:nvSpPr>
      <dsp:spPr>
        <a:xfrm>
          <a:off x="5539308" y="2134123"/>
          <a:ext cx="1791868" cy="1393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a:latin typeface="Georgia" panose="02040502050405020303" pitchFamily="18" charset="0"/>
            </a:rPr>
            <a:t> 9</a:t>
          </a:r>
        </a:p>
      </dsp:txBody>
      <dsp:txXfrm>
        <a:off x="5539308" y="2134123"/>
        <a:ext cx="1791868" cy="1393830"/>
      </dsp:txXfrm>
    </dsp:sp>
    <dsp:sp modelId="{21A76004-495C-4183-BD9D-B61317CCFE34}">
      <dsp:nvSpPr>
        <dsp:cNvPr id="0" name=""/>
        <dsp:cNvSpPr/>
      </dsp:nvSpPr>
      <dsp:spPr>
        <a:xfrm>
          <a:off x="5543610" y="3865896"/>
          <a:ext cx="2463710" cy="1724517"/>
        </a:xfrm>
        <a:prstGeom prst="roundRect">
          <a:avLst>
            <a:gd name="adj" fmla="val 16670"/>
          </a:avLst>
        </a:prstGeom>
        <a:solidFill>
          <a:schemeClr val="accent1">
            <a:hueOff val="0"/>
            <a:satOff val="0"/>
            <a:lumOff val="0"/>
            <a:alphaOff val="0"/>
          </a:schemeClr>
        </a:solidFill>
        <a:ln w="1905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Georgia" panose="02040502050405020303" pitchFamily="18" charset="0"/>
            </a:rPr>
            <a:t>CORPORATOR</a:t>
          </a:r>
        </a:p>
      </dsp:txBody>
      <dsp:txXfrm>
        <a:off x="5627809" y="3950095"/>
        <a:ext cx="2295312" cy="1556119"/>
      </dsp:txXfrm>
    </dsp:sp>
    <dsp:sp modelId="{0390CC25-C776-43FF-8FA2-C51A2E96372E}">
      <dsp:nvSpPr>
        <dsp:cNvPr id="0" name=""/>
        <dsp:cNvSpPr/>
      </dsp:nvSpPr>
      <dsp:spPr>
        <a:xfrm>
          <a:off x="8059662" y="4044034"/>
          <a:ext cx="1791868" cy="1393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a:latin typeface="Georgia" panose="02040502050405020303" pitchFamily="18" charset="0"/>
            </a:rPr>
            <a:t> 110</a:t>
          </a:r>
        </a:p>
      </dsp:txBody>
      <dsp:txXfrm>
        <a:off x="8059662" y="4044034"/>
        <a:ext cx="1791868" cy="139383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3EDF81EB-5E78-489A-8258-9135CB405742}" type="datetimeFigureOut">
              <a:rPr lang="en-US" smtClean="0"/>
              <a:t>18-May-20</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2387F66-4168-4208-AC45-037B16C0B67F}"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89825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F81EB-5E78-489A-8258-9135CB405742}" type="datetimeFigureOut">
              <a:rPr lang="en-US" smtClean="0"/>
              <a:t>18-May-20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3848891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F81EB-5E78-489A-8258-9135CB405742}" type="datetimeFigureOut">
              <a:rPr lang="en-US" smtClean="0"/>
              <a:t>18-May-20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1257739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F81EB-5E78-489A-8258-9135CB405742}" type="datetimeFigureOut">
              <a:rPr lang="en-US" smtClean="0"/>
              <a:t>18-May-20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87F66-4168-4208-AC45-037B16C0B67F}"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20972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F81EB-5E78-489A-8258-9135CB405742}" type="datetimeFigureOut">
              <a:rPr lang="en-US" smtClean="0"/>
              <a:t>18-May-20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88914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DF81EB-5E78-489A-8258-9135CB405742}" type="datetimeFigureOut">
              <a:rPr lang="en-US" smtClean="0"/>
              <a:t>18-May-20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1388416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DF81EB-5E78-489A-8258-9135CB405742}" type="datetimeFigureOut">
              <a:rPr lang="en-US" smtClean="0"/>
              <a:t>18-May-20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1173637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F81EB-5E78-489A-8258-9135CB405742}" type="datetimeFigureOut">
              <a:rPr lang="en-US" smtClean="0"/>
              <a:t>18-May-20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3811692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F81EB-5E78-489A-8258-9135CB405742}" type="datetimeFigureOut">
              <a:rPr lang="en-US" smtClean="0"/>
              <a:t>18-May-20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130009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F81EB-5E78-489A-8258-9135CB405742}" type="datetimeFigureOut">
              <a:rPr lang="en-US" smtClean="0"/>
              <a:t>18-May-20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1426948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DF81EB-5E78-489A-8258-9135CB405742}" type="datetimeFigureOut">
              <a:rPr lang="en-US" smtClean="0"/>
              <a:t>18-May-20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1561312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DF81EB-5E78-489A-8258-9135CB405742}" type="datetimeFigureOut">
              <a:rPr lang="en-US" smtClean="0"/>
              <a:t>18-May-20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1309251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DF81EB-5E78-489A-8258-9135CB405742}" type="datetimeFigureOut">
              <a:rPr lang="en-US" smtClean="0"/>
              <a:t>18-May-20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3181499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DF81EB-5E78-489A-8258-9135CB405742}" type="datetimeFigureOut">
              <a:rPr lang="en-US" smtClean="0"/>
              <a:t>18-May-20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1894941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DF81EB-5E78-489A-8258-9135CB405742}" type="datetimeFigureOut">
              <a:rPr lang="en-US" smtClean="0"/>
              <a:t>18-May-20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2517084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F81EB-5E78-489A-8258-9135CB405742}" type="datetimeFigureOut">
              <a:rPr lang="en-US" smtClean="0"/>
              <a:t>18-May-20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199623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F81EB-5E78-489A-8258-9135CB405742}" type="datetimeFigureOut">
              <a:rPr lang="en-US" smtClean="0"/>
              <a:t>18-May-20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2062814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3EDF81EB-5E78-489A-8258-9135CB405742}" type="datetimeFigureOut">
              <a:rPr lang="en-US" smtClean="0"/>
              <a:t>18-May-20</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2387F66-4168-4208-AC45-037B16C0B67F}" type="slidenum">
              <a:rPr lang="en-US" smtClean="0"/>
              <a:t>‹#›</a:t>
            </a:fld>
            <a:endParaRPr lang="en-US"/>
          </a:p>
        </p:txBody>
      </p:sp>
    </p:spTree>
    <p:extLst>
      <p:ext uri="{BB962C8B-B14F-4D97-AF65-F5344CB8AC3E}">
        <p14:creationId xmlns:p14="http://schemas.microsoft.com/office/powerpoint/2010/main" val="8255401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9DD14C-3BD9-48BC-AA8B-B36EA85C0C49}"/>
              </a:ext>
            </a:extLst>
          </p:cNvPr>
          <p:cNvSpPr>
            <a:spLocks noGrp="1"/>
          </p:cNvSpPr>
          <p:nvPr>
            <p:ph type="title"/>
          </p:nvPr>
        </p:nvSpPr>
        <p:spPr>
          <a:xfrm>
            <a:off x="685800" y="2129051"/>
            <a:ext cx="10559956" cy="755509"/>
          </a:xfrm>
        </p:spPr>
        <p:style>
          <a:lnRef idx="2">
            <a:schemeClr val="accent1"/>
          </a:lnRef>
          <a:fillRef idx="1">
            <a:schemeClr val="lt1"/>
          </a:fillRef>
          <a:effectRef idx="0">
            <a:schemeClr val="accent1"/>
          </a:effectRef>
          <a:fontRef idx="minor">
            <a:schemeClr val="dk1"/>
          </a:fontRef>
        </p:style>
        <p:txBody>
          <a:bodyPr>
            <a:normAutofit/>
          </a:bodyPr>
          <a:lstStyle/>
          <a:p>
            <a:r>
              <a:rPr lang="en-US" sz="3600" b="1" u="sng" dirty="0">
                <a:solidFill>
                  <a:schemeClr val="accent1"/>
                </a:solidFill>
                <a:latin typeface="Georgia" panose="02040502050405020303" pitchFamily="18" charset="0"/>
              </a:rPr>
              <a:t>Integrated covid-19 </a:t>
            </a:r>
            <a:r>
              <a:rPr lang="en-US" sz="3600" b="1" u="sng" dirty="0" err="1">
                <a:solidFill>
                  <a:schemeClr val="accent1"/>
                </a:solidFill>
                <a:latin typeface="Georgia" panose="02040502050405020303" pitchFamily="18" charset="0"/>
              </a:rPr>
              <a:t>dashboArd</a:t>
            </a:r>
            <a:r>
              <a:rPr lang="en-US" sz="3600" b="1" u="sng" dirty="0">
                <a:solidFill>
                  <a:schemeClr val="accent1"/>
                </a:solidFill>
                <a:latin typeface="Georgia" panose="02040502050405020303" pitchFamily="18" charset="0"/>
              </a:rPr>
              <a:t> </a:t>
            </a:r>
            <a:r>
              <a:rPr lang="en-US" sz="1400" b="1" u="sng" dirty="0">
                <a:solidFill>
                  <a:schemeClr val="accent1"/>
                </a:solidFill>
                <a:latin typeface="Georgia" panose="02040502050405020303" pitchFamily="18" charset="0"/>
              </a:rPr>
              <a:t>(TEAM-03)</a:t>
            </a:r>
          </a:p>
        </p:txBody>
      </p:sp>
      <p:sp>
        <p:nvSpPr>
          <p:cNvPr id="5" name="Text Placeholder 4">
            <a:extLst>
              <a:ext uri="{FF2B5EF4-FFF2-40B4-BE49-F238E27FC236}">
                <a16:creationId xmlns:a16="http://schemas.microsoft.com/office/drawing/2014/main" id="{C29E534A-6311-414E-89CC-9653602B9729}"/>
              </a:ext>
            </a:extLst>
          </p:cNvPr>
          <p:cNvSpPr>
            <a:spLocks noGrp="1"/>
          </p:cNvSpPr>
          <p:nvPr>
            <p:ph type="body" sz="half" idx="2"/>
          </p:nvPr>
        </p:nvSpPr>
        <p:spPr>
          <a:xfrm>
            <a:off x="685798" y="2993885"/>
            <a:ext cx="10394707" cy="1959112"/>
          </a:xfrm>
        </p:spPr>
        <p:txBody>
          <a:bodyPr>
            <a:normAutofit/>
          </a:bodyPr>
          <a:lstStyle/>
          <a:p>
            <a:r>
              <a:rPr lang="en-US" sz="2000" dirty="0">
                <a:latin typeface="Georgia" panose="02040502050405020303" pitchFamily="18" charset="0"/>
              </a:rPr>
              <a:t>PRAKHAR KATYAYAN (10826)</a:t>
            </a:r>
          </a:p>
          <a:p>
            <a:r>
              <a:rPr lang="en-US" sz="2000" dirty="0">
                <a:latin typeface="Georgia" panose="02040502050405020303" pitchFamily="18" charset="0"/>
              </a:rPr>
              <a:t>TANMAY SURANA (10021)</a:t>
            </a:r>
          </a:p>
          <a:p>
            <a:r>
              <a:rPr lang="en-US" sz="2000" dirty="0">
                <a:latin typeface="Georgia" panose="02040502050405020303" pitchFamily="18" charset="0"/>
              </a:rPr>
              <a:t>DIVYANSH MITTAL (9756)</a:t>
            </a:r>
          </a:p>
        </p:txBody>
      </p:sp>
    </p:spTree>
    <p:extLst>
      <p:ext uri="{BB962C8B-B14F-4D97-AF65-F5344CB8AC3E}">
        <p14:creationId xmlns:p14="http://schemas.microsoft.com/office/powerpoint/2010/main" val="2328843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39BD7-6583-479B-8E6B-3FD7E554FE98}"/>
              </a:ext>
            </a:extLst>
          </p:cNvPr>
          <p:cNvSpPr txBox="1"/>
          <p:nvPr/>
        </p:nvSpPr>
        <p:spPr>
          <a:xfrm>
            <a:off x="327548" y="1997839"/>
            <a:ext cx="11300346" cy="2862322"/>
          </a:xfrm>
          <a:prstGeom prst="rect">
            <a:avLst/>
          </a:prstGeom>
          <a:noFill/>
        </p:spPr>
        <p:txBody>
          <a:bodyPr wrap="square" rtlCol="0">
            <a:spAutoFit/>
          </a:bodyPr>
          <a:lstStyle/>
          <a:p>
            <a:pPr marL="342900" lvl="0" indent="-342900">
              <a:buFont typeface="Arial" panose="020B0604020202020204" pitchFamily="34" charset="0"/>
              <a:buChar char="•"/>
            </a:pPr>
            <a:r>
              <a:rPr lang="en-US" sz="2000" b="1" u="sng" dirty="0">
                <a:latin typeface="Georgia" panose="02040502050405020303" pitchFamily="18" charset="0"/>
              </a:rPr>
              <a:t>Drupal 8 (Content Management </a:t>
            </a:r>
            <a:r>
              <a:rPr lang="en-US" sz="2000" b="1" u="sng" dirty="0" err="1">
                <a:latin typeface="Georgia" panose="02040502050405020303" pitchFamily="18" charset="0"/>
              </a:rPr>
              <a:t>Syatem</a:t>
            </a:r>
            <a:r>
              <a:rPr lang="en-US" sz="2000" b="1" u="sng" dirty="0">
                <a:latin typeface="Georgia" panose="02040502050405020303" pitchFamily="18" charset="0"/>
              </a:rPr>
              <a:t>)</a:t>
            </a:r>
            <a:endParaRPr lang="en-US" sz="2000" u="sng" dirty="0">
              <a:latin typeface="Georgia" panose="02040502050405020303" pitchFamily="18" charset="0"/>
            </a:endParaRPr>
          </a:p>
          <a:p>
            <a:pPr marL="342900" lvl="0" indent="-342900">
              <a:buFont typeface="Arial" panose="020B0604020202020204" pitchFamily="34" charset="0"/>
              <a:buChar char="•"/>
            </a:pPr>
            <a:endParaRPr lang="en-US" sz="2000" b="1" u="sng" dirty="0">
              <a:latin typeface="Georgia" panose="02040502050405020303" pitchFamily="18" charset="0"/>
            </a:endParaRPr>
          </a:p>
          <a:p>
            <a:pPr marL="342900" lvl="0" indent="-342900">
              <a:buFont typeface="Arial" panose="020B0604020202020204" pitchFamily="34" charset="0"/>
              <a:buChar char="•"/>
            </a:pPr>
            <a:r>
              <a:rPr lang="en-US" sz="2000" b="1" u="sng" dirty="0">
                <a:latin typeface="Georgia" panose="02040502050405020303" pitchFamily="18" charset="0"/>
              </a:rPr>
              <a:t>HTML5</a:t>
            </a:r>
            <a:endParaRPr lang="en-US" sz="2000" u="sng" dirty="0">
              <a:latin typeface="Georgia" panose="02040502050405020303" pitchFamily="18" charset="0"/>
            </a:endParaRPr>
          </a:p>
          <a:p>
            <a:pPr marL="342900" lvl="0" indent="-342900">
              <a:buFont typeface="Arial" panose="020B0604020202020204" pitchFamily="34" charset="0"/>
              <a:buChar char="•"/>
            </a:pPr>
            <a:endParaRPr lang="en-US" sz="2000" b="1" u="sng" dirty="0">
              <a:latin typeface="Georgia" panose="02040502050405020303" pitchFamily="18" charset="0"/>
            </a:endParaRPr>
          </a:p>
          <a:p>
            <a:pPr marL="342900" lvl="0" indent="-342900">
              <a:buFont typeface="Arial" panose="020B0604020202020204" pitchFamily="34" charset="0"/>
              <a:buChar char="•"/>
            </a:pPr>
            <a:r>
              <a:rPr lang="en-US" sz="2000" b="1" u="sng" dirty="0">
                <a:latin typeface="Georgia" panose="02040502050405020303" pitchFamily="18" charset="0"/>
              </a:rPr>
              <a:t>CSS3</a:t>
            </a:r>
            <a:endParaRPr lang="en-US" sz="2000" u="sng" dirty="0">
              <a:latin typeface="Georgia" panose="02040502050405020303" pitchFamily="18" charset="0"/>
            </a:endParaRPr>
          </a:p>
          <a:p>
            <a:pPr marL="342900" lvl="0" indent="-342900">
              <a:buFont typeface="Arial" panose="020B0604020202020204" pitchFamily="34" charset="0"/>
              <a:buChar char="•"/>
            </a:pPr>
            <a:endParaRPr lang="en-US" sz="2000" b="1" u="sng" dirty="0">
              <a:latin typeface="Georgia" panose="02040502050405020303" pitchFamily="18" charset="0"/>
            </a:endParaRPr>
          </a:p>
          <a:p>
            <a:pPr marL="342900" lvl="0" indent="-342900">
              <a:buFont typeface="Arial" panose="020B0604020202020204" pitchFamily="34" charset="0"/>
              <a:buChar char="•"/>
            </a:pPr>
            <a:r>
              <a:rPr lang="en-US" sz="2000" b="1" u="sng" dirty="0" err="1">
                <a:latin typeface="Georgia" panose="02040502050405020303" pitchFamily="18" charset="0"/>
              </a:rPr>
              <a:t>Javascript</a:t>
            </a:r>
            <a:r>
              <a:rPr lang="en-US" sz="2000" b="1" u="sng" dirty="0">
                <a:latin typeface="Georgia" panose="02040502050405020303" pitchFamily="18" charset="0"/>
              </a:rPr>
              <a:t> </a:t>
            </a:r>
            <a:endParaRPr lang="en-US" sz="2000" u="sng" dirty="0">
              <a:latin typeface="Georgia" panose="02040502050405020303" pitchFamily="18" charset="0"/>
            </a:endParaRPr>
          </a:p>
          <a:p>
            <a:pPr marL="342900" lvl="0" indent="-342900">
              <a:buFont typeface="Arial" panose="020B0604020202020204" pitchFamily="34" charset="0"/>
              <a:buChar char="•"/>
            </a:pPr>
            <a:endParaRPr lang="en-US" sz="2000" b="1" u="sng" dirty="0">
              <a:latin typeface="Georgia" panose="02040502050405020303" pitchFamily="18" charset="0"/>
            </a:endParaRPr>
          </a:p>
          <a:p>
            <a:pPr marL="342900" lvl="0" indent="-342900">
              <a:buFont typeface="Arial" panose="020B0604020202020204" pitchFamily="34" charset="0"/>
              <a:buChar char="•"/>
            </a:pPr>
            <a:r>
              <a:rPr lang="en-US" sz="2000" b="1" u="sng" dirty="0">
                <a:latin typeface="Georgia" panose="02040502050405020303" pitchFamily="18" charset="0"/>
              </a:rPr>
              <a:t>Bootstrap</a:t>
            </a:r>
            <a:endParaRPr lang="en-US" sz="2000" u="sng" dirty="0">
              <a:latin typeface="Georgia" panose="02040502050405020303" pitchFamily="18" charset="0"/>
            </a:endParaRPr>
          </a:p>
        </p:txBody>
      </p:sp>
      <p:sp>
        <p:nvSpPr>
          <p:cNvPr id="5" name="TextBox 4">
            <a:extLst>
              <a:ext uri="{FF2B5EF4-FFF2-40B4-BE49-F238E27FC236}">
                <a16:creationId xmlns:a16="http://schemas.microsoft.com/office/drawing/2014/main" id="{6DB3D6D9-004A-417B-BED7-43F685351E36}"/>
              </a:ext>
            </a:extLst>
          </p:cNvPr>
          <p:cNvSpPr txBox="1"/>
          <p:nvPr/>
        </p:nvSpPr>
        <p:spPr>
          <a:xfrm>
            <a:off x="436730" y="1201003"/>
            <a:ext cx="4271747"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u="sng" dirty="0">
                <a:latin typeface="Georgia" panose="02040502050405020303" pitchFamily="18" charset="0"/>
              </a:rPr>
              <a:t>TECHNOLOGY USED:</a:t>
            </a:r>
          </a:p>
        </p:txBody>
      </p:sp>
    </p:spTree>
    <p:extLst>
      <p:ext uri="{BB962C8B-B14F-4D97-AF65-F5344CB8AC3E}">
        <p14:creationId xmlns:p14="http://schemas.microsoft.com/office/powerpoint/2010/main" val="3773834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296647-2ADA-48A3-B78C-32CE09C438DF}"/>
              </a:ext>
            </a:extLst>
          </p:cNvPr>
          <p:cNvPicPr/>
          <p:nvPr/>
        </p:nvPicPr>
        <p:blipFill rotWithShape="1">
          <a:blip r:embed="rId2">
            <a:extLst>
              <a:ext uri="{28A0092B-C50C-407E-A947-70E740481C1C}">
                <a14:useLocalDpi xmlns:a14="http://schemas.microsoft.com/office/drawing/2010/main" val="0"/>
              </a:ext>
            </a:extLst>
          </a:blip>
          <a:srcRect t="15251" b="7070"/>
          <a:stretch/>
        </p:blipFill>
        <p:spPr bwMode="auto">
          <a:xfrm>
            <a:off x="0" y="0"/>
            <a:ext cx="12192000" cy="6858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08902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5B2949-B18D-4B72-B3B9-E658716E60C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ln>
            <a:noFill/>
          </a:ln>
        </p:spPr>
      </p:pic>
    </p:spTree>
    <p:extLst>
      <p:ext uri="{BB962C8B-B14F-4D97-AF65-F5344CB8AC3E}">
        <p14:creationId xmlns:p14="http://schemas.microsoft.com/office/powerpoint/2010/main" val="367079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ADBE93-F093-41E3-98CE-1FBB972B1309}"/>
              </a:ext>
            </a:extLst>
          </p:cNvPr>
          <p:cNvPicPr/>
          <p:nvPr/>
        </p:nvPicPr>
        <p:blipFill rotWithShape="1">
          <a:blip r:embed="rId2">
            <a:extLst>
              <a:ext uri="{28A0092B-C50C-407E-A947-70E740481C1C}">
                <a14:useLocalDpi xmlns:a14="http://schemas.microsoft.com/office/drawing/2010/main" val="0"/>
              </a:ext>
            </a:extLst>
          </a:blip>
          <a:srcRect t="13889" b="6250"/>
          <a:stretch/>
        </p:blipFill>
        <p:spPr bwMode="auto">
          <a:xfrm>
            <a:off x="0" y="0"/>
            <a:ext cx="12191999" cy="6858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29074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56AFF-92AF-4ACE-9AFF-E428941DA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60"/>
            <a:ext cx="3857625" cy="6840940"/>
          </a:xfrm>
          <a:prstGeom prst="rect">
            <a:avLst/>
          </a:prstGeom>
        </p:spPr>
      </p:pic>
      <p:pic>
        <p:nvPicPr>
          <p:cNvPr id="5" name="Picture 4">
            <a:extLst>
              <a:ext uri="{FF2B5EF4-FFF2-40B4-BE49-F238E27FC236}">
                <a16:creationId xmlns:a16="http://schemas.microsoft.com/office/drawing/2014/main" id="{22BD7C0F-4D84-4BA5-A3F9-73FC80A12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7187" y="17060"/>
            <a:ext cx="3857625" cy="6840940"/>
          </a:xfrm>
          <a:prstGeom prst="rect">
            <a:avLst/>
          </a:prstGeom>
        </p:spPr>
      </p:pic>
      <p:pic>
        <p:nvPicPr>
          <p:cNvPr id="7" name="Picture 6">
            <a:extLst>
              <a:ext uri="{FF2B5EF4-FFF2-40B4-BE49-F238E27FC236}">
                <a16:creationId xmlns:a16="http://schemas.microsoft.com/office/drawing/2014/main" id="{D2322323-FE4A-4459-BCD0-7865BDA829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4375" y="17060"/>
            <a:ext cx="3857625" cy="6840940"/>
          </a:xfrm>
          <a:prstGeom prst="rect">
            <a:avLst/>
          </a:prstGeom>
        </p:spPr>
      </p:pic>
    </p:spTree>
    <p:extLst>
      <p:ext uri="{BB962C8B-B14F-4D97-AF65-F5344CB8AC3E}">
        <p14:creationId xmlns:p14="http://schemas.microsoft.com/office/powerpoint/2010/main" val="3471769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972223-EC96-46B2-BEEB-AE2CA40A57C7}"/>
              </a:ext>
            </a:extLst>
          </p:cNvPr>
          <p:cNvSpPr txBox="1"/>
          <p:nvPr/>
        </p:nvSpPr>
        <p:spPr>
          <a:xfrm>
            <a:off x="3343701" y="2505670"/>
            <a:ext cx="509061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5400" dirty="0">
                <a:latin typeface="Georgia" panose="02040502050405020303" pitchFamily="18" charset="0"/>
              </a:rPr>
              <a:t>THANK YOU</a:t>
            </a:r>
          </a:p>
        </p:txBody>
      </p:sp>
    </p:spTree>
    <p:extLst>
      <p:ext uri="{BB962C8B-B14F-4D97-AF65-F5344CB8AC3E}">
        <p14:creationId xmlns:p14="http://schemas.microsoft.com/office/powerpoint/2010/main" val="3686458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39BD7-6583-479B-8E6B-3FD7E554FE98}"/>
              </a:ext>
            </a:extLst>
          </p:cNvPr>
          <p:cNvSpPr txBox="1"/>
          <p:nvPr/>
        </p:nvSpPr>
        <p:spPr>
          <a:xfrm>
            <a:off x="327548" y="1997839"/>
            <a:ext cx="11300346" cy="2862322"/>
          </a:xfrm>
          <a:prstGeom prst="rect">
            <a:avLst/>
          </a:prstGeom>
          <a:noFill/>
        </p:spPr>
        <p:txBody>
          <a:bodyPr wrap="square" rtlCol="0">
            <a:spAutoFit/>
          </a:bodyPr>
          <a:lstStyle/>
          <a:p>
            <a:pPr algn="just"/>
            <a:r>
              <a:rPr lang="en-US" sz="2000" dirty="0">
                <a:latin typeface="Georgia" panose="02040502050405020303" pitchFamily="18" charset="0"/>
              </a:rPr>
              <a:t>The dashboard will contain information related to the COVID-19 cases, The new cases, active cases, recoveries and the deaths all would be recorded and updated on the dashboard and the updates in respect to the COVID-19 cases will be displayed on the dashboard in the form of graphs. </a:t>
            </a:r>
          </a:p>
          <a:p>
            <a:pPr algn="just"/>
            <a:r>
              <a:rPr lang="en-US" sz="2000" dirty="0">
                <a:latin typeface="Georgia" panose="02040502050405020303" pitchFamily="18" charset="0"/>
              </a:rPr>
              <a:t>We will be using Geo Charts, State Geo Charts, Pie chart and bar graph to reflect the information about the new cases and sharing of other information in respect with COVID-19. Thus, providing a live tracker for the cases of COVID-19 in India and across the globe.</a:t>
            </a:r>
          </a:p>
          <a:p>
            <a:pPr algn="just"/>
            <a:r>
              <a:rPr lang="en-US" sz="2000" dirty="0">
                <a:latin typeface="Georgia" panose="02040502050405020303" pitchFamily="18" charset="0"/>
              </a:rPr>
              <a:t>The dashboard will give the us a better idea and a transparent statistics of the cases and would be reflected on the website in the form of graphs and will make it easier for the users to understand and get a better idea of the situation of COVID-19.</a:t>
            </a:r>
          </a:p>
        </p:txBody>
      </p:sp>
      <p:sp>
        <p:nvSpPr>
          <p:cNvPr id="5" name="TextBox 4">
            <a:extLst>
              <a:ext uri="{FF2B5EF4-FFF2-40B4-BE49-F238E27FC236}">
                <a16:creationId xmlns:a16="http://schemas.microsoft.com/office/drawing/2014/main" id="{6DB3D6D9-004A-417B-BED7-43F685351E36}"/>
              </a:ext>
            </a:extLst>
          </p:cNvPr>
          <p:cNvSpPr txBox="1"/>
          <p:nvPr/>
        </p:nvSpPr>
        <p:spPr>
          <a:xfrm>
            <a:off x="436731" y="1201003"/>
            <a:ext cx="2920618"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u="sng" dirty="0">
                <a:latin typeface="Georgia" panose="02040502050405020303" pitchFamily="18" charset="0"/>
              </a:rPr>
              <a:t>DASHBOARD:</a:t>
            </a:r>
          </a:p>
        </p:txBody>
      </p:sp>
    </p:spTree>
    <p:extLst>
      <p:ext uri="{BB962C8B-B14F-4D97-AF65-F5344CB8AC3E}">
        <p14:creationId xmlns:p14="http://schemas.microsoft.com/office/powerpoint/2010/main" val="3599453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39BD7-6583-479B-8E6B-3FD7E554FE98}"/>
              </a:ext>
            </a:extLst>
          </p:cNvPr>
          <p:cNvSpPr txBox="1"/>
          <p:nvPr/>
        </p:nvSpPr>
        <p:spPr>
          <a:xfrm>
            <a:off x="327548" y="1997839"/>
            <a:ext cx="11300346" cy="2246769"/>
          </a:xfrm>
          <a:prstGeom prst="rect">
            <a:avLst/>
          </a:prstGeom>
          <a:noFill/>
        </p:spPr>
        <p:txBody>
          <a:bodyPr wrap="square" rtlCol="0">
            <a:spAutoFit/>
          </a:bodyPr>
          <a:lstStyle/>
          <a:p>
            <a:r>
              <a:rPr lang="en-US" sz="2000" dirty="0">
                <a:latin typeface="Georgia" panose="02040502050405020303" pitchFamily="18" charset="0"/>
              </a:rPr>
              <a:t>This project is designed to help the government to fight against</a:t>
            </a:r>
            <a:r>
              <a:rPr lang="en-US" sz="2000" b="1" dirty="0">
                <a:latin typeface="Georgia" panose="02040502050405020303" pitchFamily="18" charset="0"/>
              </a:rPr>
              <a:t> COVID-19. </a:t>
            </a:r>
            <a:r>
              <a:rPr lang="en-US" sz="2000" dirty="0">
                <a:latin typeface="Georgia" panose="02040502050405020303" pitchFamily="18" charset="0"/>
              </a:rPr>
              <a:t>The project comes up with the idea to divide the governance and monitoring of the citizens in respect to the </a:t>
            </a:r>
            <a:r>
              <a:rPr lang="en-US" sz="2000" b="1" dirty="0">
                <a:latin typeface="Georgia" panose="02040502050405020303" pitchFamily="18" charset="0"/>
              </a:rPr>
              <a:t>COVID-19 </a:t>
            </a:r>
            <a:r>
              <a:rPr lang="en-US" sz="2000" dirty="0">
                <a:latin typeface="Georgia" panose="02040502050405020303" pitchFamily="18" charset="0"/>
              </a:rPr>
              <a:t>by the governance of a city headed by the MP, latter divided into number of legislative constituency followed by the wards in the city govern by the corporators. This module follows the hierarchy as shown in the next figure where the city is leaded by the MP of the city, under whom the MLA’s of the city will be reporting and these MLA’s will be leading the local corporators of the city representing their respective wards.</a:t>
            </a:r>
          </a:p>
        </p:txBody>
      </p:sp>
      <p:sp>
        <p:nvSpPr>
          <p:cNvPr id="5" name="TextBox 4">
            <a:extLst>
              <a:ext uri="{FF2B5EF4-FFF2-40B4-BE49-F238E27FC236}">
                <a16:creationId xmlns:a16="http://schemas.microsoft.com/office/drawing/2014/main" id="{6DB3D6D9-004A-417B-BED7-43F685351E36}"/>
              </a:ext>
            </a:extLst>
          </p:cNvPr>
          <p:cNvSpPr txBox="1"/>
          <p:nvPr/>
        </p:nvSpPr>
        <p:spPr>
          <a:xfrm>
            <a:off x="436730" y="1201003"/>
            <a:ext cx="4844954"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u="sng" dirty="0">
                <a:latin typeface="Georgia" panose="02040502050405020303" pitchFamily="18" charset="0"/>
              </a:rPr>
              <a:t>GOVERNANCE MODEL:</a:t>
            </a:r>
          </a:p>
        </p:txBody>
      </p:sp>
    </p:spTree>
    <p:extLst>
      <p:ext uri="{BB962C8B-B14F-4D97-AF65-F5344CB8AC3E}">
        <p14:creationId xmlns:p14="http://schemas.microsoft.com/office/powerpoint/2010/main" val="4055339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593CDE2-0D43-4CF8-A509-7F1AFABD00E4}"/>
              </a:ext>
            </a:extLst>
          </p:cNvPr>
          <p:cNvGraphicFramePr/>
          <p:nvPr>
            <p:extLst>
              <p:ext uri="{D42A27DB-BD31-4B8C-83A1-F6EECF244321}">
                <p14:modId xmlns:p14="http://schemas.microsoft.com/office/powerpoint/2010/main" val="699495537"/>
              </p:ext>
            </p:extLst>
          </p:nvPr>
        </p:nvGraphicFramePr>
        <p:xfrm>
          <a:off x="0" y="272955"/>
          <a:ext cx="11682483" cy="6114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2038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39BD7-6583-479B-8E6B-3FD7E554FE98}"/>
              </a:ext>
            </a:extLst>
          </p:cNvPr>
          <p:cNvSpPr txBox="1"/>
          <p:nvPr/>
        </p:nvSpPr>
        <p:spPr>
          <a:xfrm>
            <a:off x="327548" y="920621"/>
            <a:ext cx="11300346" cy="5016758"/>
          </a:xfrm>
          <a:prstGeom prst="rect">
            <a:avLst/>
          </a:prstGeom>
          <a:noFill/>
        </p:spPr>
        <p:txBody>
          <a:bodyPr wrap="square" rtlCol="0">
            <a:spAutoFit/>
          </a:bodyPr>
          <a:lstStyle/>
          <a:p>
            <a:pPr algn="just"/>
            <a:r>
              <a:rPr lang="en-US" sz="2000" dirty="0">
                <a:latin typeface="Georgia" panose="02040502050405020303" pitchFamily="18" charset="0"/>
              </a:rPr>
              <a:t>This project is a web based application that allows the locals to register on the platform and to post article related to </a:t>
            </a:r>
            <a:r>
              <a:rPr lang="en-US" sz="2000" b="1" dirty="0">
                <a:latin typeface="Georgia" panose="02040502050405020303" pitchFamily="18" charset="0"/>
              </a:rPr>
              <a:t>COVID-19. </a:t>
            </a:r>
            <a:r>
              <a:rPr lang="en-US" sz="2000" dirty="0">
                <a:latin typeface="Georgia" panose="02040502050405020303" pitchFamily="18" charset="0"/>
              </a:rPr>
              <a:t>The users can post information regarding </a:t>
            </a:r>
            <a:r>
              <a:rPr lang="en-US" sz="2000" b="1" dirty="0">
                <a:latin typeface="Georgia" panose="02040502050405020303" pitchFamily="18" charset="0"/>
              </a:rPr>
              <a:t>COVID-19 </a:t>
            </a:r>
            <a:r>
              <a:rPr lang="en-US" sz="2000" dirty="0">
                <a:latin typeface="Georgia" panose="02040502050405020303" pitchFamily="18" charset="0"/>
              </a:rPr>
              <a:t>suspects in their area/locality, can spread awareness about the same, share information related to lockdown not being followed in their area, can share Symptoms of </a:t>
            </a:r>
            <a:r>
              <a:rPr lang="en-US" sz="2000" b="1" dirty="0">
                <a:latin typeface="Georgia" panose="02040502050405020303" pitchFamily="18" charset="0"/>
              </a:rPr>
              <a:t>COVID-19 </a:t>
            </a:r>
            <a:r>
              <a:rPr lang="en-US" sz="2000" dirty="0">
                <a:latin typeface="Georgia" panose="02040502050405020303" pitchFamily="18" charset="0"/>
              </a:rPr>
              <a:t>if they have any, any lack of </a:t>
            </a:r>
            <a:r>
              <a:rPr lang="en-US" sz="2000" dirty="0" err="1">
                <a:latin typeface="Georgia" panose="02040502050405020303" pitchFamily="18" charset="0"/>
              </a:rPr>
              <a:t>emenities</a:t>
            </a:r>
            <a:r>
              <a:rPr lang="en-US" sz="2000" dirty="0">
                <a:latin typeface="Georgia" panose="02040502050405020303" pitchFamily="18" charset="0"/>
              </a:rPr>
              <a:t> in their area or lack of essential supplies, can share any black-marketing happening in the area and post any information that will eventually help the government to fight against </a:t>
            </a:r>
            <a:r>
              <a:rPr lang="en-US" sz="2000" b="1" dirty="0">
                <a:latin typeface="Georgia" panose="02040502050405020303" pitchFamily="18" charset="0"/>
              </a:rPr>
              <a:t>COVID-19. </a:t>
            </a:r>
          </a:p>
          <a:p>
            <a:pPr algn="just"/>
            <a:endParaRPr lang="en-US" sz="2000" b="1" dirty="0">
              <a:latin typeface="Georgia" panose="02040502050405020303" pitchFamily="18" charset="0"/>
            </a:endParaRPr>
          </a:p>
          <a:p>
            <a:pPr algn="just"/>
            <a:r>
              <a:rPr lang="en-US" sz="2000" dirty="0">
                <a:latin typeface="Georgia" panose="02040502050405020303" pitchFamily="18" charset="0"/>
              </a:rPr>
              <a:t>The platform helps the user to share such article that will be clustered constituency wise thus each MLA will be acknowledged to each issues arising in their constituency without creating a mess. This will lead to clustering of complains, suspect, problems, not following the lockdown cases and black-marketing </a:t>
            </a:r>
            <a:r>
              <a:rPr lang="en-US" sz="2000" dirty="0" err="1">
                <a:latin typeface="Georgia" panose="02040502050405020303" pitchFamily="18" charset="0"/>
              </a:rPr>
              <a:t>occuring</a:t>
            </a:r>
            <a:r>
              <a:rPr lang="en-US" sz="2000" dirty="0">
                <a:latin typeface="Georgia" panose="02040502050405020303" pitchFamily="18" charset="0"/>
              </a:rPr>
              <a:t> in the city constituency wise thus, leading to better governance and handling of the issues. The MLA will guide the respective corporator of the wards to handle the cases and to resolve them, preventing the spread of </a:t>
            </a:r>
            <a:r>
              <a:rPr lang="en-US" sz="2000" b="1" dirty="0">
                <a:latin typeface="Georgia" panose="02040502050405020303" pitchFamily="18" charset="0"/>
              </a:rPr>
              <a:t>COVID-19, </a:t>
            </a:r>
            <a:r>
              <a:rPr lang="en-US" sz="2000" dirty="0" err="1">
                <a:latin typeface="Georgia" panose="02040502050405020303" pitchFamily="18" charset="0"/>
              </a:rPr>
              <a:t>sanatizing</a:t>
            </a:r>
            <a:r>
              <a:rPr lang="en-US" sz="2000" dirty="0">
                <a:latin typeface="Georgia" panose="02040502050405020303" pitchFamily="18" charset="0"/>
              </a:rPr>
              <a:t> the area effected, isolating the suspects and to monitor the black-marketing taking place in the city.</a:t>
            </a:r>
          </a:p>
          <a:p>
            <a:pPr algn="just"/>
            <a:endParaRPr lang="en-US" sz="2000" dirty="0">
              <a:latin typeface="Georgia" panose="02040502050405020303" pitchFamily="18" charset="0"/>
            </a:endParaRPr>
          </a:p>
        </p:txBody>
      </p:sp>
      <p:sp>
        <p:nvSpPr>
          <p:cNvPr id="5" name="TextBox 4">
            <a:extLst>
              <a:ext uri="{FF2B5EF4-FFF2-40B4-BE49-F238E27FC236}">
                <a16:creationId xmlns:a16="http://schemas.microsoft.com/office/drawing/2014/main" id="{6DB3D6D9-004A-417B-BED7-43F685351E36}"/>
              </a:ext>
            </a:extLst>
          </p:cNvPr>
          <p:cNvSpPr txBox="1"/>
          <p:nvPr/>
        </p:nvSpPr>
        <p:spPr>
          <a:xfrm>
            <a:off x="327548" y="286603"/>
            <a:ext cx="3084392"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u="sng" dirty="0">
                <a:latin typeface="Georgia" panose="02040502050405020303" pitchFamily="18" charset="0"/>
              </a:rPr>
              <a:t>DESCRIPTION:</a:t>
            </a:r>
          </a:p>
        </p:txBody>
      </p:sp>
    </p:spTree>
    <p:extLst>
      <p:ext uri="{BB962C8B-B14F-4D97-AF65-F5344CB8AC3E}">
        <p14:creationId xmlns:p14="http://schemas.microsoft.com/office/powerpoint/2010/main" val="160689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39BD7-6583-479B-8E6B-3FD7E554FE98}"/>
              </a:ext>
            </a:extLst>
          </p:cNvPr>
          <p:cNvSpPr txBox="1"/>
          <p:nvPr/>
        </p:nvSpPr>
        <p:spPr>
          <a:xfrm>
            <a:off x="204718" y="838734"/>
            <a:ext cx="11218458" cy="3785652"/>
          </a:xfrm>
          <a:prstGeom prst="rect">
            <a:avLst/>
          </a:prstGeom>
          <a:noFill/>
        </p:spPr>
        <p:txBody>
          <a:bodyPr wrap="square" rtlCol="0">
            <a:spAutoFit/>
          </a:bodyPr>
          <a:lstStyle/>
          <a:p>
            <a:pPr algn="just"/>
            <a:r>
              <a:rPr lang="en-US" sz="2000" dirty="0">
                <a:latin typeface="Georgia" panose="02040502050405020303" pitchFamily="18" charset="0"/>
              </a:rPr>
              <a:t>The web platform will show all the article as posted by the users of the city, latter filtering them on the basis of the different category of </a:t>
            </a:r>
            <a:r>
              <a:rPr lang="en-US" sz="2000" b="1" dirty="0">
                <a:latin typeface="Georgia" panose="02040502050405020303" pitchFamily="18" charset="0"/>
              </a:rPr>
              <a:t>COVID-19</a:t>
            </a:r>
            <a:r>
              <a:rPr lang="en-US" sz="2000" dirty="0">
                <a:latin typeface="Georgia" panose="02040502050405020303" pitchFamily="18" charset="0"/>
              </a:rPr>
              <a:t>, awareness and information about corona virus constituency wise. The issues will be dealing in a </a:t>
            </a:r>
            <a:r>
              <a:rPr lang="en-US" sz="2000" dirty="0" err="1">
                <a:latin typeface="Georgia" panose="02040502050405020303" pitchFamily="18" charset="0"/>
              </a:rPr>
              <a:t>priortiy</a:t>
            </a:r>
            <a:r>
              <a:rPr lang="en-US" sz="2000" dirty="0">
                <a:latin typeface="Georgia" panose="02040502050405020303" pitchFamily="18" charset="0"/>
              </a:rPr>
              <a:t> manner, that will be classified based on the frequency of the nature of complains (Say: awareness about lockdown &amp; COVID-19, irresponsibility of locals, not following rules of lockdown, supply of essentials, any  suspect of COVID-19 or testing) coming from a respective area that will be belonging to the ward in a particular constituency.</a:t>
            </a:r>
          </a:p>
          <a:p>
            <a:pPr algn="just"/>
            <a:endParaRPr lang="en-US" sz="2000" dirty="0">
              <a:latin typeface="Georgia" panose="02040502050405020303" pitchFamily="18" charset="0"/>
            </a:endParaRPr>
          </a:p>
          <a:p>
            <a:pPr algn="just"/>
            <a:r>
              <a:rPr lang="en-US" sz="2000" dirty="0">
                <a:latin typeface="Georgia" panose="02040502050405020303" pitchFamily="18" charset="0"/>
              </a:rPr>
              <a:t>For a better understanding of the Project, let us take the following </a:t>
            </a:r>
            <a:r>
              <a:rPr lang="en-US" sz="2000" b="1" dirty="0">
                <a:latin typeface="Georgia" panose="02040502050405020303" pitchFamily="18" charset="0"/>
              </a:rPr>
              <a:t>example:</a:t>
            </a:r>
            <a:endParaRPr lang="en-US" sz="2000" dirty="0">
              <a:latin typeface="Georgia" panose="02040502050405020303" pitchFamily="18" charset="0"/>
            </a:endParaRPr>
          </a:p>
          <a:p>
            <a:pPr algn="just"/>
            <a:endParaRPr lang="en-US" sz="2000" dirty="0">
              <a:latin typeface="Georgia" panose="02040502050405020303" pitchFamily="18" charset="0"/>
            </a:endParaRPr>
          </a:p>
          <a:p>
            <a:pPr algn="just"/>
            <a:r>
              <a:rPr lang="en-US" sz="2000" b="1" dirty="0">
                <a:latin typeface="Georgia" panose="02040502050405020303" pitchFamily="18" charset="0"/>
              </a:rPr>
              <a:t>Lucknow </a:t>
            </a:r>
            <a:r>
              <a:rPr lang="en-US" sz="2000" dirty="0">
                <a:latin typeface="Georgia" panose="02040502050405020303" pitchFamily="18" charset="0"/>
              </a:rPr>
              <a:t>is the city. The users on the web platform will post article that will be clustered constituency wise under the category of </a:t>
            </a:r>
            <a:r>
              <a:rPr lang="en-US" sz="2000" b="1" dirty="0">
                <a:latin typeface="Georgia" panose="02040502050405020303" pitchFamily="18" charset="0"/>
              </a:rPr>
              <a:t>COVID-19 </a:t>
            </a:r>
            <a:r>
              <a:rPr lang="en-US" sz="2000" dirty="0">
                <a:latin typeface="Georgia" panose="02040502050405020303" pitchFamily="18" charset="0"/>
              </a:rPr>
              <a:t>or</a:t>
            </a:r>
            <a:r>
              <a:rPr lang="en-US" sz="2000" b="1" dirty="0">
                <a:latin typeface="Georgia" panose="02040502050405020303" pitchFamily="18" charset="0"/>
              </a:rPr>
              <a:t> LOCKDOWN. </a:t>
            </a:r>
            <a:endParaRPr lang="en-US" sz="2000" dirty="0">
              <a:latin typeface="Georgia" panose="02040502050405020303" pitchFamily="18" charset="0"/>
            </a:endParaRPr>
          </a:p>
        </p:txBody>
      </p:sp>
    </p:spTree>
    <p:extLst>
      <p:ext uri="{BB962C8B-B14F-4D97-AF65-F5344CB8AC3E}">
        <p14:creationId xmlns:p14="http://schemas.microsoft.com/office/powerpoint/2010/main" val="3991574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75517911-9370-466A-93BA-A5DE8B89DA3A}"/>
              </a:ext>
            </a:extLst>
          </p:cNvPr>
          <p:cNvGraphicFramePr/>
          <p:nvPr>
            <p:extLst>
              <p:ext uri="{D42A27DB-BD31-4B8C-83A1-F6EECF244321}">
                <p14:modId xmlns:p14="http://schemas.microsoft.com/office/powerpoint/2010/main" val="2515331825"/>
              </p:ext>
            </p:extLst>
          </p:nvPr>
        </p:nvGraphicFramePr>
        <p:xfrm>
          <a:off x="893572" y="597089"/>
          <a:ext cx="10406774" cy="56638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3539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39BD7-6583-479B-8E6B-3FD7E554FE98}"/>
              </a:ext>
            </a:extLst>
          </p:cNvPr>
          <p:cNvSpPr txBox="1"/>
          <p:nvPr/>
        </p:nvSpPr>
        <p:spPr>
          <a:xfrm>
            <a:off x="177423" y="347415"/>
            <a:ext cx="11218458" cy="5324535"/>
          </a:xfrm>
          <a:prstGeom prst="rect">
            <a:avLst/>
          </a:prstGeom>
          <a:noFill/>
        </p:spPr>
        <p:txBody>
          <a:bodyPr wrap="square" rtlCol="0">
            <a:spAutoFit/>
          </a:bodyPr>
          <a:lstStyle/>
          <a:p>
            <a:pPr algn="just"/>
            <a:r>
              <a:rPr lang="en-US" sz="2000" dirty="0">
                <a:latin typeface="Georgia" panose="02040502050405020303" pitchFamily="18" charset="0"/>
              </a:rPr>
              <a:t>A user informs about a suspect of COVID-19 in his area/locality by creating a post on the web application mentioning his </a:t>
            </a:r>
            <a:r>
              <a:rPr lang="en-US" sz="2000" b="1" dirty="0">
                <a:latin typeface="Georgia" panose="02040502050405020303" pitchFamily="18" charset="0"/>
              </a:rPr>
              <a:t>City, Constituency, locality and COVID-19</a:t>
            </a:r>
            <a:r>
              <a:rPr lang="en-US" sz="2000" dirty="0">
                <a:latin typeface="Georgia" panose="02040502050405020303" pitchFamily="18" charset="0"/>
              </a:rPr>
              <a:t> in the </a:t>
            </a:r>
            <a:r>
              <a:rPr lang="en-US" sz="2000" b="1" dirty="0">
                <a:latin typeface="Georgia" panose="02040502050405020303" pitchFamily="18" charset="0"/>
              </a:rPr>
              <a:t>TAGS section</a:t>
            </a:r>
            <a:r>
              <a:rPr lang="en-US" sz="2000" dirty="0">
                <a:latin typeface="Georgia" panose="02040502050405020303" pitchFamily="18" charset="0"/>
              </a:rPr>
              <a:t> of the create article page. His post will be uploaded on the site, the officials in charge of the respective constituency will inform the corporator of the ward under whose governance the area/locality comes under. The corporator will take the further steps to deal with the issue. All this will be headed by the MLA of the constituency who will be reporting to the MP of the city. </a:t>
            </a:r>
          </a:p>
          <a:p>
            <a:pPr algn="just"/>
            <a:endParaRPr lang="en-US" sz="2000" dirty="0">
              <a:latin typeface="Georgia" panose="02040502050405020303" pitchFamily="18" charset="0"/>
            </a:endParaRPr>
          </a:p>
          <a:p>
            <a:pPr algn="just"/>
            <a:r>
              <a:rPr lang="en-US" sz="2000" dirty="0">
                <a:latin typeface="Georgia" panose="02040502050405020303" pitchFamily="18" charset="0"/>
              </a:rPr>
              <a:t>This platform will benefit the government of India to fight against COVID-19 and to know the cases and complains coming from the locals of the area. This will allow the government to filter the issues based on the city, constituency and ward and solving them on a much smaller and effective scale without creating a mess, ignorance and panic in the country.</a:t>
            </a:r>
          </a:p>
          <a:p>
            <a:pPr algn="just"/>
            <a:endParaRPr lang="en-US" sz="2000" dirty="0">
              <a:latin typeface="Georgia" panose="02040502050405020303" pitchFamily="18" charset="0"/>
            </a:endParaRPr>
          </a:p>
          <a:p>
            <a:pPr algn="just"/>
            <a:r>
              <a:rPr lang="en-US" sz="2000" dirty="0">
                <a:latin typeface="Georgia" panose="02040502050405020303" pitchFamily="18" charset="0"/>
              </a:rPr>
              <a:t>It is a tough time for the country, We being a nation of 1.3 Billion people becomes difficult to manage and respond to the citizens, this platform will help to divide the governance model from </a:t>
            </a:r>
            <a:r>
              <a:rPr lang="en-US" sz="2000" b="1" dirty="0">
                <a:latin typeface="Georgia" panose="02040502050405020303" pitchFamily="18" charset="0"/>
              </a:rPr>
              <a:t>State to City to Constituency to ward</a:t>
            </a:r>
            <a:r>
              <a:rPr lang="en-US" sz="2000" dirty="0">
                <a:latin typeface="Georgia" panose="02040502050405020303" pitchFamily="18" charset="0"/>
              </a:rPr>
              <a:t> this will help the government to focus on the issues arising from respective region  creating a hierarchy governance model.</a:t>
            </a:r>
          </a:p>
          <a:p>
            <a:pPr algn="just"/>
            <a:endParaRPr lang="en-US" sz="2000" dirty="0">
              <a:latin typeface="Georgia" panose="02040502050405020303" pitchFamily="18" charset="0"/>
            </a:endParaRPr>
          </a:p>
        </p:txBody>
      </p:sp>
    </p:spTree>
    <p:extLst>
      <p:ext uri="{BB962C8B-B14F-4D97-AF65-F5344CB8AC3E}">
        <p14:creationId xmlns:p14="http://schemas.microsoft.com/office/powerpoint/2010/main" val="3323479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914CFAD-ADC6-433E-8BD3-4AB63DC621F2}"/>
              </a:ext>
            </a:extLst>
          </p:cNvPr>
          <p:cNvSpPr/>
          <p:nvPr/>
        </p:nvSpPr>
        <p:spPr>
          <a:xfrm>
            <a:off x="149985" y="1937983"/>
            <a:ext cx="1746914" cy="1064524"/>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COUNTRY</a:t>
            </a:r>
          </a:p>
          <a:p>
            <a:pPr algn="ctr"/>
            <a:r>
              <a:rPr lang="en-US" dirty="0">
                <a:latin typeface="Georgia" panose="02040502050405020303" pitchFamily="18" charset="0"/>
              </a:rPr>
              <a:t>(PM)</a:t>
            </a:r>
          </a:p>
        </p:txBody>
      </p:sp>
      <p:sp>
        <p:nvSpPr>
          <p:cNvPr id="4" name="Rectangle: Rounded Corners 3">
            <a:extLst>
              <a:ext uri="{FF2B5EF4-FFF2-40B4-BE49-F238E27FC236}">
                <a16:creationId xmlns:a16="http://schemas.microsoft.com/office/drawing/2014/main" id="{3866FE6B-FA81-43F2-96E8-696F66639830}"/>
              </a:ext>
            </a:extLst>
          </p:cNvPr>
          <p:cNvSpPr/>
          <p:nvPr/>
        </p:nvSpPr>
        <p:spPr>
          <a:xfrm>
            <a:off x="2583552" y="1937982"/>
            <a:ext cx="1746914" cy="1064524"/>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STATE</a:t>
            </a:r>
          </a:p>
          <a:p>
            <a:pPr algn="ctr"/>
            <a:r>
              <a:rPr lang="en-US" dirty="0">
                <a:latin typeface="Georgia" panose="02040502050405020303" pitchFamily="18" charset="0"/>
              </a:rPr>
              <a:t>(CM)</a:t>
            </a:r>
          </a:p>
        </p:txBody>
      </p:sp>
      <p:sp>
        <p:nvSpPr>
          <p:cNvPr id="5" name="Rectangle: Rounded Corners 4">
            <a:extLst>
              <a:ext uri="{FF2B5EF4-FFF2-40B4-BE49-F238E27FC236}">
                <a16:creationId xmlns:a16="http://schemas.microsoft.com/office/drawing/2014/main" id="{8691C0A6-08DE-43FA-A12E-E0B13A30AC75}"/>
              </a:ext>
            </a:extLst>
          </p:cNvPr>
          <p:cNvSpPr/>
          <p:nvPr/>
        </p:nvSpPr>
        <p:spPr>
          <a:xfrm>
            <a:off x="5024011" y="1948214"/>
            <a:ext cx="1680951" cy="1064524"/>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CITY</a:t>
            </a:r>
          </a:p>
          <a:p>
            <a:pPr algn="ctr"/>
            <a:r>
              <a:rPr lang="en-US" dirty="0">
                <a:latin typeface="Georgia" panose="02040502050405020303" pitchFamily="18" charset="0"/>
              </a:rPr>
              <a:t>(MP)</a:t>
            </a:r>
          </a:p>
        </p:txBody>
      </p:sp>
      <p:sp>
        <p:nvSpPr>
          <p:cNvPr id="6" name="Rectangle: Rounded Corners 5">
            <a:extLst>
              <a:ext uri="{FF2B5EF4-FFF2-40B4-BE49-F238E27FC236}">
                <a16:creationId xmlns:a16="http://schemas.microsoft.com/office/drawing/2014/main" id="{7F2529A6-AAAC-4978-BCB4-0E6FF1A8D4A7}"/>
              </a:ext>
            </a:extLst>
          </p:cNvPr>
          <p:cNvSpPr/>
          <p:nvPr/>
        </p:nvSpPr>
        <p:spPr>
          <a:xfrm>
            <a:off x="7428043" y="1958451"/>
            <a:ext cx="1680950" cy="1064524"/>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CONSTITUENCY</a:t>
            </a:r>
          </a:p>
          <a:p>
            <a:pPr algn="ctr"/>
            <a:r>
              <a:rPr lang="en-US" dirty="0">
                <a:latin typeface="Georgia" panose="02040502050405020303" pitchFamily="18" charset="0"/>
              </a:rPr>
              <a:t>(MLA)</a:t>
            </a:r>
          </a:p>
        </p:txBody>
      </p:sp>
      <p:sp>
        <p:nvSpPr>
          <p:cNvPr id="7" name="Rectangle: Rounded Corners 6">
            <a:extLst>
              <a:ext uri="{FF2B5EF4-FFF2-40B4-BE49-F238E27FC236}">
                <a16:creationId xmlns:a16="http://schemas.microsoft.com/office/drawing/2014/main" id="{D6C2E00B-E598-40BB-8279-74CE922BF8A7}"/>
              </a:ext>
            </a:extLst>
          </p:cNvPr>
          <p:cNvSpPr/>
          <p:nvPr/>
        </p:nvSpPr>
        <p:spPr>
          <a:xfrm>
            <a:off x="9832074" y="1982336"/>
            <a:ext cx="1680949" cy="1071346"/>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WARD</a:t>
            </a:r>
          </a:p>
          <a:p>
            <a:pPr algn="ctr"/>
            <a:r>
              <a:rPr lang="en-US" dirty="0">
                <a:latin typeface="Georgia" panose="02040502050405020303" pitchFamily="18" charset="0"/>
              </a:rPr>
              <a:t>(PARSHAD)</a:t>
            </a:r>
          </a:p>
        </p:txBody>
      </p:sp>
      <p:sp>
        <p:nvSpPr>
          <p:cNvPr id="8" name="Arrow: Right 7">
            <a:extLst>
              <a:ext uri="{FF2B5EF4-FFF2-40B4-BE49-F238E27FC236}">
                <a16:creationId xmlns:a16="http://schemas.microsoft.com/office/drawing/2014/main" id="{FFEF78F8-B200-4436-8BCF-F50ADEA213A2}"/>
              </a:ext>
            </a:extLst>
          </p:cNvPr>
          <p:cNvSpPr/>
          <p:nvPr/>
        </p:nvSpPr>
        <p:spPr>
          <a:xfrm>
            <a:off x="1896899" y="2371296"/>
            <a:ext cx="593679" cy="293428"/>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0F2E9990-7FA6-40D6-86FE-5400C921EC8C}"/>
              </a:ext>
            </a:extLst>
          </p:cNvPr>
          <p:cNvSpPr/>
          <p:nvPr/>
        </p:nvSpPr>
        <p:spPr>
          <a:xfrm>
            <a:off x="4331030" y="2367885"/>
            <a:ext cx="593679" cy="293428"/>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12140EEC-9500-4D58-91AB-8903B891F7BC}"/>
              </a:ext>
            </a:extLst>
          </p:cNvPr>
          <p:cNvSpPr/>
          <p:nvPr/>
        </p:nvSpPr>
        <p:spPr>
          <a:xfrm>
            <a:off x="6704962" y="2367885"/>
            <a:ext cx="593679" cy="293428"/>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3820AF48-D153-4795-B33D-F0731CD8CBF1}"/>
              </a:ext>
            </a:extLst>
          </p:cNvPr>
          <p:cNvSpPr/>
          <p:nvPr/>
        </p:nvSpPr>
        <p:spPr>
          <a:xfrm>
            <a:off x="9116670" y="2367884"/>
            <a:ext cx="593679" cy="293428"/>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3845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72</TotalTime>
  <Words>965</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Georgia</vt:lpstr>
      <vt:lpstr>Impact</vt:lpstr>
      <vt:lpstr>Main Event</vt:lpstr>
      <vt:lpstr>Integrated covid-19 dashboArd (TEAM-03)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Divyansh Mittal</dc:creator>
  <cp:lastModifiedBy>Divyansh Mittal</cp:lastModifiedBy>
  <cp:revision>10</cp:revision>
  <dcterms:created xsi:type="dcterms:W3CDTF">2020-05-17T17:39:56Z</dcterms:created>
  <dcterms:modified xsi:type="dcterms:W3CDTF">2020-05-18T04:48:59Z</dcterms:modified>
</cp:coreProperties>
</file>