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162"/>
    <a:srgbClr val="ED1165"/>
    <a:srgbClr val="ED1164"/>
    <a:srgbClr val="E91163"/>
    <a:srgbClr val="E51162"/>
    <a:srgbClr val="EE2270"/>
    <a:srgbClr val="E01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BF9-E4F3-46A2-95A5-F96DC408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6A6EF-4B08-49A7-88FE-EC4E4A01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755B-8CC9-4250-B69B-713CE8D6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EA74-A4B6-452A-8210-92B4AF47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3B18-377E-4733-912D-0B1F7692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B71F-BEC0-4956-BA80-F5770DCC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7D7BF-2E73-4667-A603-8C823E1E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9C5F-DF0C-46FF-96C4-4913E89D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EC13-8C10-4EC8-8B21-970328D9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D725-AA36-4CD6-BB9A-2ADF2AB6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7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9934D-DBEE-4417-8A03-F56897643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0D066-1154-453B-8A11-876BFB4B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2A6E-3170-415C-A404-024490B4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360C-88BC-4815-94E0-187F2743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755F-FBDB-4846-A3F3-3BB8BBE8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4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6481-44A0-4045-90D0-663DF8AF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2FBC-04B6-49DC-866E-72E65CFD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60C-55F4-40F5-B242-26244BE9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F96C-34EE-47E6-858A-BCF1669F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720F-D23C-4166-B4F5-0E44D965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58E-FED9-4A1B-9A1A-5FC9575F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0848-2CC6-47C7-92CD-34DBDD1E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CA43-4018-4452-9F9A-C069F808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BB97-17CE-4AA7-8866-02D6965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10E9-0408-4A41-92FB-D625C0E1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3621-A112-4D83-A044-3F7981DC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9F59-D60E-4122-8335-EACBA979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A8553-AA3A-4D54-9F5A-13432711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1CA7-14DA-4D6A-8B3A-9A99A347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5D3C-E817-4FFD-85DF-82D977E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1F9A-B515-42F9-BA56-F1BC4439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C4EC-532F-4516-9EB4-C0D76453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A785-D984-4F4B-9CD1-9115B54B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1EF2-1F04-4AF9-BF5C-2271467B9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E36D9-4EEA-425D-A303-AB6ACAB6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5C5F3-6CC8-44FC-8D4B-47CAA36C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A8B05-DC52-4EA4-9201-4F7954C7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29AA4-75C5-4BF0-AB8C-24BC65A4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1EE47-47DA-4534-A61C-307F5FA4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3049-C190-40C1-8EF6-15D9D9C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CD1D2-8797-45BF-9BBA-9037AECF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12F61-2A47-44BD-A525-D21F7D2A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3E9BB-8DF2-42B5-926C-23A828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9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3095B-FFC4-4845-B848-A6065B11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88AA5-7515-4DA5-BC7A-F5B94380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DD16-F841-478F-BD54-33BF4B2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5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5DB1-F4DC-40E2-87AE-A4FA3732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F8DC-2B6C-467F-8199-A135A350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79BA-9456-4CBA-87FF-DB93253C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8DBD-30A5-439D-9D71-7FDA561A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CA01-9DCA-4903-87FB-C8BC433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FB07-1AC8-4368-9BA5-07CC1947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C0D-D0AC-4D25-A3B2-89865208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CFB58-42E0-4180-BAE2-26928E5F6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96114-BBAA-4E5C-97AD-9AED65D37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B456-FC78-4F73-99BD-BEDAA8AD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51B0-154A-4809-B810-E844F747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EAB7-55CE-4B51-89E9-53FF445C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A455-540B-49B5-9815-EA61BF49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C2CE0-5A3A-4D9A-85EE-CABBCD50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3EF0-B240-42F0-A69A-FC8EE7DB8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BE13-882F-4781-A342-1896A31662E0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F33B-DD10-4419-87AE-14E6F4377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FCF0-A034-4F24-B5E5-527A063BC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331D-698E-49C7-BA2A-437BBC59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4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6849B-A514-4FE0-9E95-3AD7060128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1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B1151-8022-4C55-A557-B117F65F2040}"/>
              </a:ext>
            </a:extLst>
          </p:cNvPr>
          <p:cNvSpPr txBox="1"/>
          <p:nvPr/>
        </p:nvSpPr>
        <p:spPr>
          <a:xfrm>
            <a:off x="3254478" y="1435509"/>
            <a:ext cx="401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4E48F-4A46-40F0-B69C-7270A8C5D54E}"/>
              </a:ext>
            </a:extLst>
          </p:cNvPr>
          <p:cNvSpPr/>
          <p:nvPr/>
        </p:nvSpPr>
        <p:spPr>
          <a:xfrm>
            <a:off x="2623723" y="2273300"/>
            <a:ext cx="6944554" cy="1155700"/>
          </a:xfrm>
          <a:prstGeom prst="rect">
            <a:avLst/>
          </a:prstGeom>
          <a:solidFill>
            <a:srgbClr val="E9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প্রভাস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মিষ্টান্ন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ভান্ডার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s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যেকোনো অনুষ্ঠানের মিষ্টি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s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অর্ডার দেওয়ার জন্য যোগাযোগ করুন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6849B-A514-4FE0-9E95-3AD70601288B}"/>
              </a:ext>
            </a:extLst>
          </p:cNvPr>
          <p:cNvSpPr/>
          <p:nvPr/>
        </p:nvSpPr>
        <p:spPr>
          <a:xfrm>
            <a:off x="1628775" y="0"/>
            <a:ext cx="8791576" cy="6858000"/>
          </a:xfrm>
          <a:prstGeom prst="rect">
            <a:avLst/>
          </a:prstGeom>
          <a:solidFill>
            <a:srgbClr val="ED1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B1151-8022-4C55-A557-B117F65F2040}"/>
              </a:ext>
            </a:extLst>
          </p:cNvPr>
          <p:cNvSpPr txBox="1"/>
          <p:nvPr/>
        </p:nvSpPr>
        <p:spPr>
          <a:xfrm>
            <a:off x="3254478" y="1435509"/>
            <a:ext cx="401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4E48F-4A46-40F0-B69C-7270A8C5D54E}"/>
              </a:ext>
            </a:extLst>
          </p:cNvPr>
          <p:cNvSpPr/>
          <p:nvPr/>
        </p:nvSpPr>
        <p:spPr>
          <a:xfrm>
            <a:off x="2623723" y="2273300"/>
            <a:ext cx="6944554" cy="1155700"/>
          </a:xfrm>
          <a:prstGeom prst="rect">
            <a:avLst/>
          </a:prstGeom>
          <a:solidFill>
            <a:srgbClr val="E91162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প্রভাস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মিষ্টান্ন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ভান্ডার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s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যেকোনো অনুষ্ঠানের মিষ্টি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s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অর্ডার দেওয়ার জন্য যোগাযোগ করুন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5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6849B-A514-4FE0-9E95-3AD70601288B}"/>
              </a:ext>
            </a:extLst>
          </p:cNvPr>
          <p:cNvSpPr/>
          <p:nvPr/>
        </p:nvSpPr>
        <p:spPr>
          <a:xfrm>
            <a:off x="0" y="-303752"/>
            <a:ext cx="12191999" cy="7161751"/>
          </a:xfrm>
          <a:prstGeom prst="rect">
            <a:avLst/>
          </a:prstGeom>
          <a:solidFill>
            <a:srgbClr val="ED1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cript MT Bold" panose="030406020406070809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FA9FE-5395-493A-88B9-82476BD48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09809"/>
            <a:ext cx="121920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702BBF-6216-4971-A2C6-F0F49AA2704F}"/>
              </a:ext>
            </a:extLst>
          </p:cNvPr>
          <p:cNvSpPr txBox="1"/>
          <p:nvPr/>
        </p:nvSpPr>
        <p:spPr>
          <a:xfrm>
            <a:off x="-1" y="609698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Garhbeta, Paschim Midnapore</a:t>
            </a:r>
            <a:r>
              <a:rPr lang="en-IN" sz="2000" dirty="0">
                <a:solidFill>
                  <a:schemeClr val="bg1"/>
                </a:solidFill>
              </a:rPr>
              <a:t>				                         </a:t>
            </a:r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9933751751 / 9800136192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D1A99A-982D-44AF-8EB9-1B3053A2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60901"/>
            <a:ext cx="9144000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6849B-A514-4FE0-9E95-3AD70601288B}"/>
              </a:ext>
            </a:extLst>
          </p:cNvPr>
          <p:cNvSpPr/>
          <p:nvPr/>
        </p:nvSpPr>
        <p:spPr>
          <a:xfrm>
            <a:off x="1476373" y="1"/>
            <a:ext cx="9239252" cy="6858000"/>
          </a:xfrm>
          <a:prstGeom prst="rect">
            <a:avLst/>
          </a:prstGeom>
          <a:solidFill>
            <a:srgbClr val="ED1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cript MT Bold" panose="030406020406070809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FA9FE-5395-493A-88B9-82476BD48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3" y="4794855"/>
            <a:ext cx="9239252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702BBF-6216-4971-A2C6-F0F49AA2704F}"/>
              </a:ext>
            </a:extLst>
          </p:cNvPr>
          <p:cNvSpPr txBox="1"/>
          <p:nvPr/>
        </p:nvSpPr>
        <p:spPr>
          <a:xfrm>
            <a:off x="1523999" y="6096989"/>
            <a:ext cx="923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Garhbeta,Paschim</a:t>
            </a:r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 Midnapore</a:t>
            </a:r>
            <a:r>
              <a:rPr lang="en-IN" sz="2000" dirty="0">
                <a:solidFill>
                  <a:schemeClr val="bg1"/>
                </a:solidFill>
              </a:rPr>
              <a:t>		      </a:t>
            </a:r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9933751751/9800136192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D1A99A-982D-44AF-8EB9-1B3053A2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60901"/>
            <a:ext cx="9144000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43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Nirmala UI</vt:lpstr>
      <vt:lpstr>Script MT 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De</dc:creator>
  <cp:lastModifiedBy>Abhijit De</cp:lastModifiedBy>
  <cp:revision>14</cp:revision>
  <dcterms:created xsi:type="dcterms:W3CDTF">2023-02-03T12:40:37Z</dcterms:created>
  <dcterms:modified xsi:type="dcterms:W3CDTF">2023-02-10T12:20:09Z</dcterms:modified>
</cp:coreProperties>
</file>