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0000FF"/>
    <a:srgbClr val="99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9E0783-8FD6-4792-BDA3-2B89FA3B05F8}" v="259" dt="2020-12-23T01:10:18.255"/>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90" autoAdjust="0"/>
    <p:restoredTop sz="98417" autoAdjust="0"/>
  </p:normalViewPr>
  <p:slideViewPr>
    <p:cSldViewPr>
      <p:cViewPr varScale="1">
        <p:scale>
          <a:sx n="92" d="100"/>
          <a:sy n="92" d="100"/>
        </p:scale>
        <p:origin x="-1219" y="-8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gav Pawar" userId="8c4972deb6ee3cc5" providerId="LiveId" clId="{DF29A7CE-F415-43FF-81E0-DBDB530804E3}"/>
    <pc:docChg chg="addSld modSld">
      <pc:chgData name="Bhargav Pawar" userId="8c4972deb6ee3cc5" providerId="LiveId" clId="{DF29A7CE-F415-43FF-81E0-DBDB530804E3}" dt="2020-12-23T04:12:33.717" v="49" actId="2711"/>
      <pc:docMkLst>
        <pc:docMk/>
      </pc:docMkLst>
      <pc:sldChg chg="modSp mod">
        <pc:chgData name="Bhargav Pawar" userId="8c4972deb6ee3cc5" providerId="LiveId" clId="{DF29A7CE-F415-43FF-81E0-DBDB530804E3}" dt="2020-12-23T04:10:41.677" v="29" actId="2711"/>
        <pc:sldMkLst>
          <pc:docMk/>
          <pc:sldMk cId="2118273207" sldId="260"/>
        </pc:sldMkLst>
        <pc:spChg chg="mod">
          <ac:chgData name="Bhargav Pawar" userId="8c4972deb6ee3cc5" providerId="LiveId" clId="{DF29A7CE-F415-43FF-81E0-DBDB530804E3}" dt="2020-12-23T04:10:36.236" v="28" actId="2711"/>
          <ac:spMkLst>
            <pc:docMk/>
            <pc:sldMk cId="2118273207" sldId="260"/>
            <ac:spMk id="2" creationId="{83E88C18-9E64-4753-9A79-B1611A03C41C}"/>
          </ac:spMkLst>
        </pc:spChg>
        <pc:spChg chg="mod">
          <ac:chgData name="Bhargav Pawar" userId="8c4972deb6ee3cc5" providerId="LiveId" clId="{DF29A7CE-F415-43FF-81E0-DBDB530804E3}" dt="2020-12-23T04:10:41.677" v="29" actId="2711"/>
          <ac:spMkLst>
            <pc:docMk/>
            <pc:sldMk cId="2118273207" sldId="260"/>
            <ac:spMk id="3" creationId="{361D1A6E-3509-416C-871A-7909F3C52817}"/>
          </ac:spMkLst>
        </pc:spChg>
      </pc:sldChg>
      <pc:sldChg chg="modSp mod">
        <pc:chgData name="Bhargav Pawar" userId="8c4972deb6ee3cc5" providerId="LiveId" clId="{DF29A7CE-F415-43FF-81E0-DBDB530804E3}" dt="2020-12-23T04:11:19.682" v="38" actId="12"/>
        <pc:sldMkLst>
          <pc:docMk/>
          <pc:sldMk cId="3208427733" sldId="261"/>
        </pc:sldMkLst>
        <pc:spChg chg="mod">
          <ac:chgData name="Bhargav Pawar" userId="8c4972deb6ee3cc5" providerId="LiveId" clId="{DF29A7CE-F415-43FF-81E0-DBDB530804E3}" dt="2020-12-23T04:10:49.936" v="30" actId="2711"/>
          <ac:spMkLst>
            <pc:docMk/>
            <pc:sldMk cId="3208427733" sldId="261"/>
            <ac:spMk id="2" creationId="{3E3A0314-7D2A-4E62-8907-AC62869EA8C3}"/>
          </ac:spMkLst>
        </pc:spChg>
        <pc:spChg chg="mod">
          <ac:chgData name="Bhargav Pawar" userId="8c4972deb6ee3cc5" providerId="LiveId" clId="{DF29A7CE-F415-43FF-81E0-DBDB530804E3}" dt="2020-12-23T04:11:19.682" v="38" actId="12"/>
          <ac:spMkLst>
            <pc:docMk/>
            <pc:sldMk cId="3208427733" sldId="261"/>
            <ac:spMk id="3" creationId="{A2670EE3-16CB-4C5D-A069-6646C5262597}"/>
          </ac:spMkLst>
        </pc:spChg>
      </pc:sldChg>
      <pc:sldChg chg="modSp mod">
        <pc:chgData name="Bhargav Pawar" userId="8c4972deb6ee3cc5" providerId="LiveId" clId="{DF29A7CE-F415-43FF-81E0-DBDB530804E3}" dt="2020-12-23T04:11:36.247" v="40" actId="2711"/>
        <pc:sldMkLst>
          <pc:docMk/>
          <pc:sldMk cId="2469865616" sldId="262"/>
        </pc:sldMkLst>
        <pc:spChg chg="mod">
          <ac:chgData name="Bhargav Pawar" userId="8c4972deb6ee3cc5" providerId="LiveId" clId="{DF29A7CE-F415-43FF-81E0-DBDB530804E3}" dt="2020-12-23T04:11:30.919" v="39" actId="2711"/>
          <ac:spMkLst>
            <pc:docMk/>
            <pc:sldMk cId="2469865616" sldId="262"/>
            <ac:spMk id="2" creationId="{CA31B716-0BE0-4440-A598-61077F74350A}"/>
          </ac:spMkLst>
        </pc:spChg>
        <pc:spChg chg="mod">
          <ac:chgData name="Bhargav Pawar" userId="8c4972deb6ee3cc5" providerId="LiveId" clId="{DF29A7CE-F415-43FF-81E0-DBDB530804E3}" dt="2020-12-23T04:11:36.247" v="40" actId="2711"/>
          <ac:spMkLst>
            <pc:docMk/>
            <pc:sldMk cId="2469865616" sldId="262"/>
            <ac:spMk id="3" creationId="{F2905A5C-49D8-4A3B-A2BD-CA3172A46166}"/>
          </ac:spMkLst>
        </pc:spChg>
      </pc:sldChg>
      <pc:sldChg chg="modSp mod">
        <pc:chgData name="Bhargav Pawar" userId="8c4972deb6ee3cc5" providerId="LiveId" clId="{DF29A7CE-F415-43FF-81E0-DBDB530804E3}" dt="2020-12-23T04:11:49.164" v="42" actId="2711"/>
        <pc:sldMkLst>
          <pc:docMk/>
          <pc:sldMk cId="3663602579" sldId="263"/>
        </pc:sldMkLst>
        <pc:spChg chg="mod">
          <ac:chgData name="Bhargav Pawar" userId="8c4972deb6ee3cc5" providerId="LiveId" clId="{DF29A7CE-F415-43FF-81E0-DBDB530804E3}" dt="2020-12-23T04:11:43.720" v="41" actId="2711"/>
          <ac:spMkLst>
            <pc:docMk/>
            <pc:sldMk cId="3663602579" sldId="263"/>
            <ac:spMk id="2" creationId="{0B63AE93-D82B-415C-A26D-6E5CD79F244F}"/>
          </ac:spMkLst>
        </pc:spChg>
        <pc:spChg chg="mod">
          <ac:chgData name="Bhargav Pawar" userId="8c4972deb6ee3cc5" providerId="LiveId" clId="{DF29A7CE-F415-43FF-81E0-DBDB530804E3}" dt="2020-12-23T04:11:49.164" v="42" actId="2711"/>
          <ac:spMkLst>
            <pc:docMk/>
            <pc:sldMk cId="3663602579" sldId="263"/>
            <ac:spMk id="3" creationId="{AA60B1A7-6C3F-4602-AAFB-4E4CA4BBDB74}"/>
          </ac:spMkLst>
        </pc:spChg>
      </pc:sldChg>
      <pc:sldChg chg="modSp mod">
        <pc:chgData name="Bhargav Pawar" userId="8c4972deb6ee3cc5" providerId="LiveId" clId="{DF29A7CE-F415-43FF-81E0-DBDB530804E3}" dt="2020-12-23T04:12:05.297" v="44" actId="2711"/>
        <pc:sldMkLst>
          <pc:docMk/>
          <pc:sldMk cId="2060106254" sldId="264"/>
        </pc:sldMkLst>
        <pc:spChg chg="mod">
          <ac:chgData name="Bhargav Pawar" userId="8c4972deb6ee3cc5" providerId="LiveId" clId="{DF29A7CE-F415-43FF-81E0-DBDB530804E3}" dt="2020-12-23T04:12:00.193" v="43" actId="2711"/>
          <ac:spMkLst>
            <pc:docMk/>
            <pc:sldMk cId="2060106254" sldId="264"/>
            <ac:spMk id="2" creationId="{DF32F87B-0497-4710-9004-87E412188674}"/>
          </ac:spMkLst>
        </pc:spChg>
        <pc:spChg chg="mod">
          <ac:chgData name="Bhargav Pawar" userId="8c4972deb6ee3cc5" providerId="LiveId" clId="{DF29A7CE-F415-43FF-81E0-DBDB530804E3}" dt="2020-12-23T04:12:05.297" v="44" actId="2711"/>
          <ac:spMkLst>
            <pc:docMk/>
            <pc:sldMk cId="2060106254" sldId="264"/>
            <ac:spMk id="3" creationId="{149AD7D9-AEE6-4A9A-832A-F0AA9709CE30}"/>
          </ac:spMkLst>
        </pc:spChg>
      </pc:sldChg>
      <pc:sldChg chg="modSp mod">
        <pc:chgData name="Bhargav Pawar" userId="8c4972deb6ee3cc5" providerId="LiveId" clId="{DF29A7CE-F415-43FF-81E0-DBDB530804E3}" dt="2020-12-23T04:12:16.462" v="46" actId="2711"/>
        <pc:sldMkLst>
          <pc:docMk/>
          <pc:sldMk cId="3417969466" sldId="265"/>
        </pc:sldMkLst>
        <pc:spChg chg="mod">
          <ac:chgData name="Bhargav Pawar" userId="8c4972deb6ee3cc5" providerId="LiveId" clId="{DF29A7CE-F415-43FF-81E0-DBDB530804E3}" dt="2020-12-23T04:12:11.586" v="45" actId="2711"/>
          <ac:spMkLst>
            <pc:docMk/>
            <pc:sldMk cId="3417969466" sldId="265"/>
            <ac:spMk id="2" creationId="{65B93E83-748B-4B58-94CF-513A7620E0D2}"/>
          </ac:spMkLst>
        </pc:spChg>
        <pc:spChg chg="mod">
          <ac:chgData name="Bhargav Pawar" userId="8c4972deb6ee3cc5" providerId="LiveId" clId="{DF29A7CE-F415-43FF-81E0-DBDB530804E3}" dt="2020-12-23T04:12:16.462" v="46" actId="2711"/>
          <ac:spMkLst>
            <pc:docMk/>
            <pc:sldMk cId="3417969466" sldId="265"/>
            <ac:spMk id="1041" creationId="{F9570B21-8D6D-459E-A386-5BE6DCC8727A}"/>
          </ac:spMkLst>
        </pc:spChg>
      </pc:sldChg>
      <pc:sldChg chg="modSp new mod">
        <pc:chgData name="Bhargav Pawar" userId="8c4972deb6ee3cc5" providerId="LiveId" clId="{DF29A7CE-F415-43FF-81E0-DBDB530804E3}" dt="2020-12-23T04:12:33.717" v="49" actId="2711"/>
        <pc:sldMkLst>
          <pc:docMk/>
          <pc:sldMk cId="3776339706" sldId="267"/>
        </pc:sldMkLst>
        <pc:spChg chg="mod">
          <ac:chgData name="Bhargav Pawar" userId="8c4972deb6ee3cc5" providerId="LiveId" clId="{DF29A7CE-F415-43FF-81E0-DBDB530804E3}" dt="2020-12-23T04:12:27.445" v="48" actId="2711"/>
          <ac:spMkLst>
            <pc:docMk/>
            <pc:sldMk cId="3776339706" sldId="267"/>
            <ac:spMk id="2" creationId="{8A7B20F2-051A-4CF2-BCE8-1ACA31593DA8}"/>
          </ac:spMkLst>
        </pc:spChg>
        <pc:spChg chg="mod">
          <ac:chgData name="Bhargav Pawar" userId="8c4972deb6ee3cc5" providerId="LiveId" clId="{DF29A7CE-F415-43FF-81E0-DBDB530804E3}" dt="2020-12-23T04:12:33.717" v="49" actId="2711"/>
          <ac:spMkLst>
            <pc:docMk/>
            <pc:sldMk cId="3776339706" sldId="267"/>
            <ac:spMk id="3" creationId="{1B916119-5407-4482-8F11-C98071A9F8E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B992DE3-09AE-43AC-BD89-F06B69977C87}"/>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xmlns="" id="{A6C66298-AF17-4F2F-8B9B-8043C7274E56}"/>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9C9FC402-DB5E-4AFB-8E04-C6B4C679A21F}" type="datetimeFigureOut">
              <a:rPr lang="en-US"/>
              <a:pPr>
                <a:defRPr/>
              </a:pPr>
              <a:t>12/23/2020</a:t>
            </a:fld>
            <a:endParaRPr lang="en-US"/>
          </a:p>
        </p:txBody>
      </p:sp>
      <p:sp>
        <p:nvSpPr>
          <p:cNvPr id="4" name="Slide Image Placeholder 3">
            <a:extLst>
              <a:ext uri="{FF2B5EF4-FFF2-40B4-BE49-F238E27FC236}">
                <a16:creationId xmlns:a16="http://schemas.microsoft.com/office/drawing/2014/main" xmlns="" id="{5C03E699-62D3-49C1-A1EC-7044B1E83DBB}"/>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xmlns="" id="{BB95B330-A4ED-4ABC-A7E2-A71F007EB65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xmlns="" id="{AD4646EC-B757-45B4-BFD7-B55D3C2FCA76}"/>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xmlns="" id="{6691230F-2591-4916-A9EE-5324EDE66CE6}"/>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9F1366CC-17B6-49EF-B1A8-EFD953DF25E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xmlns="" id="{85D99CDE-A2EE-47B8-993C-25867BDF793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Notes Placeholder 2">
            <a:extLst>
              <a:ext uri="{FF2B5EF4-FFF2-40B4-BE49-F238E27FC236}">
                <a16:creationId xmlns:a16="http://schemas.microsoft.com/office/drawing/2014/main" xmlns="" id="{22726C7B-75C3-4C42-98BB-FB6F1FAFFBE6}"/>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a:extLst>
              <a:ext uri="{FF2B5EF4-FFF2-40B4-BE49-F238E27FC236}">
                <a16:creationId xmlns:a16="http://schemas.microsoft.com/office/drawing/2014/main" xmlns="" id="{A48B86F9-4B42-4E95-8826-0EE0B2BC91AD}"/>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DF09628-7BA0-49D4-AE70-B7ECCA8D0093}" type="slidenum">
              <a:rPr lang="en-US" altLang="en-US">
                <a:latin typeface="Calibri" panose="020F0502020204030204" pitchFamily="34" charset="0"/>
              </a:rPr>
              <a:pPr/>
              <a:t>1</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3600">
                <a:latin typeface="Times New Roman" pitchFamily="18" charset="0"/>
                <a:cs typeface="Times New Roman" pitchFamily="18"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xmlns="" id="{C46B819D-664A-4D75-8874-C739093AD216}"/>
              </a:ext>
            </a:extLst>
          </p:cNvPr>
          <p:cNvSpPr>
            <a:spLocks noGrp="1"/>
          </p:cNvSpPr>
          <p:nvPr>
            <p:ph type="dt" sz="half" idx="10"/>
          </p:nvPr>
        </p:nvSpPr>
        <p:spPr/>
        <p:txBody>
          <a:bodyPr/>
          <a:lstStyle>
            <a:lvl1pPr>
              <a:defRPr/>
            </a:lvl1pPr>
          </a:lstStyle>
          <a:p>
            <a:pPr>
              <a:defRPr/>
            </a:pPr>
            <a:fld id="{25F8FC81-B456-4109-A848-4A1E1C9831F8}" type="datetime1">
              <a:rPr lang="en-US"/>
              <a:pPr>
                <a:defRPr/>
              </a:pPr>
              <a:t>12/23/2020</a:t>
            </a:fld>
            <a:endParaRPr lang="en-US" dirty="0"/>
          </a:p>
        </p:txBody>
      </p:sp>
      <p:sp>
        <p:nvSpPr>
          <p:cNvPr id="5" name="Footer Placeholder 4">
            <a:extLst>
              <a:ext uri="{FF2B5EF4-FFF2-40B4-BE49-F238E27FC236}">
                <a16:creationId xmlns:a16="http://schemas.microsoft.com/office/drawing/2014/main" xmlns="" id="{81FFB448-3B69-4746-958F-40702F297B6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31968400-766E-447F-900D-4301104F59D0}"/>
              </a:ext>
            </a:extLst>
          </p:cNvPr>
          <p:cNvSpPr>
            <a:spLocks noGrp="1"/>
          </p:cNvSpPr>
          <p:nvPr>
            <p:ph type="sldNum" sz="quarter" idx="12"/>
          </p:nvPr>
        </p:nvSpPr>
        <p:spPr/>
        <p:txBody>
          <a:bodyPr/>
          <a:lstStyle>
            <a:lvl1pPr>
              <a:defRPr/>
            </a:lvl1pPr>
          </a:lstStyle>
          <a:p>
            <a:pPr>
              <a:defRPr/>
            </a:pPr>
            <a:fld id="{0C034603-C60B-4CB5-9CB0-5B0578F5C6ED}" type="slidenum">
              <a:rPr lang="en-US" altLang="en-US"/>
              <a:pPr>
                <a:defRPr/>
              </a:pPr>
              <a:t>‹#›</a:t>
            </a:fld>
            <a:endParaRPr lang="en-US" altLang="en-US"/>
          </a:p>
        </p:txBody>
      </p:sp>
    </p:spTree>
    <p:extLst>
      <p:ext uri="{BB962C8B-B14F-4D97-AF65-F5344CB8AC3E}">
        <p14:creationId xmlns:p14="http://schemas.microsoft.com/office/powerpoint/2010/main" xmlns="" val="101285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DCEB096-4246-4242-BD2A-9BB8935DB5BE}"/>
              </a:ext>
            </a:extLst>
          </p:cNvPr>
          <p:cNvSpPr>
            <a:spLocks noGrp="1"/>
          </p:cNvSpPr>
          <p:nvPr>
            <p:ph type="dt" sz="half" idx="10"/>
          </p:nvPr>
        </p:nvSpPr>
        <p:spPr/>
        <p:txBody>
          <a:bodyPr/>
          <a:lstStyle>
            <a:lvl1pPr>
              <a:defRPr/>
            </a:lvl1pPr>
          </a:lstStyle>
          <a:p>
            <a:pPr>
              <a:defRPr/>
            </a:pPr>
            <a:fld id="{02174836-CB77-49D4-8C48-0DF4D27B2527}" type="datetime1">
              <a:rPr lang="en-US"/>
              <a:pPr>
                <a:defRPr/>
              </a:pPr>
              <a:t>12/23/2020</a:t>
            </a:fld>
            <a:endParaRPr lang="en-US" dirty="0"/>
          </a:p>
        </p:txBody>
      </p:sp>
      <p:sp>
        <p:nvSpPr>
          <p:cNvPr id="5" name="Footer Placeholder 4">
            <a:extLst>
              <a:ext uri="{FF2B5EF4-FFF2-40B4-BE49-F238E27FC236}">
                <a16:creationId xmlns:a16="http://schemas.microsoft.com/office/drawing/2014/main" xmlns="" id="{FAB8901F-A4AD-4AA1-A4E2-00B13AFD82C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CCB71DFF-E915-46F7-82D6-98C1487D4FD3}"/>
              </a:ext>
            </a:extLst>
          </p:cNvPr>
          <p:cNvSpPr>
            <a:spLocks noGrp="1"/>
          </p:cNvSpPr>
          <p:nvPr>
            <p:ph type="sldNum" sz="quarter" idx="12"/>
          </p:nvPr>
        </p:nvSpPr>
        <p:spPr/>
        <p:txBody>
          <a:bodyPr/>
          <a:lstStyle>
            <a:lvl1pPr>
              <a:defRPr/>
            </a:lvl1pPr>
          </a:lstStyle>
          <a:p>
            <a:pPr>
              <a:defRPr/>
            </a:pPr>
            <a:fld id="{8A02D7FB-45DC-40B6-83B9-B9C499890BFE}" type="slidenum">
              <a:rPr lang="en-US" altLang="en-US"/>
              <a:pPr>
                <a:defRPr/>
              </a:pPr>
              <a:t>‹#›</a:t>
            </a:fld>
            <a:endParaRPr lang="en-US" altLang="en-US"/>
          </a:p>
        </p:txBody>
      </p:sp>
    </p:spTree>
    <p:extLst>
      <p:ext uri="{BB962C8B-B14F-4D97-AF65-F5344CB8AC3E}">
        <p14:creationId xmlns:p14="http://schemas.microsoft.com/office/powerpoint/2010/main" xmlns="" val="4104235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5C4FC14-BE91-440E-A24F-D3D5464B6089}"/>
              </a:ext>
            </a:extLst>
          </p:cNvPr>
          <p:cNvSpPr>
            <a:spLocks noGrp="1"/>
          </p:cNvSpPr>
          <p:nvPr>
            <p:ph type="dt" sz="half" idx="10"/>
          </p:nvPr>
        </p:nvSpPr>
        <p:spPr/>
        <p:txBody>
          <a:bodyPr/>
          <a:lstStyle>
            <a:lvl1pPr>
              <a:defRPr/>
            </a:lvl1pPr>
          </a:lstStyle>
          <a:p>
            <a:pPr>
              <a:defRPr/>
            </a:pPr>
            <a:fld id="{A832CB15-BD61-44DA-A5DF-923396572B78}" type="datetime1">
              <a:rPr lang="en-US"/>
              <a:pPr>
                <a:defRPr/>
              </a:pPr>
              <a:t>12/23/2020</a:t>
            </a:fld>
            <a:endParaRPr lang="en-US" dirty="0"/>
          </a:p>
        </p:txBody>
      </p:sp>
      <p:sp>
        <p:nvSpPr>
          <p:cNvPr id="5" name="Footer Placeholder 4">
            <a:extLst>
              <a:ext uri="{FF2B5EF4-FFF2-40B4-BE49-F238E27FC236}">
                <a16:creationId xmlns:a16="http://schemas.microsoft.com/office/drawing/2014/main" xmlns="" id="{E3B50623-9814-4792-9122-22DDB4739DF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B66FE8C7-0DFB-413C-A031-E5AC95855DBF}"/>
              </a:ext>
            </a:extLst>
          </p:cNvPr>
          <p:cNvSpPr>
            <a:spLocks noGrp="1"/>
          </p:cNvSpPr>
          <p:nvPr>
            <p:ph type="sldNum" sz="quarter" idx="12"/>
          </p:nvPr>
        </p:nvSpPr>
        <p:spPr/>
        <p:txBody>
          <a:bodyPr/>
          <a:lstStyle>
            <a:lvl1pPr>
              <a:defRPr/>
            </a:lvl1pPr>
          </a:lstStyle>
          <a:p>
            <a:pPr>
              <a:defRPr/>
            </a:pPr>
            <a:fld id="{093BDE21-450D-4EEC-B87A-7775D6179039}" type="slidenum">
              <a:rPr lang="en-US" altLang="en-US"/>
              <a:pPr>
                <a:defRPr/>
              </a:pPr>
              <a:t>‹#›</a:t>
            </a:fld>
            <a:endParaRPr lang="en-US" altLang="en-US"/>
          </a:p>
        </p:txBody>
      </p:sp>
    </p:spTree>
    <p:extLst>
      <p:ext uri="{BB962C8B-B14F-4D97-AF65-F5344CB8AC3E}">
        <p14:creationId xmlns:p14="http://schemas.microsoft.com/office/powerpoint/2010/main" xmlns="" val="342515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609600"/>
          </a:xfrm>
        </p:spPr>
        <p:txBody>
          <a:bodyPr>
            <a:noAutofit/>
          </a:bodyPr>
          <a:lstStyle>
            <a:lvl1pPr>
              <a:defRPr sz="2800">
                <a:latin typeface="Times New Roman" pitchFamily="18" charset="0"/>
                <a:cs typeface="Times New Roman" pitchFamily="18" charset="0"/>
              </a:defRPr>
            </a:lvl1pPr>
          </a:lstStyle>
          <a:p>
            <a:r>
              <a:rPr lang="en-US" dirty="0"/>
              <a:t>Click to edit Master title style</a:t>
            </a:r>
          </a:p>
        </p:txBody>
      </p:sp>
      <p:sp>
        <p:nvSpPr>
          <p:cNvPr id="3" name="Content Placeholder 2"/>
          <p:cNvSpPr>
            <a:spLocks noGrp="1"/>
          </p:cNvSpPr>
          <p:nvPr>
            <p:ph idx="1"/>
          </p:nvPr>
        </p:nvSpPr>
        <p:spPr>
          <a:xfrm>
            <a:off x="685800" y="685800"/>
            <a:ext cx="8229600" cy="4525963"/>
          </a:xfrm>
        </p:spPr>
        <p:txBody>
          <a:bodyPr>
            <a:normAutofit/>
          </a:bodyPr>
          <a:lstStyle>
            <a:lvl1pPr>
              <a:defRPr sz="2000">
                <a:latin typeface="Times New Roman" pitchFamily="18" charset="0"/>
                <a:cs typeface="Times New Roman" pitchFamily="18" charset="0"/>
              </a:defRPr>
            </a:lvl1pPr>
            <a:lvl2pPr>
              <a:defRPr sz="1800">
                <a:latin typeface="Times New Roman" pitchFamily="18" charset="0"/>
                <a:cs typeface="Times New Roman" pitchFamily="18" charset="0"/>
              </a:defRPr>
            </a:lvl2pPr>
            <a:lvl3pPr>
              <a:defRPr sz="1600">
                <a:latin typeface="Times New Roman" pitchFamily="18" charset="0"/>
                <a:cs typeface="Times New Roman" pitchFamily="18" charset="0"/>
              </a:defRPr>
            </a:lvl3pPr>
            <a:lvl4pPr>
              <a:defRPr sz="1400">
                <a:latin typeface="Times New Roman" pitchFamily="18" charset="0"/>
                <a:cs typeface="Times New Roman" pitchFamily="18" charset="0"/>
              </a:defRPr>
            </a:lvl4pPr>
            <a:lvl5pPr>
              <a:defRPr sz="1400">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DB7C0F4-3166-486D-9F8D-9B6CDCFD1E39}"/>
              </a:ext>
            </a:extLst>
          </p:cNvPr>
          <p:cNvSpPr>
            <a:spLocks noGrp="1"/>
          </p:cNvSpPr>
          <p:nvPr>
            <p:ph type="dt" sz="half" idx="10"/>
          </p:nvPr>
        </p:nvSpPr>
        <p:spPr/>
        <p:txBody>
          <a:bodyPr/>
          <a:lstStyle>
            <a:lvl1pPr>
              <a:defRPr/>
            </a:lvl1pPr>
          </a:lstStyle>
          <a:p>
            <a:pPr>
              <a:defRPr/>
            </a:pPr>
            <a:fld id="{0D3DC1AF-B74C-494A-96D3-0721EF7904B1}" type="datetime1">
              <a:rPr lang="en-US"/>
              <a:pPr>
                <a:defRPr/>
              </a:pPr>
              <a:t>12/23/2020</a:t>
            </a:fld>
            <a:endParaRPr lang="en-US" dirty="0"/>
          </a:p>
        </p:txBody>
      </p:sp>
      <p:sp>
        <p:nvSpPr>
          <p:cNvPr id="5" name="Footer Placeholder 4">
            <a:extLst>
              <a:ext uri="{FF2B5EF4-FFF2-40B4-BE49-F238E27FC236}">
                <a16:creationId xmlns:a16="http://schemas.microsoft.com/office/drawing/2014/main" xmlns="" id="{5D83655C-72E0-451E-819E-5BD03622910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9DAB227B-E29F-49B8-AC40-FA7858BF024C}"/>
              </a:ext>
            </a:extLst>
          </p:cNvPr>
          <p:cNvSpPr>
            <a:spLocks noGrp="1"/>
          </p:cNvSpPr>
          <p:nvPr>
            <p:ph type="sldNum" sz="quarter" idx="12"/>
          </p:nvPr>
        </p:nvSpPr>
        <p:spPr/>
        <p:txBody>
          <a:bodyPr/>
          <a:lstStyle>
            <a:lvl1pPr>
              <a:defRPr/>
            </a:lvl1pPr>
          </a:lstStyle>
          <a:p>
            <a:pPr>
              <a:defRPr/>
            </a:pPr>
            <a:fld id="{A89A197A-983C-4D13-84CC-F1EBE389757F}" type="slidenum">
              <a:rPr lang="en-US" altLang="en-US"/>
              <a:pPr>
                <a:defRPr/>
              </a:pPr>
              <a:t>‹#›</a:t>
            </a:fld>
            <a:endParaRPr lang="en-US" altLang="en-US"/>
          </a:p>
        </p:txBody>
      </p:sp>
    </p:spTree>
    <p:extLst>
      <p:ext uri="{BB962C8B-B14F-4D97-AF65-F5344CB8AC3E}">
        <p14:creationId xmlns:p14="http://schemas.microsoft.com/office/powerpoint/2010/main" xmlns="" val="2893711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F78E301-65B7-469D-A899-039B5A52B2AF}"/>
              </a:ext>
            </a:extLst>
          </p:cNvPr>
          <p:cNvSpPr>
            <a:spLocks noGrp="1"/>
          </p:cNvSpPr>
          <p:nvPr>
            <p:ph type="dt" sz="half" idx="10"/>
          </p:nvPr>
        </p:nvSpPr>
        <p:spPr/>
        <p:txBody>
          <a:bodyPr/>
          <a:lstStyle>
            <a:lvl1pPr>
              <a:defRPr/>
            </a:lvl1pPr>
          </a:lstStyle>
          <a:p>
            <a:pPr>
              <a:defRPr/>
            </a:pPr>
            <a:fld id="{D4D088DF-73E0-4FA1-9D2F-1C8D9580FB6F}" type="datetime1">
              <a:rPr lang="en-US"/>
              <a:pPr>
                <a:defRPr/>
              </a:pPr>
              <a:t>12/23/2020</a:t>
            </a:fld>
            <a:endParaRPr lang="en-US" dirty="0"/>
          </a:p>
        </p:txBody>
      </p:sp>
      <p:sp>
        <p:nvSpPr>
          <p:cNvPr id="5" name="Footer Placeholder 4">
            <a:extLst>
              <a:ext uri="{FF2B5EF4-FFF2-40B4-BE49-F238E27FC236}">
                <a16:creationId xmlns:a16="http://schemas.microsoft.com/office/drawing/2014/main" xmlns="" id="{93654198-21E3-4D44-BF3C-DDB1175392B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A05562A4-97D2-4201-A7A3-0B2F6D8B4843}"/>
              </a:ext>
            </a:extLst>
          </p:cNvPr>
          <p:cNvSpPr>
            <a:spLocks noGrp="1"/>
          </p:cNvSpPr>
          <p:nvPr>
            <p:ph type="sldNum" sz="quarter" idx="12"/>
          </p:nvPr>
        </p:nvSpPr>
        <p:spPr/>
        <p:txBody>
          <a:bodyPr/>
          <a:lstStyle>
            <a:lvl1pPr>
              <a:defRPr/>
            </a:lvl1pPr>
          </a:lstStyle>
          <a:p>
            <a:pPr>
              <a:defRPr/>
            </a:pPr>
            <a:fld id="{E47FDAEA-3AC0-4F53-AF00-0B6F5A42073B}" type="slidenum">
              <a:rPr lang="en-US" altLang="en-US"/>
              <a:pPr>
                <a:defRPr/>
              </a:pPr>
              <a:t>‹#›</a:t>
            </a:fld>
            <a:endParaRPr lang="en-US" altLang="en-US"/>
          </a:p>
        </p:txBody>
      </p:sp>
    </p:spTree>
    <p:extLst>
      <p:ext uri="{BB962C8B-B14F-4D97-AF65-F5344CB8AC3E}">
        <p14:creationId xmlns:p14="http://schemas.microsoft.com/office/powerpoint/2010/main" xmlns="" val="1685674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xmlns="" id="{C02D1E8E-7A76-44A7-B04C-CE665817D227}"/>
              </a:ext>
            </a:extLst>
          </p:cNvPr>
          <p:cNvSpPr>
            <a:spLocks noGrp="1"/>
          </p:cNvSpPr>
          <p:nvPr>
            <p:ph type="dt" sz="half" idx="10"/>
          </p:nvPr>
        </p:nvSpPr>
        <p:spPr/>
        <p:txBody>
          <a:bodyPr/>
          <a:lstStyle>
            <a:lvl1pPr>
              <a:defRPr/>
            </a:lvl1pPr>
          </a:lstStyle>
          <a:p>
            <a:pPr>
              <a:defRPr/>
            </a:pPr>
            <a:fld id="{9B77FFEC-66C5-4D78-BD7A-FC84D53B1015}" type="datetime1">
              <a:rPr lang="en-US"/>
              <a:pPr>
                <a:defRPr/>
              </a:pPr>
              <a:t>12/23/2020</a:t>
            </a:fld>
            <a:endParaRPr lang="en-US" dirty="0"/>
          </a:p>
        </p:txBody>
      </p:sp>
      <p:sp>
        <p:nvSpPr>
          <p:cNvPr id="6" name="Footer Placeholder 4">
            <a:extLst>
              <a:ext uri="{FF2B5EF4-FFF2-40B4-BE49-F238E27FC236}">
                <a16:creationId xmlns:a16="http://schemas.microsoft.com/office/drawing/2014/main" xmlns="" id="{321CA006-007A-46D6-ADB6-DE3F68C5D05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7791D6E3-3FB3-4636-85BA-63A3DD989139}"/>
              </a:ext>
            </a:extLst>
          </p:cNvPr>
          <p:cNvSpPr>
            <a:spLocks noGrp="1"/>
          </p:cNvSpPr>
          <p:nvPr>
            <p:ph type="sldNum" sz="quarter" idx="12"/>
          </p:nvPr>
        </p:nvSpPr>
        <p:spPr/>
        <p:txBody>
          <a:bodyPr/>
          <a:lstStyle>
            <a:lvl1pPr>
              <a:defRPr/>
            </a:lvl1pPr>
          </a:lstStyle>
          <a:p>
            <a:pPr>
              <a:defRPr/>
            </a:pPr>
            <a:fld id="{64327169-4F03-482E-89F3-A2350FF9589E}" type="slidenum">
              <a:rPr lang="en-US" altLang="en-US"/>
              <a:pPr>
                <a:defRPr/>
              </a:pPr>
              <a:t>‹#›</a:t>
            </a:fld>
            <a:endParaRPr lang="en-US" altLang="en-US"/>
          </a:p>
        </p:txBody>
      </p:sp>
    </p:spTree>
    <p:extLst>
      <p:ext uri="{BB962C8B-B14F-4D97-AF65-F5344CB8AC3E}">
        <p14:creationId xmlns:p14="http://schemas.microsoft.com/office/powerpoint/2010/main" xmlns="" val="2025790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xmlns="" id="{A48472E0-2FF0-456F-8EB9-F2AC7EB7B76E}"/>
              </a:ext>
            </a:extLst>
          </p:cNvPr>
          <p:cNvSpPr>
            <a:spLocks noGrp="1"/>
          </p:cNvSpPr>
          <p:nvPr>
            <p:ph type="dt" sz="half" idx="10"/>
          </p:nvPr>
        </p:nvSpPr>
        <p:spPr/>
        <p:txBody>
          <a:bodyPr/>
          <a:lstStyle>
            <a:lvl1pPr>
              <a:defRPr/>
            </a:lvl1pPr>
          </a:lstStyle>
          <a:p>
            <a:pPr>
              <a:defRPr/>
            </a:pPr>
            <a:fld id="{023E711F-D466-4476-87C4-DC97C29B4D75}" type="datetime1">
              <a:rPr lang="en-US"/>
              <a:pPr>
                <a:defRPr/>
              </a:pPr>
              <a:t>12/23/2020</a:t>
            </a:fld>
            <a:endParaRPr lang="en-US" dirty="0"/>
          </a:p>
        </p:txBody>
      </p:sp>
      <p:sp>
        <p:nvSpPr>
          <p:cNvPr id="8" name="Footer Placeholder 4">
            <a:extLst>
              <a:ext uri="{FF2B5EF4-FFF2-40B4-BE49-F238E27FC236}">
                <a16:creationId xmlns:a16="http://schemas.microsoft.com/office/drawing/2014/main" xmlns="" id="{E6720837-2525-4343-851C-ED8050158679}"/>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xmlns="" id="{BFF1C967-4319-4EAC-9FA5-B07860A6EBAD}"/>
              </a:ext>
            </a:extLst>
          </p:cNvPr>
          <p:cNvSpPr>
            <a:spLocks noGrp="1"/>
          </p:cNvSpPr>
          <p:nvPr>
            <p:ph type="sldNum" sz="quarter" idx="12"/>
          </p:nvPr>
        </p:nvSpPr>
        <p:spPr/>
        <p:txBody>
          <a:bodyPr/>
          <a:lstStyle>
            <a:lvl1pPr>
              <a:defRPr/>
            </a:lvl1pPr>
          </a:lstStyle>
          <a:p>
            <a:pPr>
              <a:defRPr/>
            </a:pPr>
            <a:fld id="{B2213E33-5C67-4DF7-868C-22D3085D9777}" type="slidenum">
              <a:rPr lang="en-US" altLang="en-US"/>
              <a:pPr>
                <a:defRPr/>
              </a:pPr>
              <a:t>‹#›</a:t>
            </a:fld>
            <a:endParaRPr lang="en-US" altLang="en-US"/>
          </a:p>
        </p:txBody>
      </p:sp>
    </p:spTree>
    <p:extLst>
      <p:ext uri="{BB962C8B-B14F-4D97-AF65-F5344CB8AC3E}">
        <p14:creationId xmlns:p14="http://schemas.microsoft.com/office/powerpoint/2010/main" xmlns="" val="4069563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xmlns="" id="{EF554B5E-6EEC-4BFD-9601-16DA964E3169}"/>
              </a:ext>
            </a:extLst>
          </p:cNvPr>
          <p:cNvSpPr>
            <a:spLocks noGrp="1"/>
          </p:cNvSpPr>
          <p:nvPr>
            <p:ph type="dt" sz="half" idx="10"/>
          </p:nvPr>
        </p:nvSpPr>
        <p:spPr/>
        <p:txBody>
          <a:bodyPr/>
          <a:lstStyle>
            <a:lvl1pPr>
              <a:defRPr/>
            </a:lvl1pPr>
          </a:lstStyle>
          <a:p>
            <a:pPr>
              <a:defRPr/>
            </a:pPr>
            <a:fld id="{C93FFCF8-DDF1-4E20-8ABE-89ABF6F7E0D4}" type="datetime1">
              <a:rPr lang="en-US"/>
              <a:pPr>
                <a:defRPr/>
              </a:pPr>
              <a:t>12/23/2020</a:t>
            </a:fld>
            <a:endParaRPr lang="en-US" dirty="0"/>
          </a:p>
        </p:txBody>
      </p:sp>
      <p:sp>
        <p:nvSpPr>
          <p:cNvPr id="4" name="Footer Placeholder 4">
            <a:extLst>
              <a:ext uri="{FF2B5EF4-FFF2-40B4-BE49-F238E27FC236}">
                <a16:creationId xmlns:a16="http://schemas.microsoft.com/office/drawing/2014/main" xmlns="" id="{3AF9CFD5-1C03-4B42-9C3F-C621B34B5956}"/>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xmlns="" id="{8DDBAD96-790F-448D-AA59-E36C5B0EA287}"/>
              </a:ext>
            </a:extLst>
          </p:cNvPr>
          <p:cNvSpPr>
            <a:spLocks noGrp="1"/>
          </p:cNvSpPr>
          <p:nvPr>
            <p:ph type="sldNum" sz="quarter" idx="12"/>
          </p:nvPr>
        </p:nvSpPr>
        <p:spPr/>
        <p:txBody>
          <a:bodyPr/>
          <a:lstStyle>
            <a:lvl1pPr>
              <a:defRPr/>
            </a:lvl1pPr>
          </a:lstStyle>
          <a:p>
            <a:pPr>
              <a:defRPr/>
            </a:pPr>
            <a:fld id="{42A4C4AF-EBF5-406C-AC14-D23D34C2AAF8}" type="slidenum">
              <a:rPr lang="en-US" altLang="en-US"/>
              <a:pPr>
                <a:defRPr/>
              </a:pPr>
              <a:t>‹#›</a:t>
            </a:fld>
            <a:endParaRPr lang="en-US" altLang="en-US"/>
          </a:p>
        </p:txBody>
      </p:sp>
    </p:spTree>
    <p:extLst>
      <p:ext uri="{BB962C8B-B14F-4D97-AF65-F5344CB8AC3E}">
        <p14:creationId xmlns:p14="http://schemas.microsoft.com/office/powerpoint/2010/main" xmlns="" val="984135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CB3796DD-7C9C-4F1B-8A2F-1CE2C8F6215D}"/>
              </a:ext>
            </a:extLst>
          </p:cNvPr>
          <p:cNvSpPr>
            <a:spLocks noGrp="1"/>
          </p:cNvSpPr>
          <p:nvPr>
            <p:ph type="dt" sz="half" idx="10"/>
          </p:nvPr>
        </p:nvSpPr>
        <p:spPr/>
        <p:txBody>
          <a:bodyPr/>
          <a:lstStyle>
            <a:lvl1pPr>
              <a:defRPr/>
            </a:lvl1pPr>
          </a:lstStyle>
          <a:p>
            <a:pPr>
              <a:defRPr/>
            </a:pPr>
            <a:fld id="{9A3E8061-4A4C-4842-A73A-2D640E4CA9AA}" type="datetime1">
              <a:rPr lang="en-US"/>
              <a:pPr>
                <a:defRPr/>
              </a:pPr>
              <a:t>12/23/2020</a:t>
            </a:fld>
            <a:endParaRPr lang="en-US" dirty="0"/>
          </a:p>
        </p:txBody>
      </p:sp>
      <p:sp>
        <p:nvSpPr>
          <p:cNvPr id="3" name="Footer Placeholder 4">
            <a:extLst>
              <a:ext uri="{FF2B5EF4-FFF2-40B4-BE49-F238E27FC236}">
                <a16:creationId xmlns:a16="http://schemas.microsoft.com/office/drawing/2014/main" xmlns="" id="{1C7C190E-4EE3-48EC-93F2-6099BBB4A687}"/>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xmlns="" id="{D7A47502-E610-40FF-AD04-173032F4EBB6}"/>
              </a:ext>
            </a:extLst>
          </p:cNvPr>
          <p:cNvSpPr>
            <a:spLocks noGrp="1"/>
          </p:cNvSpPr>
          <p:nvPr>
            <p:ph type="sldNum" sz="quarter" idx="12"/>
          </p:nvPr>
        </p:nvSpPr>
        <p:spPr/>
        <p:txBody>
          <a:bodyPr/>
          <a:lstStyle>
            <a:lvl1pPr>
              <a:defRPr/>
            </a:lvl1pPr>
          </a:lstStyle>
          <a:p>
            <a:pPr>
              <a:defRPr/>
            </a:pPr>
            <a:fld id="{87C15EA3-BCA2-468B-8BE2-1461C5139298}" type="slidenum">
              <a:rPr lang="en-US" altLang="en-US"/>
              <a:pPr>
                <a:defRPr/>
              </a:pPr>
              <a:t>‹#›</a:t>
            </a:fld>
            <a:endParaRPr lang="en-US" altLang="en-US"/>
          </a:p>
        </p:txBody>
      </p:sp>
    </p:spTree>
    <p:extLst>
      <p:ext uri="{BB962C8B-B14F-4D97-AF65-F5344CB8AC3E}">
        <p14:creationId xmlns:p14="http://schemas.microsoft.com/office/powerpoint/2010/main" xmlns="" val="166480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8B9737B7-1025-44C7-8C14-B58E759DF134}"/>
              </a:ext>
            </a:extLst>
          </p:cNvPr>
          <p:cNvSpPr>
            <a:spLocks noGrp="1"/>
          </p:cNvSpPr>
          <p:nvPr>
            <p:ph type="dt" sz="half" idx="10"/>
          </p:nvPr>
        </p:nvSpPr>
        <p:spPr/>
        <p:txBody>
          <a:bodyPr/>
          <a:lstStyle>
            <a:lvl1pPr>
              <a:defRPr/>
            </a:lvl1pPr>
          </a:lstStyle>
          <a:p>
            <a:pPr>
              <a:defRPr/>
            </a:pPr>
            <a:fld id="{4F43711A-D33D-4107-8A91-AC5D352AE63C}" type="datetime1">
              <a:rPr lang="en-US"/>
              <a:pPr>
                <a:defRPr/>
              </a:pPr>
              <a:t>12/23/2020</a:t>
            </a:fld>
            <a:endParaRPr lang="en-US" dirty="0"/>
          </a:p>
        </p:txBody>
      </p:sp>
      <p:sp>
        <p:nvSpPr>
          <p:cNvPr id="6" name="Footer Placeholder 4">
            <a:extLst>
              <a:ext uri="{FF2B5EF4-FFF2-40B4-BE49-F238E27FC236}">
                <a16:creationId xmlns:a16="http://schemas.microsoft.com/office/drawing/2014/main" xmlns="" id="{211932E1-CEA0-4773-9A4B-A9CF3829C18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3AD35366-556D-431D-9379-EB868BE5788F}"/>
              </a:ext>
            </a:extLst>
          </p:cNvPr>
          <p:cNvSpPr>
            <a:spLocks noGrp="1"/>
          </p:cNvSpPr>
          <p:nvPr>
            <p:ph type="sldNum" sz="quarter" idx="12"/>
          </p:nvPr>
        </p:nvSpPr>
        <p:spPr/>
        <p:txBody>
          <a:bodyPr/>
          <a:lstStyle>
            <a:lvl1pPr>
              <a:defRPr/>
            </a:lvl1pPr>
          </a:lstStyle>
          <a:p>
            <a:pPr>
              <a:defRPr/>
            </a:pPr>
            <a:fld id="{39DE32E3-48C5-4C38-9CD8-4DCEEE6B2998}" type="slidenum">
              <a:rPr lang="en-US" altLang="en-US"/>
              <a:pPr>
                <a:defRPr/>
              </a:pPr>
              <a:t>‹#›</a:t>
            </a:fld>
            <a:endParaRPr lang="en-US" altLang="en-US"/>
          </a:p>
        </p:txBody>
      </p:sp>
    </p:spTree>
    <p:extLst>
      <p:ext uri="{BB962C8B-B14F-4D97-AF65-F5344CB8AC3E}">
        <p14:creationId xmlns:p14="http://schemas.microsoft.com/office/powerpoint/2010/main" xmlns="" val="1638954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28E81A80-DBB3-4370-A9EE-E250FD6611DF}"/>
              </a:ext>
            </a:extLst>
          </p:cNvPr>
          <p:cNvSpPr>
            <a:spLocks noGrp="1"/>
          </p:cNvSpPr>
          <p:nvPr>
            <p:ph type="dt" sz="half" idx="10"/>
          </p:nvPr>
        </p:nvSpPr>
        <p:spPr/>
        <p:txBody>
          <a:bodyPr/>
          <a:lstStyle>
            <a:lvl1pPr>
              <a:defRPr/>
            </a:lvl1pPr>
          </a:lstStyle>
          <a:p>
            <a:pPr>
              <a:defRPr/>
            </a:pPr>
            <a:fld id="{40DF9897-B90A-40F1-A3E2-2744289BB5A8}" type="datetime1">
              <a:rPr lang="en-US"/>
              <a:pPr>
                <a:defRPr/>
              </a:pPr>
              <a:t>12/23/2020</a:t>
            </a:fld>
            <a:endParaRPr lang="en-US" dirty="0"/>
          </a:p>
        </p:txBody>
      </p:sp>
      <p:sp>
        <p:nvSpPr>
          <p:cNvPr id="6" name="Footer Placeholder 4">
            <a:extLst>
              <a:ext uri="{FF2B5EF4-FFF2-40B4-BE49-F238E27FC236}">
                <a16:creationId xmlns:a16="http://schemas.microsoft.com/office/drawing/2014/main" xmlns="" id="{4F264052-1BD5-4DB2-AE90-943AFBF5774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D21A59E5-7565-420F-B45C-73C42370DFEC}"/>
              </a:ext>
            </a:extLst>
          </p:cNvPr>
          <p:cNvSpPr>
            <a:spLocks noGrp="1"/>
          </p:cNvSpPr>
          <p:nvPr>
            <p:ph type="sldNum" sz="quarter" idx="12"/>
          </p:nvPr>
        </p:nvSpPr>
        <p:spPr/>
        <p:txBody>
          <a:bodyPr/>
          <a:lstStyle>
            <a:lvl1pPr>
              <a:defRPr/>
            </a:lvl1pPr>
          </a:lstStyle>
          <a:p>
            <a:pPr>
              <a:defRPr/>
            </a:pPr>
            <a:fld id="{2459EE82-821F-43C8-8B15-E08F334F0832}" type="slidenum">
              <a:rPr lang="en-US" altLang="en-US"/>
              <a:pPr>
                <a:defRPr/>
              </a:pPr>
              <a:t>‹#›</a:t>
            </a:fld>
            <a:endParaRPr lang="en-US" altLang="en-US"/>
          </a:p>
        </p:txBody>
      </p:sp>
    </p:spTree>
    <p:extLst>
      <p:ext uri="{BB962C8B-B14F-4D97-AF65-F5344CB8AC3E}">
        <p14:creationId xmlns:p14="http://schemas.microsoft.com/office/powerpoint/2010/main" xmlns="" val="904678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xmlns="" id="{5747C63F-DB7B-48CB-807C-6B21843E08CC}"/>
              </a:ext>
            </a:extLst>
          </p:cNvPr>
          <p:cNvSpPr>
            <a:spLocks noGrp="1"/>
          </p:cNvSpPr>
          <p:nvPr>
            <p:ph type="title"/>
          </p:nvPr>
        </p:nvSpPr>
        <p:spPr bwMode="auto">
          <a:xfrm>
            <a:off x="685800" y="0"/>
            <a:ext cx="82296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xmlns="" id="{87A52B2D-8C07-4B44-B157-D5364F45CCFF}"/>
              </a:ext>
            </a:extLst>
          </p:cNvPr>
          <p:cNvSpPr>
            <a:spLocks noGrp="1"/>
          </p:cNvSpPr>
          <p:nvPr>
            <p:ph type="body" idx="1"/>
          </p:nvPr>
        </p:nvSpPr>
        <p:spPr bwMode="auto">
          <a:xfrm>
            <a:off x="685800" y="6858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xmlns="" id="{24153A3C-C06D-45C3-B88A-4DD05C97D115}"/>
              </a:ext>
            </a:extLst>
          </p:cNvPr>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BA80F610-D5D1-4F70-A714-C117EA388F89}" type="datetime1">
              <a:rPr lang="en-US"/>
              <a:pPr>
                <a:defRPr/>
              </a:pPr>
              <a:t>12/23/2020</a:t>
            </a:fld>
            <a:endParaRPr lang="en-US" dirty="0"/>
          </a:p>
        </p:txBody>
      </p:sp>
      <p:sp>
        <p:nvSpPr>
          <p:cNvPr id="5" name="Footer Placeholder 4">
            <a:extLst>
              <a:ext uri="{FF2B5EF4-FFF2-40B4-BE49-F238E27FC236}">
                <a16:creationId xmlns:a16="http://schemas.microsoft.com/office/drawing/2014/main" xmlns="" id="{38EF6720-436A-44F5-8257-AE3E824D7E2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xmlns="" id="{C698EA5F-8AAF-4E31-B782-69A615A2166E}"/>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66393E0C-B1FC-4B82-9C7B-E8CC835D495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2800" b="1" kern="1200">
          <a:solidFill>
            <a:schemeClr val="tx1"/>
          </a:solidFill>
          <a:latin typeface="Times New Roman" pitchFamily="18" charset="0"/>
          <a:ea typeface="+mj-ea"/>
          <a:cs typeface="Times New Roman" pitchFamily="18" charset="0"/>
        </a:defRPr>
      </a:lvl1pPr>
      <a:lvl2pPr algn="ctr" rtl="0" eaLnBrk="0" fontAlgn="base" hangingPunct="0">
        <a:spcBef>
          <a:spcPct val="0"/>
        </a:spcBef>
        <a:spcAft>
          <a:spcPct val="0"/>
        </a:spcAft>
        <a:defRPr sz="2800" b="1">
          <a:solidFill>
            <a:schemeClr val="tx1"/>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2800" b="1">
          <a:solidFill>
            <a:schemeClr val="tx1"/>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2800" b="1">
          <a:solidFill>
            <a:schemeClr val="tx1"/>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2800" b="1">
          <a:solidFill>
            <a:schemeClr val="tx1"/>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2800" b="1">
          <a:solidFill>
            <a:schemeClr val="tx1"/>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2800" b="1">
          <a:solidFill>
            <a:schemeClr val="tx1"/>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2800" b="1">
          <a:solidFill>
            <a:schemeClr val="tx1"/>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2800" b="1">
          <a:solidFill>
            <a:schemeClr val="tx1"/>
          </a:solidFill>
          <a:latin typeface="Times New Roman" panose="02020603050405020304" pitchFamily="18" charset="0"/>
          <a:cs typeface="Times New Roman" panose="02020603050405020304" pitchFamily="18"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Times New Roman" pitchFamily="18" charset="0"/>
          <a:ea typeface="+mn-ea"/>
          <a:cs typeface="Times New Roman" pitchFamily="18" charset="0"/>
        </a:defRPr>
      </a:lvl2pPr>
      <a:lvl3pPr marL="11430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ncbi.nlm.nih.gov/pmc/articles/PMC304511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437EE4C-96DC-48CF-989D-7642500F570A}"/>
              </a:ext>
            </a:extLst>
          </p:cNvPr>
          <p:cNvSpPr txBox="1"/>
          <p:nvPr/>
        </p:nvSpPr>
        <p:spPr>
          <a:xfrm>
            <a:off x="1600200" y="990600"/>
            <a:ext cx="6172200" cy="954088"/>
          </a:xfrm>
          <a:prstGeom prst="rect">
            <a:avLst/>
          </a:prstGeom>
          <a:noFill/>
        </p:spPr>
        <p:txBody>
          <a:bodyPr>
            <a:spAutoFit/>
          </a:bodyPr>
          <a:lstStyle/>
          <a:p>
            <a:pPr eaLnBrk="1" hangingPunct="1">
              <a:defRPr/>
            </a:pPr>
            <a:r>
              <a:rPr lang="en-IN" sz="2800" dirty="0">
                <a:latin typeface="+mj-lt"/>
              </a:rPr>
              <a:t>DIGITAL IMAGE PROCESSING IN MEDICAL APPLICATIONS: A CASE STUDY</a:t>
            </a:r>
          </a:p>
        </p:txBody>
      </p:sp>
      <p:sp>
        <p:nvSpPr>
          <p:cNvPr id="3" name="TextBox 2">
            <a:extLst>
              <a:ext uri="{FF2B5EF4-FFF2-40B4-BE49-F238E27FC236}">
                <a16:creationId xmlns:a16="http://schemas.microsoft.com/office/drawing/2014/main" xmlns="" id="{0D887582-CEF9-4BD1-A2FF-CE52297B825E}"/>
              </a:ext>
            </a:extLst>
          </p:cNvPr>
          <p:cNvSpPr txBox="1"/>
          <p:nvPr/>
        </p:nvSpPr>
        <p:spPr>
          <a:xfrm>
            <a:off x="1600200" y="2819400"/>
            <a:ext cx="3733800" cy="1477963"/>
          </a:xfrm>
          <a:prstGeom prst="rect">
            <a:avLst/>
          </a:prstGeom>
          <a:noFill/>
        </p:spPr>
        <p:txBody>
          <a:bodyPr>
            <a:spAutoFit/>
          </a:bodyPr>
          <a:lstStyle/>
          <a:p>
            <a:pPr eaLnBrk="1" hangingPunct="1">
              <a:defRPr/>
            </a:pPr>
            <a:r>
              <a:rPr lang="en-IN" dirty="0">
                <a:latin typeface="+mj-lt"/>
              </a:rPr>
              <a:t>Group Members:</a:t>
            </a:r>
          </a:p>
          <a:p>
            <a:pPr marL="342900" indent="-342900" eaLnBrk="1" hangingPunct="1">
              <a:buFont typeface="+mj-lt"/>
              <a:buAutoNum type="arabicPeriod"/>
              <a:defRPr/>
            </a:pPr>
            <a:r>
              <a:rPr lang="en-IN" dirty="0">
                <a:latin typeface="+mj-lt"/>
              </a:rPr>
              <a:t>Bhargav Pawar</a:t>
            </a:r>
          </a:p>
          <a:p>
            <a:pPr marL="342900" indent="-342900" eaLnBrk="1" hangingPunct="1">
              <a:buFont typeface="+mj-lt"/>
              <a:buAutoNum type="arabicPeriod"/>
              <a:defRPr/>
            </a:pPr>
            <a:r>
              <a:rPr lang="en-IN" dirty="0">
                <a:latin typeface="+mj-lt"/>
              </a:rPr>
              <a:t>Nishant Bhat</a:t>
            </a:r>
          </a:p>
          <a:p>
            <a:pPr marL="342900" indent="-342900" eaLnBrk="1" hangingPunct="1">
              <a:buFont typeface="+mj-lt"/>
              <a:buAutoNum type="arabicPeriod"/>
              <a:defRPr/>
            </a:pPr>
            <a:r>
              <a:rPr lang="en-IN" dirty="0">
                <a:latin typeface="+mj-lt"/>
              </a:rPr>
              <a:t>Abhijeet Gawai</a:t>
            </a:r>
          </a:p>
          <a:p>
            <a:pPr marL="342900" indent="-342900" eaLnBrk="1" hangingPunct="1">
              <a:buFont typeface="+mj-lt"/>
              <a:buAutoNum type="arabicPeriod"/>
              <a:defRPr/>
            </a:pPr>
            <a:r>
              <a:rPr lang="en-IN" dirty="0">
                <a:latin typeface="+mj-lt"/>
              </a:rPr>
              <a:t>Shyam Kawale</a:t>
            </a:r>
          </a:p>
        </p:txBody>
      </p:sp>
      <p:pic>
        <p:nvPicPr>
          <p:cNvPr id="3076" name="Picture 3">
            <a:extLst>
              <a:ext uri="{FF2B5EF4-FFF2-40B4-BE49-F238E27FC236}">
                <a16:creationId xmlns:a16="http://schemas.microsoft.com/office/drawing/2014/main" xmlns="" id="{B315CC03-FF80-4070-AD2B-02C7D91A3CE4}"/>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822825" y="2709863"/>
            <a:ext cx="2695575" cy="169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0" name="Rectangle 149">
            <a:extLst>
              <a:ext uri="{FF2B5EF4-FFF2-40B4-BE49-F238E27FC236}">
                <a16:creationId xmlns:a16="http://schemas.microsoft.com/office/drawing/2014/main" xmlns="" id="{DC6BEC6B-5C77-412D-B45A-5B0F46FEDA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5B93E83-748B-4B58-94CF-513A7620E0D2}"/>
              </a:ext>
            </a:extLst>
          </p:cNvPr>
          <p:cNvSpPr>
            <a:spLocks noGrp="1"/>
          </p:cNvSpPr>
          <p:nvPr>
            <p:ph type="title"/>
          </p:nvPr>
        </p:nvSpPr>
        <p:spPr>
          <a:xfrm>
            <a:off x="628650" y="176214"/>
            <a:ext cx="7886700" cy="1481188"/>
          </a:xfrm>
        </p:spPr>
        <p:txBody>
          <a:bodyPr>
            <a:normAutofit/>
          </a:bodyPr>
          <a:lstStyle/>
          <a:p>
            <a:r>
              <a:rPr lang="en-IN" sz="3500" dirty="0">
                <a:latin typeface="+mj-lt"/>
              </a:rPr>
              <a:t>Loading on TV</a:t>
            </a:r>
          </a:p>
        </p:txBody>
      </p:sp>
      <p:sp>
        <p:nvSpPr>
          <p:cNvPr id="1041" name="Content Placeholder 2">
            <a:extLst>
              <a:ext uri="{FF2B5EF4-FFF2-40B4-BE49-F238E27FC236}">
                <a16:creationId xmlns:a16="http://schemas.microsoft.com/office/drawing/2014/main" xmlns="" id="{F9570B21-8D6D-459E-A386-5BE6DCC8727A}"/>
              </a:ext>
            </a:extLst>
          </p:cNvPr>
          <p:cNvSpPr>
            <a:spLocks noGrp="1"/>
          </p:cNvSpPr>
          <p:nvPr>
            <p:ph idx="1"/>
          </p:nvPr>
        </p:nvSpPr>
        <p:spPr>
          <a:xfrm>
            <a:off x="628650" y="1847128"/>
            <a:ext cx="2993226" cy="4272681"/>
          </a:xfrm>
        </p:spPr>
        <p:txBody>
          <a:bodyPr>
            <a:normAutofit/>
          </a:bodyPr>
          <a:lstStyle/>
          <a:p>
            <a:r>
              <a:rPr lang="en-IN" sz="1700" dirty="0">
                <a:latin typeface="+mn-lt"/>
              </a:rPr>
              <a:t>TV synchronize pulses.</a:t>
            </a:r>
          </a:p>
          <a:p>
            <a:r>
              <a:rPr lang="en-IN" sz="1700" dirty="0" err="1">
                <a:latin typeface="+mn-lt"/>
              </a:rPr>
              <a:t>Genrerates</a:t>
            </a:r>
            <a:r>
              <a:rPr lang="en-IN" sz="1700" dirty="0">
                <a:latin typeface="+mn-lt"/>
              </a:rPr>
              <a:t> X and Y address and feeds to digital memory.</a:t>
            </a:r>
          </a:p>
          <a:p>
            <a:r>
              <a:rPr lang="en-IN" sz="1700" dirty="0">
                <a:latin typeface="+mn-lt"/>
              </a:rPr>
              <a:t>Stored Image is </a:t>
            </a:r>
            <a:r>
              <a:rPr lang="en-IN" sz="1700" dirty="0" err="1">
                <a:latin typeface="+mn-lt"/>
              </a:rPr>
              <a:t>processod</a:t>
            </a:r>
            <a:r>
              <a:rPr lang="en-IN" sz="1700" dirty="0">
                <a:latin typeface="+mn-lt"/>
              </a:rPr>
              <a:t> by digital-to-</a:t>
            </a:r>
            <a:r>
              <a:rPr lang="en-IN" sz="1700" dirty="0" err="1">
                <a:latin typeface="+mn-lt"/>
              </a:rPr>
              <a:t>analog</a:t>
            </a:r>
            <a:r>
              <a:rPr lang="en-IN" sz="1700" dirty="0">
                <a:latin typeface="+mn-lt"/>
              </a:rPr>
              <a:t> converter.</a:t>
            </a:r>
          </a:p>
          <a:p>
            <a:r>
              <a:rPr lang="en-IN" sz="1700" dirty="0">
                <a:latin typeface="+mn-lt"/>
              </a:rPr>
              <a:t>Then </a:t>
            </a:r>
            <a:r>
              <a:rPr lang="en-IN" sz="1700" dirty="0" err="1">
                <a:latin typeface="+mn-lt"/>
              </a:rPr>
              <a:t>Feeded</a:t>
            </a:r>
            <a:r>
              <a:rPr lang="en-IN" sz="1700" dirty="0">
                <a:latin typeface="+mn-lt"/>
              </a:rPr>
              <a:t> to TV monitor.</a:t>
            </a:r>
          </a:p>
          <a:p>
            <a:r>
              <a:rPr lang="en-IN" sz="1700" dirty="0">
                <a:latin typeface="+mn-lt"/>
              </a:rPr>
              <a:t>Again can be converted into digital form using frame grabber to store in PC disk.</a:t>
            </a:r>
          </a:p>
          <a:p>
            <a:r>
              <a:rPr lang="en-IN" sz="1700" dirty="0">
                <a:latin typeface="+mn-lt"/>
              </a:rPr>
              <a:t>Image processing techniques can be used further. </a:t>
            </a:r>
          </a:p>
          <a:p>
            <a:endParaRPr lang="en-IN" sz="1700" dirty="0"/>
          </a:p>
        </p:txBody>
      </p:sp>
      <p:sp>
        <p:nvSpPr>
          <p:cNvPr id="4" name="Slide Number Placeholder 3">
            <a:extLst>
              <a:ext uri="{FF2B5EF4-FFF2-40B4-BE49-F238E27FC236}">
                <a16:creationId xmlns:a16="http://schemas.microsoft.com/office/drawing/2014/main" xmlns="" id="{6046C0B6-8167-48D6-BD58-28E598D8E5F7}"/>
              </a:ext>
            </a:extLst>
          </p:cNvPr>
          <p:cNvSpPr>
            <a:spLocks noGrp="1"/>
          </p:cNvSpPr>
          <p:nvPr>
            <p:ph type="sldNum" sz="quarter" idx="12"/>
          </p:nvPr>
        </p:nvSpPr>
        <p:spPr>
          <a:xfrm>
            <a:off x="6457950" y="6356350"/>
            <a:ext cx="2057400" cy="365125"/>
          </a:xfrm>
        </p:spPr>
        <p:txBody>
          <a:bodyPr>
            <a:normAutofit/>
          </a:bodyPr>
          <a:lstStyle/>
          <a:p>
            <a:pPr>
              <a:spcAft>
                <a:spcPts val="600"/>
              </a:spcAft>
              <a:defRPr/>
            </a:pPr>
            <a:fld id="{A89A197A-983C-4D13-84CC-F1EBE389757F}" type="slidenum">
              <a:rPr lang="en-US" altLang="en-US" smtClean="0"/>
              <a:pPr>
                <a:spcAft>
                  <a:spcPts val="600"/>
                </a:spcAft>
                <a:defRPr/>
              </a:pPr>
              <a:t>10</a:t>
            </a:fld>
            <a:endParaRPr lang="en-US" altLang="en-US"/>
          </a:p>
        </p:txBody>
      </p:sp>
      <p:pic>
        <p:nvPicPr>
          <p:cNvPr id="8" name="Picture 7" descr="A picture containing text, monitor, electronics, computer&#10;&#10;Description automatically generated">
            <a:extLst>
              <a:ext uri="{FF2B5EF4-FFF2-40B4-BE49-F238E27FC236}">
                <a16:creationId xmlns:a16="http://schemas.microsoft.com/office/drawing/2014/main" xmlns="" id="{9AE7DEB6-B4DC-4FC6-B7FC-3912BA462A3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095794" y="1847128"/>
            <a:ext cx="4846268" cy="3715472"/>
          </a:xfrm>
          <a:prstGeom prst="rect">
            <a:avLst/>
          </a:prstGeom>
        </p:spPr>
      </p:pic>
    </p:spTree>
    <p:extLst>
      <p:ext uri="{BB962C8B-B14F-4D97-AF65-F5344CB8AC3E}">
        <p14:creationId xmlns:p14="http://schemas.microsoft.com/office/powerpoint/2010/main" xmlns="" val="3417969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7B20F2-051A-4CF2-BCE8-1ACA31593DA8}"/>
              </a:ext>
            </a:extLst>
          </p:cNvPr>
          <p:cNvSpPr>
            <a:spLocks noGrp="1"/>
          </p:cNvSpPr>
          <p:nvPr>
            <p:ph type="title"/>
          </p:nvPr>
        </p:nvSpPr>
        <p:spPr/>
        <p:txBody>
          <a:bodyPr/>
          <a:lstStyle/>
          <a:p>
            <a:r>
              <a:rPr lang="en-IN" dirty="0">
                <a:latin typeface="+mj-lt"/>
              </a:rPr>
              <a:t>REFERENCES</a:t>
            </a:r>
          </a:p>
        </p:txBody>
      </p:sp>
      <p:sp>
        <p:nvSpPr>
          <p:cNvPr id="3" name="Content Placeholder 2">
            <a:extLst>
              <a:ext uri="{FF2B5EF4-FFF2-40B4-BE49-F238E27FC236}">
                <a16:creationId xmlns:a16="http://schemas.microsoft.com/office/drawing/2014/main" xmlns="" id="{1B916119-5407-4482-8F11-C98071A9F8E7}"/>
              </a:ext>
            </a:extLst>
          </p:cNvPr>
          <p:cNvSpPr>
            <a:spLocks noGrp="1"/>
          </p:cNvSpPr>
          <p:nvPr>
            <p:ph idx="1"/>
          </p:nvPr>
        </p:nvSpPr>
        <p:spPr>
          <a:xfrm>
            <a:off x="685800" y="914400"/>
            <a:ext cx="8229600" cy="5372120"/>
          </a:xfrm>
        </p:spPr>
        <p:txBody>
          <a:bodyPr>
            <a:normAutofit/>
          </a:bodyPr>
          <a:lstStyle/>
          <a:p>
            <a:pPr>
              <a:buNone/>
            </a:pPr>
            <a:r>
              <a:rPr lang="en-IN" dirty="0" smtClean="0">
                <a:latin typeface="+mn-lt"/>
              </a:rPr>
              <a:t>[1] Noble</a:t>
            </a:r>
            <a:r>
              <a:rPr lang="en-IN" dirty="0">
                <a:latin typeface="+mn-lt"/>
              </a:rPr>
              <a:t>, Julia &amp; </a:t>
            </a:r>
            <a:r>
              <a:rPr lang="en-IN" dirty="0" err="1">
                <a:latin typeface="+mn-lt"/>
              </a:rPr>
              <a:t>Navab</a:t>
            </a:r>
            <a:r>
              <a:rPr lang="en-IN" dirty="0">
                <a:latin typeface="+mn-lt"/>
              </a:rPr>
              <a:t>, Nassir &amp; Becher, Harald. (2011). Ultrasonic image analysis and image-guided interventions. Interface focus. 1. 673-85. 10.1098/rsfs.2011.0025</a:t>
            </a:r>
            <a:r>
              <a:rPr lang="en-IN" dirty="0" smtClean="0">
                <a:latin typeface="+mn-lt"/>
              </a:rPr>
              <a:t>.</a:t>
            </a:r>
          </a:p>
          <a:p>
            <a:pPr>
              <a:buNone/>
            </a:pPr>
            <a:endParaRPr lang="en-IN" dirty="0">
              <a:latin typeface="+mn-lt"/>
            </a:endParaRPr>
          </a:p>
          <a:p>
            <a:pPr>
              <a:buNone/>
            </a:pPr>
            <a:r>
              <a:rPr lang="en-IN" dirty="0" smtClean="0">
                <a:latin typeface="+mn-lt"/>
              </a:rPr>
              <a:t>[2] Qin</a:t>
            </a:r>
            <a:r>
              <a:rPr lang="en-IN" dirty="0">
                <a:latin typeface="+mn-lt"/>
              </a:rPr>
              <a:t>, </a:t>
            </a:r>
            <a:r>
              <a:rPr lang="en-IN" dirty="0" err="1">
                <a:latin typeface="+mn-lt"/>
              </a:rPr>
              <a:t>Wenjian</a:t>
            </a:r>
            <a:r>
              <a:rPr lang="en-IN" dirty="0">
                <a:latin typeface="+mn-lt"/>
              </a:rPr>
              <a:t> &amp; </a:t>
            </a:r>
            <a:r>
              <a:rPr lang="en-IN" dirty="0" err="1">
                <a:latin typeface="+mn-lt"/>
              </a:rPr>
              <a:t>Tiexiang</a:t>
            </a:r>
            <a:r>
              <a:rPr lang="en-IN" dirty="0">
                <a:latin typeface="+mn-lt"/>
              </a:rPr>
              <a:t>, Wen &amp; Zhen, Zheng &amp; Li, </a:t>
            </a:r>
            <a:r>
              <a:rPr lang="en-IN" dirty="0" err="1">
                <a:latin typeface="+mn-lt"/>
              </a:rPr>
              <a:t>Zhicheng</a:t>
            </a:r>
            <a:r>
              <a:rPr lang="en-IN" dirty="0">
                <a:latin typeface="+mn-lt"/>
              </a:rPr>
              <a:t> &amp; </a:t>
            </a:r>
            <a:r>
              <a:rPr lang="en-IN" dirty="0" err="1">
                <a:latin typeface="+mn-lt"/>
              </a:rPr>
              <a:t>Weisong</a:t>
            </a:r>
            <a:r>
              <a:rPr lang="en-IN" dirty="0">
                <a:latin typeface="+mn-lt"/>
              </a:rPr>
              <a:t>, Li &amp; Xiang, Fang &amp; Ying, Ji &amp; Jia, Gu. (2012). A pilot study on simulation of Ultrasound from MRI using ray-based model. 632-635. 10.1109/BHI.2012.6211662</a:t>
            </a:r>
            <a:r>
              <a:rPr lang="en-IN" dirty="0" smtClean="0">
                <a:latin typeface="+mn-lt"/>
              </a:rPr>
              <a:t>.</a:t>
            </a:r>
          </a:p>
          <a:p>
            <a:pPr>
              <a:buNone/>
            </a:pPr>
            <a:endParaRPr lang="en-IN" dirty="0">
              <a:latin typeface="+mn-lt"/>
            </a:endParaRPr>
          </a:p>
          <a:p>
            <a:pPr>
              <a:buNone/>
            </a:pPr>
            <a:r>
              <a:rPr lang="en-IN" dirty="0" smtClean="0">
                <a:latin typeface="+mn-lt"/>
              </a:rPr>
              <a:t>[3]  </a:t>
            </a:r>
            <a:r>
              <a:rPr lang="en-IN" dirty="0" err="1" smtClean="0">
                <a:latin typeface="+mn-lt"/>
              </a:rPr>
              <a:t>Wein</a:t>
            </a:r>
            <a:r>
              <a:rPr lang="en-IN" dirty="0">
                <a:latin typeface="+mn-lt"/>
              </a:rPr>
              <a:t>, Wolfgang &amp; Kamen, Ali &amp; </a:t>
            </a:r>
            <a:r>
              <a:rPr lang="en-IN" dirty="0" err="1">
                <a:latin typeface="+mn-lt"/>
              </a:rPr>
              <a:t>Clevert</a:t>
            </a:r>
            <a:r>
              <a:rPr lang="en-IN" dirty="0">
                <a:latin typeface="+mn-lt"/>
              </a:rPr>
              <a:t>, Dirk-Andre &amp; </a:t>
            </a:r>
            <a:r>
              <a:rPr lang="en-IN" dirty="0" err="1">
                <a:latin typeface="+mn-lt"/>
              </a:rPr>
              <a:t>Kutter</a:t>
            </a:r>
            <a:r>
              <a:rPr lang="en-IN" dirty="0">
                <a:latin typeface="+mn-lt"/>
              </a:rPr>
              <a:t>, Oliver &amp; </a:t>
            </a:r>
            <a:r>
              <a:rPr lang="en-IN" dirty="0" err="1">
                <a:latin typeface="+mn-lt"/>
              </a:rPr>
              <a:t>Navab</a:t>
            </a:r>
            <a:r>
              <a:rPr lang="en-IN" dirty="0">
                <a:latin typeface="+mn-lt"/>
              </a:rPr>
              <a:t>, Nassir. (2007). Simulation and Fully Automatic Multimodal Registration of Medical Ultrasound. Medical image computing and computer-assisted intervention : MICCAI ... International Conference on Medical Image Computing and Computer-Assisted Intervention. 10. 136-43. 10.1007/978-3-540-75757-3_17.</a:t>
            </a:r>
          </a:p>
        </p:txBody>
      </p:sp>
      <p:sp>
        <p:nvSpPr>
          <p:cNvPr id="4" name="Slide Number Placeholder 3">
            <a:extLst>
              <a:ext uri="{FF2B5EF4-FFF2-40B4-BE49-F238E27FC236}">
                <a16:creationId xmlns:a16="http://schemas.microsoft.com/office/drawing/2014/main" xmlns="" id="{2990CF75-7C73-4767-BB65-A63E9D67EE4B}"/>
              </a:ext>
            </a:extLst>
          </p:cNvPr>
          <p:cNvSpPr>
            <a:spLocks noGrp="1"/>
          </p:cNvSpPr>
          <p:nvPr>
            <p:ph type="sldNum" sz="quarter" idx="12"/>
          </p:nvPr>
        </p:nvSpPr>
        <p:spPr/>
        <p:txBody>
          <a:bodyPr/>
          <a:lstStyle/>
          <a:p>
            <a:pPr>
              <a:defRPr/>
            </a:pPr>
            <a:fld id="{A89A197A-983C-4D13-84CC-F1EBE389757F}" type="slidenum">
              <a:rPr lang="en-US" altLang="en-US" smtClean="0"/>
              <a:pPr>
                <a:defRPr/>
              </a:pPr>
              <a:t>11</a:t>
            </a:fld>
            <a:endParaRPr lang="en-US" altLang="en-US"/>
          </a:p>
        </p:txBody>
      </p:sp>
    </p:spTree>
    <p:extLst>
      <p:ext uri="{BB962C8B-B14F-4D97-AF65-F5344CB8AC3E}">
        <p14:creationId xmlns:p14="http://schemas.microsoft.com/office/powerpoint/2010/main" xmlns="" val="3776339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B44C85-D259-4E46-A29E-CBA6DD176C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0F043209-9B68-4C98-B0BA-D1516A2DD919}"/>
              </a:ext>
            </a:extLst>
          </p:cNvPr>
          <p:cNvSpPr>
            <a:spLocks noGrp="1"/>
          </p:cNvSpPr>
          <p:nvPr>
            <p:ph idx="1"/>
          </p:nvPr>
        </p:nvSpPr>
        <p:spPr/>
        <p:txBody>
          <a:bodyPr>
            <a:normAutofit/>
          </a:bodyPr>
          <a:lstStyle/>
          <a:p>
            <a:pPr marL="0" indent="0">
              <a:buNone/>
            </a:pPr>
            <a:r>
              <a:rPr lang="en-IN" sz="6000" b="1" dirty="0"/>
              <a:t>  </a:t>
            </a:r>
          </a:p>
          <a:p>
            <a:pPr marL="0" indent="0">
              <a:buNone/>
            </a:pPr>
            <a:endParaRPr lang="en-IN" sz="6000" b="1" dirty="0"/>
          </a:p>
          <a:p>
            <a:pPr marL="0" indent="0">
              <a:buNone/>
            </a:pPr>
            <a:r>
              <a:rPr lang="en-IN" sz="6000" b="1"/>
              <a:t>       THANK </a:t>
            </a:r>
            <a:r>
              <a:rPr lang="en-IN" sz="6000" b="1" dirty="0"/>
              <a:t>YOU</a:t>
            </a:r>
          </a:p>
        </p:txBody>
      </p:sp>
      <p:sp>
        <p:nvSpPr>
          <p:cNvPr id="4" name="Slide Number Placeholder 3">
            <a:extLst>
              <a:ext uri="{FF2B5EF4-FFF2-40B4-BE49-F238E27FC236}">
                <a16:creationId xmlns:a16="http://schemas.microsoft.com/office/drawing/2014/main" xmlns="" id="{85020456-F744-4445-9DC8-99311FD651B5}"/>
              </a:ext>
            </a:extLst>
          </p:cNvPr>
          <p:cNvSpPr>
            <a:spLocks noGrp="1"/>
          </p:cNvSpPr>
          <p:nvPr>
            <p:ph type="sldNum" sz="quarter" idx="12"/>
          </p:nvPr>
        </p:nvSpPr>
        <p:spPr/>
        <p:txBody>
          <a:bodyPr/>
          <a:lstStyle/>
          <a:p>
            <a:pPr>
              <a:defRPr/>
            </a:pPr>
            <a:fld id="{A89A197A-983C-4D13-84CC-F1EBE389757F}" type="slidenum">
              <a:rPr lang="en-US" altLang="en-US" smtClean="0"/>
              <a:pPr>
                <a:defRPr/>
              </a:pPr>
              <a:t>12</a:t>
            </a:fld>
            <a:endParaRPr lang="en-US" altLang="en-US"/>
          </a:p>
        </p:txBody>
      </p:sp>
    </p:spTree>
    <p:extLst>
      <p:ext uri="{BB962C8B-B14F-4D97-AF65-F5344CB8AC3E}">
        <p14:creationId xmlns:p14="http://schemas.microsoft.com/office/powerpoint/2010/main" xmlns="" val="2887769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xmlns="" id="{DF00858F-638F-4AB1-A1B5-776BE9D8044B}"/>
              </a:ext>
            </a:extLst>
          </p:cNvPr>
          <p:cNvSpPr>
            <a:spLocks noGrp="1"/>
          </p:cNvSpPr>
          <p:nvPr>
            <p:ph type="title"/>
          </p:nvPr>
        </p:nvSpPr>
        <p:spPr>
          <a:xfrm>
            <a:off x="609600" y="98425"/>
            <a:ext cx="8229600" cy="609600"/>
          </a:xfrm>
        </p:spPr>
        <p:txBody>
          <a:bodyPr/>
          <a:lstStyle/>
          <a:p>
            <a:pPr eaLnBrk="1" hangingPunct="1">
              <a:defRPr/>
            </a:pPr>
            <a:r>
              <a:rPr lang="en-US" altLang="en-US" dirty="0">
                <a:latin typeface="+mj-lt"/>
              </a:rPr>
              <a:t>ENDOSCOPY</a:t>
            </a:r>
          </a:p>
        </p:txBody>
      </p:sp>
      <p:sp>
        <p:nvSpPr>
          <p:cNvPr id="2051" name="Content Placeholder 2">
            <a:extLst>
              <a:ext uri="{FF2B5EF4-FFF2-40B4-BE49-F238E27FC236}">
                <a16:creationId xmlns:a16="http://schemas.microsoft.com/office/drawing/2014/main" xmlns="" id="{E931C766-A726-460C-9830-F02132568027}"/>
              </a:ext>
            </a:extLst>
          </p:cNvPr>
          <p:cNvSpPr>
            <a:spLocks noGrp="1"/>
          </p:cNvSpPr>
          <p:nvPr>
            <p:ph idx="1"/>
          </p:nvPr>
        </p:nvSpPr>
        <p:spPr>
          <a:xfrm>
            <a:off x="762000" y="914400"/>
            <a:ext cx="8229600" cy="4525963"/>
          </a:xfrm>
        </p:spPr>
        <p:txBody>
          <a:bodyPr/>
          <a:lstStyle/>
          <a:p>
            <a:pPr eaLnBrk="1" hangingPunct="1">
              <a:defRPr/>
            </a:pPr>
            <a:r>
              <a:rPr lang="en-US" dirty="0">
                <a:latin typeface="Arial" panose="020B0604020202020204" pitchFamily="34" charset="0"/>
              </a:rPr>
              <a:t>An endoscopy is a procedure used in medicine to look inside the body. The endoscopy procedure uses an endoscope to examine the interior of a hollow organ or cavity of the body. Unlike many other medical imaging techniques, endoscopes are inserted directly into the organ.</a:t>
            </a:r>
          </a:p>
          <a:p>
            <a:pPr eaLnBrk="1" hangingPunct="1">
              <a:defRPr/>
            </a:pPr>
            <a:r>
              <a:rPr lang="en-US" dirty="0">
                <a:latin typeface="Arial" panose="020B0604020202020204" pitchFamily="34" charset="0"/>
              </a:rPr>
              <a:t>There are many types of endoscopes. Depending on the site in the body and type of procedure an endoscopy may be performed either by a doctor or a surgeon.</a:t>
            </a:r>
          </a:p>
          <a:p>
            <a:pPr eaLnBrk="1" hangingPunct="1">
              <a:defRPr/>
            </a:pPr>
            <a:r>
              <a:rPr lang="en-US" dirty="0">
                <a:latin typeface="Arial" panose="020B0604020202020204" pitchFamily="34" charset="0"/>
              </a:rPr>
              <a:t> A patient may be fully conscious or anaesthetized during the procedure. Most often the term </a:t>
            </a:r>
            <a:r>
              <a:rPr lang="en-US" i="1" dirty="0">
                <a:latin typeface="Arial" panose="020B0604020202020204" pitchFamily="34" charset="0"/>
              </a:rPr>
              <a:t>endoscopy</a:t>
            </a:r>
            <a:r>
              <a:rPr lang="en-US" dirty="0">
                <a:latin typeface="Arial" panose="020B0604020202020204" pitchFamily="34" charset="0"/>
              </a:rPr>
              <a:t> is used to refer to an examination of the upper part of the gastrointestinal tract, known as an esophagogastroduodenoscopy.</a:t>
            </a:r>
          </a:p>
          <a:p>
            <a:pPr eaLnBrk="1" hangingPunct="1">
              <a:defRPr/>
            </a:pPr>
            <a:endParaRPr lang="en-US" altLang="en-US" dirty="0">
              <a:latin typeface="+mn-lt"/>
            </a:endParaRPr>
          </a:p>
        </p:txBody>
      </p:sp>
      <p:sp>
        <p:nvSpPr>
          <p:cNvPr id="5124" name="Slide Number Placeholder 3">
            <a:extLst>
              <a:ext uri="{FF2B5EF4-FFF2-40B4-BE49-F238E27FC236}">
                <a16:creationId xmlns:a16="http://schemas.microsoft.com/office/drawing/2014/main" xmlns="" id="{82C8E999-451C-4753-A486-819D04FDC076}"/>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CCE0345B-7AB8-45BE-BF6D-1B6EDF9C0424}" type="slidenum">
              <a:rPr lang="en-US" altLang="en-US" sz="1200">
                <a:solidFill>
                  <a:srgbClr val="898989"/>
                </a:solidFill>
                <a:latin typeface="Calibri" panose="020F0502020204030204" pitchFamily="34" charset="0"/>
                <a:cs typeface="Arial" panose="020B0604020202020204" pitchFamily="34" charset="0"/>
              </a:rPr>
              <a:pPr>
                <a:spcBef>
                  <a:spcPct val="0"/>
                </a:spcBef>
                <a:buFontTx/>
                <a:buNone/>
              </a:pPr>
              <a:t>2</a:t>
            </a:fld>
            <a:endParaRPr lang="en-US" altLang="en-US" sz="1200">
              <a:solidFill>
                <a:srgbClr val="898989"/>
              </a:solidFill>
              <a:latin typeface="Calibri" panose="020F0502020204030204" pitchFamily="34" charset="0"/>
              <a:cs typeface="Arial" panose="020B0604020202020204" pitchFamily="34" charset="0"/>
            </a:endParaRPr>
          </a:p>
        </p:txBody>
      </p:sp>
      <p:pic>
        <p:nvPicPr>
          <p:cNvPr id="5125" name="Picture 1">
            <a:extLst>
              <a:ext uri="{FF2B5EF4-FFF2-40B4-BE49-F238E27FC236}">
                <a16:creationId xmlns:a16="http://schemas.microsoft.com/office/drawing/2014/main" xmlns="" id="{B6F5C800-D775-48CC-90F8-059B858EC94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295900" y="4508500"/>
            <a:ext cx="3543300" cy="182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6E018A-3653-47CD-BA31-42427E1E5D77}"/>
              </a:ext>
            </a:extLst>
          </p:cNvPr>
          <p:cNvSpPr>
            <a:spLocks noGrp="1"/>
          </p:cNvSpPr>
          <p:nvPr>
            <p:ph type="title"/>
          </p:nvPr>
        </p:nvSpPr>
        <p:spPr/>
        <p:txBody>
          <a:bodyPr/>
          <a:lstStyle/>
          <a:p>
            <a:pPr eaLnBrk="1" hangingPunct="1">
              <a:defRPr/>
            </a:pPr>
            <a:r>
              <a:rPr lang="en-IN" dirty="0">
                <a:latin typeface="+mj-lt"/>
                <a:cs typeface="Times New Roman"/>
              </a:rPr>
              <a:t>STEPS INVOLVED IN DECISION SUPPORT SYSTEM</a:t>
            </a:r>
            <a:endParaRPr lang="en-IN" dirty="0">
              <a:latin typeface="+mj-lt"/>
            </a:endParaRPr>
          </a:p>
        </p:txBody>
      </p:sp>
      <p:sp>
        <p:nvSpPr>
          <p:cNvPr id="6147" name="Slide Number Placeholder 3">
            <a:extLst>
              <a:ext uri="{FF2B5EF4-FFF2-40B4-BE49-F238E27FC236}">
                <a16:creationId xmlns:a16="http://schemas.microsoft.com/office/drawing/2014/main" xmlns="" id="{4EE637B0-6144-4DA5-8463-8D271F96F6BE}"/>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8457E33-DD04-4DFB-885A-F1158BB85B4D}" type="slidenum">
              <a:rPr lang="en-US" altLang="en-US">
                <a:solidFill>
                  <a:srgbClr val="898989"/>
                </a:solidFill>
                <a:latin typeface="Calibri" panose="020F0502020204030204" pitchFamily="34" charset="0"/>
              </a:rPr>
              <a:pPr/>
              <a:t>3</a:t>
            </a:fld>
            <a:endParaRPr lang="en-US" altLang="en-US">
              <a:solidFill>
                <a:srgbClr val="898989"/>
              </a:solidFill>
              <a:latin typeface="Calibri" panose="020F0502020204030204" pitchFamily="34" charset="0"/>
            </a:endParaRPr>
          </a:p>
        </p:txBody>
      </p:sp>
      <p:sp>
        <p:nvSpPr>
          <p:cNvPr id="7" name="Rectangle 6">
            <a:extLst>
              <a:ext uri="{FF2B5EF4-FFF2-40B4-BE49-F238E27FC236}">
                <a16:creationId xmlns:a16="http://schemas.microsoft.com/office/drawing/2014/main" xmlns="" id="{9A9D5912-88F2-4405-9BD2-0B14F9368F4F}"/>
              </a:ext>
            </a:extLst>
          </p:cNvPr>
          <p:cNvSpPr/>
          <p:nvPr/>
        </p:nvSpPr>
        <p:spPr>
          <a:xfrm>
            <a:off x="990600" y="3535363"/>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dirty="0"/>
              <a:t>Input Image</a:t>
            </a:r>
          </a:p>
        </p:txBody>
      </p:sp>
      <p:sp>
        <p:nvSpPr>
          <p:cNvPr id="8" name="Content Placeholder 7">
            <a:extLst>
              <a:ext uri="{FF2B5EF4-FFF2-40B4-BE49-F238E27FC236}">
                <a16:creationId xmlns:a16="http://schemas.microsoft.com/office/drawing/2014/main" xmlns="" id="{81F9F33E-7821-4B6B-9EC7-7D00272B9337}"/>
              </a:ext>
            </a:extLst>
          </p:cNvPr>
          <p:cNvSpPr>
            <a:spLocks noGrp="1"/>
          </p:cNvSpPr>
          <p:nvPr>
            <p:ph idx="1"/>
          </p:nvPr>
        </p:nvSpPr>
        <p:spPr>
          <a:xfrm>
            <a:off x="2705100" y="3535363"/>
            <a:ext cx="1219200" cy="609600"/>
          </a:xfr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marL="0" indent="0" algn="ctr" eaLnBrk="1" hangingPunct="1">
              <a:buFont typeface="Arial" panose="020B0604020202020204" pitchFamily="34" charset="0"/>
              <a:buNone/>
              <a:defRPr/>
            </a:pPr>
            <a:r>
              <a:rPr lang="en-IN" dirty="0">
                <a:latin typeface="+mn-lt"/>
              </a:rPr>
              <a:t>Pre-processing</a:t>
            </a:r>
          </a:p>
        </p:txBody>
      </p:sp>
      <p:sp>
        <p:nvSpPr>
          <p:cNvPr id="9" name="Rectangle 8">
            <a:extLst>
              <a:ext uri="{FF2B5EF4-FFF2-40B4-BE49-F238E27FC236}">
                <a16:creationId xmlns:a16="http://schemas.microsoft.com/office/drawing/2014/main" xmlns="" id="{F0490634-49B7-436D-B152-020C32EAB813}"/>
              </a:ext>
            </a:extLst>
          </p:cNvPr>
          <p:cNvSpPr/>
          <p:nvPr/>
        </p:nvSpPr>
        <p:spPr>
          <a:xfrm>
            <a:off x="4419600" y="3497263"/>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dirty="0"/>
              <a:t>Extraction of suitable features</a:t>
            </a:r>
          </a:p>
        </p:txBody>
      </p:sp>
      <p:sp>
        <p:nvSpPr>
          <p:cNvPr id="10" name="Rectangle 9">
            <a:extLst>
              <a:ext uri="{FF2B5EF4-FFF2-40B4-BE49-F238E27FC236}">
                <a16:creationId xmlns:a16="http://schemas.microsoft.com/office/drawing/2014/main" xmlns="" id="{2EF04D11-2A17-4E05-B026-27E4F5A3B6D8}"/>
              </a:ext>
            </a:extLst>
          </p:cNvPr>
          <p:cNvSpPr/>
          <p:nvPr/>
        </p:nvSpPr>
        <p:spPr>
          <a:xfrm>
            <a:off x="6134100" y="3459163"/>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dirty="0"/>
              <a:t>Feature post- processing</a:t>
            </a:r>
          </a:p>
        </p:txBody>
      </p:sp>
      <p:sp>
        <p:nvSpPr>
          <p:cNvPr id="12" name="Rectangle 11">
            <a:extLst>
              <a:ext uri="{FF2B5EF4-FFF2-40B4-BE49-F238E27FC236}">
                <a16:creationId xmlns:a16="http://schemas.microsoft.com/office/drawing/2014/main" xmlns="" id="{13389EEF-2092-485F-BCBC-09D2D3EF2110}"/>
              </a:ext>
            </a:extLst>
          </p:cNvPr>
          <p:cNvSpPr/>
          <p:nvPr/>
        </p:nvSpPr>
        <p:spPr>
          <a:xfrm>
            <a:off x="7467600" y="4349750"/>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dirty="0"/>
              <a:t>Classifier Training</a:t>
            </a:r>
          </a:p>
        </p:txBody>
      </p:sp>
      <p:sp>
        <p:nvSpPr>
          <p:cNvPr id="13" name="Rectangle 12">
            <a:extLst>
              <a:ext uri="{FF2B5EF4-FFF2-40B4-BE49-F238E27FC236}">
                <a16:creationId xmlns:a16="http://schemas.microsoft.com/office/drawing/2014/main" xmlns="" id="{207B09E1-1F5C-4992-ACDA-15397941B807}"/>
              </a:ext>
            </a:extLst>
          </p:cNvPr>
          <p:cNvSpPr/>
          <p:nvPr/>
        </p:nvSpPr>
        <p:spPr>
          <a:xfrm>
            <a:off x="7467600" y="2568575"/>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dirty="0"/>
              <a:t>Classification</a:t>
            </a:r>
          </a:p>
        </p:txBody>
      </p:sp>
      <p:cxnSp>
        <p:nvCxnSpPr>
          <p:cNvPr id="15" name="Straight Arrow Connector 14">
            <a:extLst>
              <a:ext uri="{FF2B5EF4-FFF2-40B4-BE49-F238E27FC236}">
                <a16:creationId xmlns:a16="http://schemas.microsoft.com/office/drawing/2014/main" xmlns="" id="{CC8C4E78-8B36-4353-AED8-4F5096CE6074}"/>
              </a:ext>
            </a:extLst>
          </p:cNvPr>
          <p:cNvCxnSpPr>
            <a:stCxn id="7" idx="3"/>
            <a:endCxn id="8" idx="1"/>
          </p:cNvCxnSpPr>
          <p:nvPr/>
        </p:nvCxnSpPr>
        <p:spPr>
          <a:xfrm>
            <a:off x="2209800" y="3840163"/>
            <a:ext cx="495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30737A26-77A7-4816-B149-BCBC700E11C1}"/>
              </a:ext>
            </a:extLst>
          </p:cNvPr>
          <p:cNvCxnSpPr>
            <a:stCxn id="8" idx="3"/>
            <a:endCxn id="9" idx="1"/>
          </p:cNvCxnSpPr>
          <p:nvPr/>
        </p:nvCxnSpPr>
        <p:spPr>
          <a:xfrm flipV="1">
            <a:off x="3924300" y="3840163"/>
            <a:ext cx="495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6B9BFD62-D5AD-4CF2-8179-A3BC5C92CE79}"/>
              </a:ext>
            </a:extLst>
          </p:cNvPr>
          <p:cNvCxnSpPr/>
          <p:nvPr/>
        </p:nvCxnSpPr>
        <p:spPr>
          <a:xfrm flipV="1">
            <a:off x="5638800" y="3848100"/>
            <a:ext cx="495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C222FCE5-71C7-4C49-84C1-53C97B129C26}"/>
              </a:ext>
            </a:extLst>
          </p:cNvPr>
          <p:cNvCxnSpPr>
            <a:cxnSpLocks/>
            <a:stCxn id="10" idx="0"/>
            <a:endCxn id="13" idx="1"/>
          </p:cNvCxnSpPr>
          <p:nvPr/>
        </p:nvCxnSpPr>
        <p:spPr>
          <a:xfrm flipV="1">
            <a:off x="6743700" y="2873375"/>
            <a:ext cx="723900" cy="585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F52A2C5F-D60D-4EB5-81B7-42F8966178F6}"/>
              </a:ext>
            </a:extLst>
          </p:cNvPr>
          <p:cNvCxnSpPr>
            <a:stCxn id="10" idx="2"/>
            <a:endCxn id="12" idx="1"/>
          </p:cNvCxnSpPr>
          <p:nvPr/>
        </p:nvCxnSpPr>
        <p:spPr>
          <a:xfrm>
            <a:off x="6743700" y="4144963"/>
            <a:ext cx="723900" cy="509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28863069-C373-4EEE-9DBF-C70694441FFA}"/>
              </a:ext>
            </a:extLst>
          </p:cNvPr>
          <p:cNvCxnSpPr/>
          <p:nvPr/>
        </p:nvCxnSpPr>
        <p:spPr>
          <a:xfrm>
            <a:off x="8839200" y="2133600"/>
            <a:ext cx="0" cy="35814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D9419B2F-B928-4AFA-BD5E-450313A09C6F}"/>
              </a:ext>
            </a:extLst>
          </p:cNvPr>
          <p:cNvCxnSpPr/>
          <p:nvPr/>
        </p:nvCxnSpPr>
        <p:spPr>
          <a:xfrm flipV="1">
            <a:off x="8839200" y="1295400"/>
            <a:ext cx="0" cy="2506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xmlns="" id="{B5159E8B-B3B5-4950-9D3C-F1E047C7D5ED}"/>
              </a:ext>
            </a:extLst>
          </p:cNvPr>
          <p:cNvCxnSpPr/>
          <p:nvPr/>
        </p:nvCxnSpPr>
        <p:spPr>
          <a:xfrm flipH="1">
            <a:off x="7924800" y="1371600"/>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xmlns="" id="{4169790F-2445-4405-B98C-D987D62A4EAC}"/>
              </a:ext>
            </a:extLst>
          </p:cNvPr>
          <p:cNvSpPr/>
          <p:nvPr/>
        </p:nvSpPr>
        <p:spPr>
          <a:xfrm>
            <a:off x="1657350" y="1162050"/>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dirty="0"/>
              <a:t>Image Acquisition</a:t>
            </a:r>
          </a:p>
        </p:txBody>
      </p:sp>
      <p:sp>
        <p:nvSpPr>
          <p:cNvPr id="37" name="Rectangle 36">
            <a:extLst>
              <a:ext uri="{FF2B5EF4-FFF2-40B4-BE49-F238E27FC236}">
                <a16:creationId xmlns:a16="http://schemas.microsoft.com/office/drawing/2014/main" xmlns="" id="{1EE01F88-F856-4E11-9FDE-BA621BBE9363}"/>
              </a:ext>
            </a:extLst>
          </p:cNvPr>
          <p:cNvSpPr/>
          <p:nvPr/>
        </p:nvSpPr>
        <p:spPr>
          <a:xfrm>
            <a:off x="3352800" y="1166813"/>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dirty="0"/>
              <a:t>Tissue Prep</a:t>
            </a:r>
          </a:p>
        </p:txBody>
      </p:sp>
      <p:sp>
        <p:nvSpPr>
          <p:cNvPr id="38" name="Rectangle 37">
            <a:extLst>
              <a:ext uri="{FF2B5EF4-FFF2-40B4-BE49-F238E27FC236}">
                <a16:creationId xmlns:a16="http://schemas.microsoft.com/office/drawing/2014/main" xmlns="" id="{82F0CDCF-B16C-4FCE-97E3-38FFF6CF680F}"/>
              </a:ext>
            </a:extLst>
          </p:cNvPr>
          <p:cNvSpPr/>
          <p:nvPr/>
        </p:nvSpPr>
        <p:spPr>
          <a:xfrm>
            <a:off x="5029200" y="1158875"/>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dirty="0"/>
              <a:t>Patient Prep</a:t>
            </a:r>
          </a:p>
        </p:txBody>
      </p:sp>
      <p:sp>
        <p:nvSpPr>
          <p:cNvPr id="39" name="Rectangle 38">
            <a:extLst>
              <a:ext uri="{FF2B5EF4-FFF2-40B4-BE49-F238E27FC236}">
                <a16:creationId xmlns:a16="http://schemas.microsoft.com/office/drawing/2014/main" xmlns="" id="{CAC3AD0E-EF3B-4ED7-B6F9-B0FE8B6A0724}"/>
              </a:ext>
            </a:extLst>
          </p:cNvPr>
          <p:cNvSpPr/>
          <p:nvPr/>
        </p:nvSpPr>
        <p:spPr>
          <a:xfrm>
            <a:off x="6705600" y="1158875"/>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dirty="0"/>
              <a:t>Physician</a:t>
            </a:r>
          </a:p>
        </p:txBody>
      </p:sp>
      <p:cxnSp>
        <p:nvCxnSpPr>
          <p:cNvPr id="41" name="Straight Arrow Connector 40">
            <a:extLst>
              <a:ext uri="{FF2B5EF4-FFF2-40B4-BE49-F238E27FC236}">
                <a16:creationId xmlns:a16="http://schemas.microsoft.com/office/drawing/2014/main" xmlns="" id="{65ACA7AD-30F6-409C-8EED-38343B270541}"/>
              </a:ext>
            </a:extLst>
          </p:cNvPr>
          <p:cNvCxnSpPr>
            <a:stCxn id="39" idx="1"/>
            <a:endCxn id="38" idx="3"/>
          </p:cNvCxnSpPr>
          <p:nvPr/>
        </p:nvCxnSpPr>
        <p:spPr>
          <a:xfrm flipH="1">
            <a:off x="6248400" y="146367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xmlns="" id="{A322BDF3-BD07-4FCD-AA32-43202E0D104E}"/>
              </a:ext>
            </a:extLst>
          </p:cNvPr>
          <p:cNvCxnSpPr>
            <a:stCxn id="38" idx="1"/>
            <a:endCxn id="37" idx="3"/>
          </p:cNvCxnSpPr>
          <p:nvPr/>
        </p:nvCxnSpPr>
        <p:spPr>
          <a:xfrm flipH="1">
            <a:off x="4572000" y="1463675"/>
            <a:ext cx="457200" cy="7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xmlns="" id="{55A096F1-1D8D-4D0C-9031-FE7A86EC6B57}"/>
              </a:ext>
            </a:extLst>
          </p:cNvPr>
          <p:cNvCxnSpPr>
            <a:stCxn id="37" idx="1"/>
            <a:endCxn id="36" idx="3"/>
          </p:cNvCxnSpPr>
          <p:nvPr/>
        </p:nvCxnSpPr>
        <p:spPr>
          <a:xfrm flipH="1" flipV="1">
            <a:off x="2876550" y="1466850"/>
            <a:ext cx="476250" cy="4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xmlns="" id="{03049F8A-B549-497F-AD41-8B4A51A50084}"/>
              </a:ext>
            </a:extLst>
          </p:cNvPr>
          <p:cNvCxnSpPr>
            <a:stCxn id="36" idx="2"/>
            <a:endCxn id="7" idx="0"/>
          </p:cNvCxnSpPr>
          <p:nvPr/>
        </p:nvCxnSpPr>
        <p:spPr>
          <a:xfrm flipH="1">
            <a:off x="1600200" y="1771650"/>
            <a:ext cx="666750" cy="1763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5DF29A-BD74-4DB0-B10D-BDE9F21B20E8}"/>
              </a:ext>
            </a:extLst>
          </p:cNvPr>
          <p:cNvSpPr>
            <a:spLocks noGrp="1"/>
          </p:cNvSpPr>
          <p:nvPr>
            <p:ph type="title"/>
          </p:nvPr>
        </p:nvSpPr>
        <p:spPr>
          <a:xfrm>
            <a:off x="669925" y="76200"/>
            <a:ext cx="8229600" cy="609600"/>
          </a:xfrm>
        </p:spPr>
        <p:txBody>
          <a:bodyPr/>
          <a:lstStyle/>
          <a:p>
            <a:pPr eaLnBrk="1" hangingPunct="1">
              <a:defRPr/>
            </a:pPr>
            <a:r>
              <a:rPr lang="en-IN" dirty="0">
                <a:latin typeface="+mj-lt"/>
              </a:rPr>
              <a:t>TRADITIONAL ENDOSCOPY</a:t>
            </a:r>
          </a:p>
        </p:txBody>
      </p:sp>
      <p:sp>
        <p:nvSpPr>
          <p:cNvPr id="3" name="Content Placeholder 2">
            <a:extLst>
              <a:ext uri="{FF2B5EF4-FFF2-40B4-BE49-F238E27FC236}">
                <a16:creationId xmlns:a16="http://schemas.microsoft.com/office/drawing/2014/main" xmlns="" id="{01F4CEC8-AE8A-4329-AA4F-C5CDD9B99CA0}"/>
              </a:ext>
            </a:extLst>
          </p:cNvPr>
          <p:cNvSpPr>
            <a:spLocks noGrp="1"/>
          </p:cNvSpPr>
          <p:nvPr>
            <p:ph idx="1"/>
          </p:nvPr>
        </p:nvSpPr>
        <p:spPr>
          <a:xfrm>
            <a:off x="669925" y="1066800"/>
            <a:ext cx="8229600" cy="4525963"/>
          </a:xfrm>
        </p:spPr>
        <p:txBody>
          <a:bodyPr/>
          <a:lstStyle/>
          <a:p>
            <a:pPr eaLnBrk="1" hangingPunct="1">
              <a:defRPr/>
            </a:pPr>
            <a:r>
              <a:rPr lang="en-US" dirty="0">
                <a:latin typeface="+mn-lt"/>
              </a:rPr>
              <a:t>Such systems are aimed at supporting a physician during colonoscopy, helping to identify regions within the colon which might be of interest for further investigation.</a:t>
            </a:r>
          </a:p>
          <a:p>
            <a:pPr eaLnBrk="1" hangingPunct="1">
              <a:defRPr/>
            </a:pPr>
            <a:r>
              <a:rPr lang="en-US" dirty="0">
                <a:latin typeface="+mn-lt"/>
              </a:rPr>
              <a:t> Polyp detection within the colon is another area of research related to colon cancer detection, since polyps are known to be precursors to colon cancer. </a:t>
            </a:r>
          </a:p>
          <a:p>
            <a:pPr eaLnBrk="1" hangingPunct="1">
              <a:defRPr/>
            </a:pPr>
            <a:r>
              <a:rPr lang="en-US" dirty="0">
                <a:latin typeface="+mn-lt"/>
              </a:rPr>
              <a:t>Successful attempts have also been made towards an automated detection of coeliac disease. </a:t>
            </a:r>
          </a:p>
          <a:p>
            <a:pPr eaLnBrk="1" hangingPunct="1">
              <a:defRPr/>
            </a:pPr>
            <a:r>
              <a:rPr lang="en-US" dirty="0">
                <a:latin typeface="+mn-lt"/>
              </a:rPr>
              <a:t>Other systems aim for example at detecting tumors or bleeding during bronchoscopy. </a:t>
            </a:r>
          </a:p>
          <a:p>
            <a:pPr eaLnBrk="1" hangingPunct="1">
              <a:defRPr/>
            </a:pPr>
            <a:r>
              <a:rPr lang="en-US" dirty="0">
                <a:latin typeface="+mn-lt"/>
              </a:rPr>
              <a:t>Due to the fact that images taken using a traditional endoscope often suffer from various kinds of degradations</a:t>
            </a:r>
            <a:endParaRPr lang="en-IN" dirty="0">
              <a:latin typeface="+mn-lt"/>
            </a:endParaRPr>
          </a:p>
        </p:txBody>
      </p:sp>
      <p:sp>
        <p:nvSpPr>
          <p:cNvPr id="7172" name="Slide Number Placeholder 3">
            <a:extLst>
              <a:ext uri="{FF2B5EF4-FFF2-40B4-BE49-F238E27FC236}">
                <a16:creationId xmlns:a16="http://schemas.microsoft.com/office/drawing/2014/main" xmlns="" id="{88191296-0A91-4515-8B9F-EFE24DCFDBDA}"/>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F0E4D54-3041-44CA-857A-74C471F322F6}" type="slidenum">
              <a:rPr lang="en-US" altLang="en-US">
                <a:solidFill>
                  <a:srgbClr val="898989"/>
                </a:solidFill>
                <a:latin typeface="Calibri" panose="020F0502020204030204" pitchFamily="34" charset="0"/>
              </a:rPr>
              <a:pPr/>
              <a:t>4</a:t>
            </a:fld>
            <a:endParaRPr lang="en-US" altLang="en-US">
              <a:solidFill>
                <a:srgbClr val="898989"/>
              </a:solidFill>
              <a:latin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E88C18-9E64-4753-9A79-B1611A03C41C}"/>
              </a:ext>
            </a:extLst>
          </p:cNvPr>
          <p:cNvSpPr>
            <a:spLocks noGrp="1"/>
          </p:cNvSpPr>
          <p:nvPr>
            <p:ph type="title"/>
          </p:nvPr>
        </p:nvSpPr>
        <p:spPr/>
        <p:txBody>
          <a:bodyPr/>
          <a:lstStyle/>
          <a:p>
            <a:r>
              <a:rPr lang="en-US" dirty="0">
                <a:latin typeface="+mj-lt"/>
                <a:cs typeface="Times New Roman"/>
              </a:rPr>
              <a:t>COMPUTER TOMOGRAPHY</a:t>
            </a:r>
            <a:endParaRPr lang="en-US" dirty="0">
              <a:latin typeface="+mj-lt"/>
            </a:endParaRPr>
          </a:p>
        </p:txBody>
      </p:sp>
      <p:sp>
        <p:nvSpPr>
          <p:cNvPr id="3" name="Content Placeholder 2">
            <a:extLst>
              <a:ext uri="{FF2B5EF4-FFF2-40B4-BE49-F238E27FC236}">
                <a16:creationId xmlns:a16="http://schemas.microsoft.com/office/drawing/2014/main" xmlns="" id="{361D1A6E-3509-416C-871A-7909F3C52817}"/>
              </a:ext>
            </a:extLst>
          </p:cNvPr>
          <p:cNvSpPr>
            <a:spLocks noGrp="1"/>
          </p:cNvSpPr>
          <p:nvPr>
            <p:ph idx="1"/>
          </p:nvPr>
        </p:nvSpPr>
        <p:spPr>
          <a:xfrm>
            <a:off x="685800" y="685800"/>
            <a:ext cx="8229600" cy="5340002"/>
          </a:xfrm>
        </p:spPr>
        <p:txBody>
          <a:bodyPr/>
          <a:lstStyle/>
          <a:p>
            <a:r>
              <a:rPr lang="en-US" dirty="0">
                <a:latin typeface="+mn-lt"/>
                <a:cs typeface="Times New Roman"/>
              </a:rPr>
              <a:t>Computed Tomography (CT) is a non-invasive technique to provide CT images of every part of the human body without superimposition of adjacent structures. Computed Tomography (CT) is an imaging technique where digital geometry processing can be used to generate a 3D-image.</a:t>
            </a:r>
          </a:p>
          <a:p>
            <a:r>
              <a:rPr lang="en-US" dirty="0">
                <a:latin typeface="+mn-lt"/>
                <a:cs typeface="Times New Roman"/>
              </a:rPr>
              <a:t>Computed tomography (CT) of the body uses sophisticated x-ray technology to help detect a variety of diseases and conditions. </a:t>
            </a:r>
          </a:p>
          <a:p>
            <a:r>
              <a:rPr lang="en-US" dirty="0">
                <a:latin typeface="+mn-lt"/>
                <a:cs typeface="Times New Roman"/>
              </a:rPr>
              <a:t>It is fast, painless and accurate. In emergency cases, it can reveal internal injuries and bleeding quickly enough to help save lives</a:t>
            </a:r>
          </a:p>
        </p:txBody>
      </p:sp>
      <p:sp>
        <p:nvSpPr>
          <p:cNvPr id="4" name="Slide Number Placeholder 3">
            <a:extLst>
              <a:ext uri="{FF2B5EF4-FFF2-40B4-BE49-F238E27FC236}">
                <a16:creationId xmlns:a16="http://schemas.microsoft.com/office/drawing/2014/main" xmlns="" id="{BED9A08C-ACFD-46DE-B4B7-879E441C9EEC}"/>
              </a:ext>
            </a:extLst>
          </p:cNvPr>
          <p:cNvSpPr>
            <a:spLocks noGrp="1"/>
          </p:cNvSpPr>
          <p:nvPr>
            <p:ph type="sldNum" sz="quarter" idx="12"/>
          </p:nvPr>
        </p:nvSpPr>
        <p:spPr/>
        <p:txBody>
          <a:bodyPr/>
          <a:lstStyle/>
          <a:p>
            <a:pPr>
              <a:defRPr/>
            </a:pPr>
            <a:fld id="{A89A197A-983C-4D13-84CC-F1EBE389757F}" type="slidenum">
              <a:rPr lang="en-US" altLang="en-US"/>
              <a:pPr>
                <a:defRPr/>
              </a:pPr>
              <a:t>5</a:t>
            </a:fld>
            <a:endParaRPr lang="en-US" altLang="en-US"/>
          </a:p>
        </p:txBody>
      </p:sp>
      <p:pic>
        <p:nvPicPr>
          <p:cNvPr id="5" name="Picture 5" descr="A picture containing indoor, ceiling, kitchen, room&#10;&#10;Description automatically generated">
            <a:extLst>
              <a:ext uri="{FF2B5EF4-FFF2-40B4-BE49-F238E27FC236}">
                <a16:creationId xmlns:a16="http://schemas.microsoft.com/office/drawing/2014/main" xmlns="" id="{A2620C6D-3E45-422D-9201-BCEC5DF3ABFD}"/>
              </a:ext>
            </a:extLst>
          </p:cNvPr>
          <p:cNvPicPr>
            <a:picLocks noChangeAspect="1"/>
          </p:cNvPicPr>
          <p:nvPr/>
        </p:nvPicPr>
        <p:blipFill>
          <a:blip r:embed="rId2" cstate="print"/>
          <a:stretch>
            <a:fillRect/>
          </a:stretch>
        </p:blipFill>
        <p:spPr>
          <a:xfrm>
            <a:off x="3724508" y="3596268"/>
            <a:ext cx="3178097" cy="2107580"/>
          </a:xfrm>
          <a:prstGeom prst="rect">
            <a:avLst/>
          </a:prstGeom>
        </p:spPr>
      </p:pic>
    </p:spTree>
    <p:extLst>
      <p:ext uri="{BB962C8B-B14F-4D97-AF65-F5344CB8AC3E}">
        <p14:creationId xmlns:p14="http://schemas.microsoft.com/office/powerpoint/2010/main" xmlns="" val="2118273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3A0314-7D2A-4E62-8907-AC62869EA8C3}"/>
              </a:ext>
            </a:extLst>
          </p:cNvPr>
          <p:cNvSpPr>
            <a:spLocks noGrp="1"/>
          </p:cNvSpPr>
          <p:nvPr>
            <p:ph type="title"/>
          </p:nvPr>
        </p:nvSpPr>
        <p:spPr/>
        <p:txBody>
          <a:bodyPr/>
          <a:lstStyle/>
          <a:p>
            <a:r>
              <a:rPr lang="en-US" dirty="0">
                <a:latin typeface="+mj-lt"/>
                <a:cs typeface="Times New Roman"/>
              </a:rPr>
              <a:t>WHY IMAGE PROCESSING IN CT SCAN?</a:t>
            </a:r>
            <a:endParaRPr lang="en-US" dirty="0">
              <a:latin typeface="+mj-lt"/>
            </a:endParaRPr>
          </a:p>
        </p:txBody>
      </p:sp>
      <p:sp>
        <p:nvSpPr>
          <p:cNvPr id="3" name="Content Placeholder 2">
            <a:extLst>
              <a:ext uri="{FF2B5EF4-FFF2-40B4-BE49-F238E27FC236}">
                <a16:creationId xmlns:a16="http://schemas.microsoft.com/office/drawing/2014/main" xmlns="" id="{A2670EE3-16CB-4C5D-A069-6646C5262597}"/>
              </a:ext>
            </a:extLst>
          </p:cNvPr>
          <p:cNvSpPr>
            <a:spLocks noGrp="1"/>
          </p:cNvSpPr>
          <p:nvPr>
            <p:ph idx="1"/>
          </p:nvPr>
        </p:nvSpPr>
        <p:spPr/>
        <p:txBody>
          <a:bodyPr/>
          <a:lstStyle/>
          <a:p>
            <a:r>
              <a:rPr lang="en-US" dirty="0">
                <a:latin typeface="+mn-lt"/>
                <a:cs typeface="Times New Roman"/>
              </a:rPr>
              <a:t>Digital picture processing techniques, generally aimed at a transformation from one picture to a modified and improved picture have to meet when applied to computed tomography the following demands:</a:t>
            </a:r>
            <a:r>
              <a:rPr lang="en-US" baseline="30000" dirty="0">
                <a:latin typeface="+mn-lt"/>
                <a:cs typeface="Times New Roman"/>
                <a:hlinkClick r:id="rId2"/>
              </a:rPr>
              <a:t>1</a:t>
            </a:r>
            <a:endParaRPr lang="en-US" dirty="0">
              <a:latin typeface="+mn-lt"/>
              <a:cs typeface="Times New Roman"/>
            </a:endParaRPr>
          </a:p>
          <a:p>
            <a:pPr marL="457200" indent="-457200">
              <a:buAutoNum type="arabicPeriod"/>
            </a:pPr>
            <a:r>
              <a:rPr lang="en-US" dirty="0">
                <a:latin typeface="+mn-lt"/>
                <a:cs typeface="Times New Roman"/>
              </a:rPr>
              <a:t>improve the picture with respect to the human perceptional ability .</a:t>
            </a:r>
          </a:p>
          <a:p>
            <a:pPr marL="457200" indent="-457200">
              <a:buAutoNum type="arabicPeriod"/>
            </a:pPr>
            <a:r>
              <a:rPr lang="en-US" dirty="0">
                <a:latin typeface="+mn-lt"/>
                <a:cs typeface="Times New Roman"/>
              </a:rPr>
              <a:t>Reduce noise and scan and motion artifacts .</a:t>
            </a:r>
          </a:p>
          <a:p>
            <a:pPr marL="457200" indent="-457200">
              <a:buFont typeface="+mj-lt"/>
              <a:buAutoNum type="arabicPeriod"/>
            </a:pPr>
            <a:r>
              <a:rPr lang="en-US" dirty="0">
                <a:latin typeface="+mn-lt"/>
                <a:cs typeface="Times New Roman"/>
              </a:rPr>
              <a:t>Obtain a more suitable representation of the picture for the segmentation process.</a:t>
            </a:r>
            <a:endParaRPr lang="en-US" dirty="0">
              <a:latin typeface="+mn-lt"/>
            </a:endParaRPr>
          </a:p>
          <a:p>
            <a:pPr marL="457200" indent="-457200">
              <a:buFont typeface="+mj-lt"/>
              <a:buAutoNum type="arabicPeriod"/>
            </a:pPr>
            <a:r>
              <a:rPr lang="en-US" dirty="0">
                <a:latin typeface="+mn-lt"/>
                <a:cs typeface="Times New Roman"/>
              </a:rPr>
              <a:t>Image processing techniques can help to differentiate the abnormal tissue growth (tumors) in question from other tissues, providing more detailed information on head injuries, stroke, brain disease and internal structures than do regular X-ray CT scans.</a:t>
            </a:r>
          </a:p>
          <a:p>
            <a:endParaRPr lang="en-US" dirty="0"/>
          </a:p>
        </p:txBody>
      </p:sp>
      <p:sp>
        <p:nvSpPr>
          <p:cNvPr id="4" name="Slide Number Placeholder 3">
            <a:extLst>
              <a:ext uri="{FF2B5EF4-FFF2-40B4-BE49-F238E27FC236}">
                <a16:creationId xmlns:a16="http://schemas.microsoft.com/office/drawing/2014/main" xmlns="" id="{3900500C-D829-4021-8866-126594936E07}"/>
              </a:ext>
            </a:extLst>
          </p:cNvPr>
          <p:cNvSpPr>
            <a:spLocks noGrp="1"/>
          </p:cNvSpPr>
          <p:nvPr>
            <p:ph type="sldNum" sz="quarter" idx="12"/>
          </p:nvPr>
        </p:nvSpPr>
        <p:spPr/>
        <p:txBody>
          <a:bodyPr/>
          <a:lstStyle/>
          <a:p>
            <a:pPr>
              <a:defRPr/>
            </a:pPr>
            <a:fld id="{A89A197A-983C-4D13-84CC-F1EBE389757F}" type="slidenum">
              <a:rPr lang="en-US" altLang="en-US"/>
              <a:pPr>
                <a:defRPr/>
              </a:pPr>
              <a:t>6</a:t>
            </a:fld>
            <a:endParaRPr lang="en-US" altLang="en-US"/>
          </a:p>
        </p:txBody>
      </p:sp>
    </p:spTree>
    <p:extLst>
      <p:ext uri="{BB962C8B-B14F-4D97-AF65-F5344CB8AC3E}">
        <p14:creationId xmlns:p14="http://schemas.microsoft.com/office/powerpoint/2010/main" xmlns="" val="3208427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1B716-0BE0-4440-A598-61077F74350A}"/>
              </a:ext>
            </a:extLst>
          </p:cNvPr>
          <p:cNvSpPr>
            <a:spLocks noGrp="1"/>
          </p:cNvSpPr>
          <p:nvPr>
            <p:ph type="title"/>
          </p:nvPr>
        </p:nvSpPr>
        <p:spPr/>
        <p:txBody>
          <a:bodyPr/>
          <a:lstStyle/>
          <a:p>
            <a:r>
              <a:rPr lang="en-US" dirty="0">
                <a:latin typeface="+mj-lt"/>
                <a:cs typeface="Times New Roman"/>
              </a:rPr>
              <a:t>IMAGE PROCESSING TECHNIQUES</a:t>
            </a:r>
            <a:endParaRPr lang="en-US" dirty="0">
              <a:latin typeface="+mj-lt"/>
            </a:endParaRPr>
          </a:p>
        </p:txBody>
      </p:sp>
      <p:sp>
        <p:nvSpPr>
          <p:cNvPr id="3" name="Content Placeholder 2">
            <a:extLst>
              <a:ext uri="{FF2B5EF4-FFF2-40B4-BE49-F238E27FC236}">
                <a16:creationId xmlns:a16="http://schemas.microsoft.com/office/drawing/2014/main" xmlns="" id="{F2905A5C-49D8-4A3B-A2BD-CA3172A46166}"/>
              </a:ext>
            </a:extLst>
          </p:cNvPr>
          <p:cNvSpPr>
            <a:spLocks noGrp="1"/>
          </p:cNvSpPr>
          <p:nvPr>
            <p:ph idx="1"/>
          </p:nvPr>
        </p:nvSpPr>
        <p:spPr/>
        <p:txBody>
          <a:bodyPr/>
          <a:lstStyle/>
          <a:p>
            <a:r>
              <a:rPr lang="en-US" dirty="0">
                <a:latin typeface="+mn-lt"/>
              </a:rPr>
              <a:t>Contrast Enhancement</a:t>
            </a:r>
          </a:p>
          <a:p>
            <a:r>
              <a:rPr lang="en-US" dirty="0">
                <a:latin typeface="+mn-lt"/>
              </a:rPr>
              <a:t>Histogram Equalization </a:t>
            </a:r>
          </a:p>
          <a:p>
            <a:r>
              <a:rPr lang="en-US" dirty="0">
                <a:latin typeface="+mn-lt"/>
                <a:cs typeface="Times New Roman"/>
              </a:rPr>
              <a:t>Contour filters</a:t>
            </a:r>
          </a:p>
          <a:p>
            <a:r>
              <a:rPr lang="en-US" dirty="0">
                <a:latin typeface="+mn-lt"/>
                <a:cs typeface="Times New Roman"/>
              </a:rPr>
              <a:t>Brush Strokes filter</a:t>
            </a:r>
          </a:p>
          <a:p>
            <a:r>
              <a:rPr lang="en-US" dirty="0">
                <a:latin typeface="+mn-lt"/>
              </a:rPr>
              <a:t>Segmentation</a:t>
            </a:r>
          </a:p>
          <a:p>
            <a:endParaRPr lang="en-US" dirty="0"/>
          </a:p>
          <a:p>
            <a:endParaRPr lang="en-US" dirty="0"/>
          </a:p>
        </p:txBody>
      </p:sp>
      <p:sp>
        <p:nvSpPr>
          <p:cNvPr id="4" name="Slide Number Placeholder 3">
            <a:extLst>
              <a:ext uri="{FF2B5EF4-FFF2-40B4-BE49-F238E27FC236}">
                <a16:creationId xmlns:a16="http://schemas.microsoft.com/office/drawing/2014/main" xmlns="" id="{8835F640-1683-483B-A359-9F3964CE3FBD}"/>
              </a:ext>
            </a:extLst>
          </p:cNvPr>
          <p:cNvSpPr>
            <a:spLocks noGrp="1"/>
          </p:cNvSpPr>
          <p:nvPr>
            <p:ph type="sldNum" sz="quarter" idx="12"/>
          </p:nvPr>
        </p:nvSpPr>
        <p:spPr/>
        <p:txBody>
          <a:bodyPr/>
          <a:lstStyle/>
          <a:p>
            <a:pPr>
              <a:defRPr/>
            </a:pPr>
            <a:fld id="{A89A197A-983C-4D13-84CC-F1EBE389757F}" type="slidenum">
              <a:rPr lang="en-US" altLang="en-US"/>
              <a:pPr>
                <a:defRPr/>
              </a:pPr>
              <a:t>7</a:t>
            </a:fld>
            <a:endParaRPr lang="en-US" altLang="en-US"/>
          </a:p>
        </p:txBody>
      </p:sp>
      <p:pic>
        <p:nvPicPr>
          <p:cNvPr id="5" name="Picture 5" descr="A picture containing photo, sitting, standing&#10;&#10;Description automatically generated">
            <a:extLst>
              <a:ext uri="{FF2B5EF4-FFF2-40B4-BE49-F238E27FC236}">
                <a16:creationId xmlns:a16="http://schemas.microsoft.com/office/drawing/2014/main" xmlns="" id="{32F7EC32-0C77-4EB4-B0B1-5E28097A7078}"/>
              </a:ext>
            </a:extLst>
          </p:cNvPr>
          <p:cNvPicPr>
            <a:picLocks noChangeAspect="1"/>
          </p:cNvPicPr>
          <p:nvPr/>
        </p:nvPicPr>
        <p:blipFill>
          <a:blip r:embed="rId2"/>
          <a:stretch>
            <a:fillRect/>
          </a:stretch>
        </p:blipFill>
        <p:spPr>
          <a:xfrm>
            <a:off x="1984917" y="2821374"/>
            <a:ext cx="3880624" cy="1449427"/>
          </a:xfrm>
          <a:prstGeom prst="rect">
            <a:avLst/>
          </a:prstGeom>
        </p:spPr>
      </p:pic>
    </p:spTree>
    <p:extLst>
      <p:ext uri="{BB962C8B-B14F-4D97-AF65-F5344CB8AC3E}">
        <p14:creationId xmlns:p14="http://schemas.microsoft.com/office/powerpoint/2010/main" xmlns="" val="2469865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63AE93-D82B-415C-A26D-6E5CD79F244F}"/>
              </a:ext>
            </a:extLst>
          </p:cNvPr>
          <p:cNvSpPr>
            <a:spLocks noGrp="1"/>
          </p:cNvSpPr>
          <p:nvPr>
            <p:ph type="title"/>
          </p:nvPr>
        </p:nvSpPr>
        <p:spPr>
          <a:xfrm>
            <a:off x="486696" y="629266"/>
            <a:ext cx="4817137" cy="1676603"/>
          </a:xfrm>
        </p:spPr>
        <p:txBody>
          <a:bodyPr>
            <a:normAutofit/>
          </a:bodyPr>
          <a:lstStyle/>
          <a:p>
            <a:r>
              <a:rPr lang="en-IN" dirty="0">
                <a:latin typeface="+mj-lt"/>
              </a:rPr>
              <a:t>Ultrasonic Imaging System</a:t>
            </a:r>
          </a:p>
        </p:txBody>
      </p:sp>
      <p:sp>
        <p:nvSpPr>
          <p:cNvPr id="3" name="Content Placeholder 2">
            <a:extLst>
              <a:ext uri="{FF2B5EF4-FFF2-40B4-BE49-F238E27FC236}">
                <a16:creationId xmlns:a16="http://schemas.microsoft.com/office/drawing/2014/main" xmlns="" id="{AA60B1A7-6C3F-4602-AAFB-4E4CA4BBDB74}"/>
              </a:ext>
            </a:extLst>
          </p:cNvPr>
          <p:cNvSpPr>
            <a:spLocks noGrp="1"/>
          </p:cNvSpPr>
          <p:nvPr>
            <p:ph idx="1"/>
          </p:nvPr>
        </p:nvSpPr>
        <p:spPr>
          <a:xfrm>
            <a:off x="486698" y="2438400"/>
            <a:ext cx="4817136" cy="3785419"/>
          </a:xfrm>
        </p:spPr>
        <p:txBody>
          <a:bodyPr>
            <a:normAutofit/>
          </a:bodyPr>
          <a:lstStyle/>
          <a:p>
            <a:r>
              <a:rPr lang="en-IN" sz="1700" dirty="0">
                <a:latin typeface="+mn-lt"/>
              </a:rPr>
              <a:t>Ultrasonic Energy is used.</a:t>
            </a:r>
          </a:p>
          <a:p>
            <a:r>
              <a:rPr lang="en-IN" sz="1700" dirty="0">
                <a:latin typeface="+mn-lt"/>
              </a:rPr>
              <a:t>To study internal body organs.</a:t>
            </a:r>
          </a:p>
          <a:p>
            <a:r>
              <a:rPr lang="en-IN" sz="1700" dirty="0">
                <a:latin typeface="+mn-lt"/>
              </a:rPr>
              <a:t>1. Ultrasonic energy is transmitted from a piezo-electric</a:t>
            </a:r>
          </a:p>
          <a:p>
            <a:r>
              <a:rPr lang="en-IN" sz="1700" dirty="0">
                <a:latin typeface="+mn-lt"/>
              </a:rPr>
              <a:t>2. After hitting between two tissues reflections occurs.</a:t>
            </a:r>
          </a:p>
          <a:p>
            <a:r>
              <a:rPr lang="en-IN" sz="1700" dirty="0">
                <a:latin typeface="+mn-lt"/>
              </a:rPr>
              <a:t>3. Reflection captured in transducer.</a:t>
            </a:r>
          </a:p>
          <a:p>
            <a:r>
              <a:rPr lang="en-IN" sz="1700" dirty="0">
                <a:latin typeface="+mn-lt"/>
              </a:rPr>
              <a:t>4. Converted to depth of interface.</a:t>
            </a:r>
          </a:p>
          <a:p>
            <a:r>
              <a:rPr lang="en-IN" sz="1700" dirty="0">
                <a:latin typeface="+mn-lt"/>
              </a:rPr>
              <a:t>5. Displayed on oscilloscope</a:t>
            </a:r>
          </a:p>
        </p:txBody>
      </p:sp>
      <p:sp>
        <p:nvSpPr>
          <p:cNvPr id="21" name="Rectangle 10">
            <a:extLst>
              <a:ext uri="{FF2B5EF4-FFF2-40B4-BE49-F238E27FC236}">
                <a16:creationId xmlns:a16="http://schemas.microsoft.com/office/drawing/2014/main" xmlns="" id="{8E20FA99-AAAC-4AF3-9FAE-707420324F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7307" y="0"/>
            <a:ext cx="3477006" cy="6858000"/>
          </a:xfrm>
          <a:prstGeom prst="rect">
            <a:avLst/>
          </a:prstGeom>
          <a:solidFill>
            <a:srgbClr val="3133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9">
            <a:extLst>
              <a:ext uri="{FF2B5EF4-FFF2-40B4-BE49-F238E27FC236}">
                <a16:creationId xmlns:a16="http://schemas.microsoft.com/office/drawing/2014/main" xmlns="" id="{9573BE85-6043-4C3A-A7DD-483A0A5FB7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30781" y="559407"/>
            <a:ext cx="275005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xmlns="" id="{7DD34A7A-1457-4A2C-A598-4043373B88E0}"/>
              </a:ext>
            </a:extLst>
          </p:cNvPr>
          <p:cNvPicPr>
            <a:picLocks noChangeAspect="1"/>
          </p:cNvPicPr>
          <p:nvPr/>
        </p:nvPicPr>
        <p:blipFill rotWithShape="1">
          <a:blip r:embed="rId2"/>
          <a:srcRect l="6881" r="23582" b="-1"/>
          <a:stretch/>
        </p:blipFill>
        <p:spPr>
          <a:xfrm>
            <a:off x="6154225" y="722376"/>
            <a:ext cx="2503170" cy="5413248"/>
          </a:xfrm>
          <a:prstGeom prst="rect">
            <a:avLst/>
          </a:prstGeom>
          <a:effectLst/>
        </p:spPr>
      </p:pic>
      <p:sp>
        <p:nvSpPr>
          <p:cNvPr id="4" name="Slide Number Placeholder 3">
            <a:extLst>
              <a:ext uri="{FF2B5EF4-FFF2-40B4-BE49-F238E27FC236}">
                <a16:creationId xmlns:a16="http://schemas.microsoft.com/office/drawing/2014/main" xmlns="" id="{2FD448F8-567E-4CD5-87C0-DEF459059015}"/>
              </a:ext>
            </a:extLst>
          </p:cNvPr>
          <p:cNvSpPr>
            <a:spLocks noGrp="1"/>
          </p:cNvSpPr>
          <p:nvPr>
            <p:ph type="sldNum" sz="quarter" idx="12"/>
          </p:nvPr>
        </p:nvSpPr>
        <p:spPr>
          <a:xfrm>
            <a:off x="8140446" y="6356350"/>
            <a:ext cx="517779" cy="365125"/>
          </a:xfrm>
        </p:spPr>
        <p:txBody>
          <a:bodyPr>
            <a:normAutofit/>
          </a:bodyPr>
          <a:lstStyle/>
          <a:p>
            <a:pPr>
              <a:spcAft>
                <a:spcPts val="600"/>
              </a:spcAft>
              <a:defRPr/>
            </a:pPr>
            <a:fld id="{A89A197A-983C-4D13-84CC-F1EBE389757F}" type="slidenum">
              <a:rPr lang="en-US" altLang="en-US">
                <a:solidFill>
                  <a:srgbClr val="4C4C4C"/>
                </a:solidFill>
              </a:rPr>
              <a:pPr>
                <a:spcAft>
                  <a:spcPts val="600"/>
                </a:spcAft>
                <a:defRPr/>
              </a:pPr>
              <a:t>8</a:t>
            </a:fld>
            <a:endParaRPr lang="en-US" altLang="en-US">
              <a:solidFill>
                <a:srgbClr val="4C4C4C"/>
              </a:solidFill>
            </a:endParaRPr>
          </a:p>
        </p:txBody>
      </p:sp>
    </p:spTree>
    <p:extLst>
      <p:ext uri="{BB962C8B-B14F-4D97-AF65-F5344CB8AC3E}">
        <p14:creationId xmlns:p14="http://schemas.microsoft.com/office/powerpoint/2010/main" xmlns="" val="3663602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9427AF5F-9A0E-42B7-A252-FD64C9885F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F32F87B-0497-4710-9004-87E412188674}"/>
              </a:ext>
            </a:extLst>
          </p:cNvPr>
          <p:cNvSpPr>
            <a:spLocks noGrp="1"/>
          </p:cNvSpPr>
          <p:nvPr>
            <p:ph type="title"/>
          </p:nvPr>
        </p:nvSpPr>
        <p:spPr>
          <a:xfrm>
            <a:off x="628650" y="365125"/>
            <a:ext cx="7886700" cy="1306443"/>
          </a:xfrm>
        </p:spPr>
        <p:txBody>
          <a:bodyPr>
            <a:normAutofit/>
          </a:bodyPr>
          <a:lstStyle/>
          <a:p>
            <a:r>
              <a:rPr lang="en-IN" sz="3500" dirty="0">
                <a:latin typeface="+mj-lt"/>
              </a:rPr>
              <a:t>Generating Image</a:t>
            </a:r>
          </a:p>
        </p:txBody>
      </p:sp>
      <p:sp>
        <p:nvSpPr>
          <p:cNvPr id="3" name="Content Placeholder 2">
            <a:extLst>
              <a:ext uri="{FF2B5EF4-FFF2-40B4-BE49-F238E27FC236}">
                <a16:creationId xmlns:a16="http://schemas.microsoft.com/office/drawing/2014/main" xmlns="" id="{149AD7D9-AEE6-4A9A-832A-F0AA9709CE30}"/>
              </a:ext>
            </a:extLst>
          </p:cNvPr>
          <p:cNvSpPr>
            <a:spLocks noGrp="1"/>
          </p:cNvSpPr>
          <p:nvPr>
            <p:ph idx="1"/>
          </p:nvPr>
        </p:nvSpPr>
        <p:spPr>
          <a:xfrm>
            <a:off x="628650" y="1825625"/>
            <a:ext cx="3114580" cy="4303464"/>
          </a:xfrm>
        </p:spPr>
        <p:txBody>
          <a:bodyPr>
            <a:normAutofit/>
          </a:bodyPr>
          <a:lstStyle/>
          <a:p>
            <a:r>
              <a:rPr lang="en-IN" sz="1700" dirty="0">
                <a:latin typeface="+mn-lt"/>
              </a:rPr>
              <a:t>An Image of Interior structure is constructed based of many parameters.</a:t>
            </a:r>
          </a:p>
          <a:p>
            <a:endParaRPr lang="en-IN" sz="1700" dirty="0">
              <a:latin typeface="+mn-lt"/>
            </a:endParaRPr>
          </a:p>
          <a:p>
            <a:r>
              <a:rPr lang="en-IN" sz="1700" dirty="0">
                <a:latin typeface="+mn-lt"/>
              </a:rPr>
              <a:t>Parameters like total wave travelling time, and energy intensity of reflected waves.</a:t>
            </a:r>
          </a:p>
          <a:p>
            <a:endParaRPr lang="en-IN" sz="1700" dirty="0">
              <a:latin typeface="+mn-lt"/>
            </a:endParaRPr>
          </a:p>
          <a:p>
            <a:r>
              <a:rPr lang="en-IN" sz="1700" dirty="0">
                <a:latin typeface="+mn-lt"/>
              </a:rPr>
              <a:t>DCG is provided.</a:t>
            </a:r>
          </a:p>
          <a:p>
            <a:endParaRPr lang="en-IN" sz="1700" dirty="0">
              <a:latin typeface="+mn-lt"/>
            </a:endParaRPr>
          </a:p>
          <a:p>
            <a:r>
              <a:rPr lang="en-IN" sz="1700" dirty="0">
                <a:latin typeface="+mn-lt"/>
              </a:rPr>
              <a:t>Received signals converted into digital signals.</a:t>
            </a:r>
          </a:p>
        </p:txBody>
      </p:sp>
      <p:pic>
        <p:nvPicPr>
          <p:cNvPr id="6" name="Picture 5">
            <a:extLst>
              <a:ext uri="{FF2B5EF4-FFF2-40B4-BE49-F238E27FC236}">
                <a16:creationId xmlns:a16="http://schemas.microsoft.com/office/drawing/2014/main" xmlns="" id="{09301A06-BC8A-487E-9DE4-AC8248B66C0F}"/>
              </a:ext>
            </a:extLst>
          </p:cNvPr>
          <p:cNvPicPr>
            <a:picLocks noChangeAspect="1"/>
          </p:cNvPicPr>
          <p:nvPr/>
        </p:nvPicPr>
        <p:blipFill rotWithShape="1">
          <a:blip r:embed="rId2"/>
          <a:srcRect r="9688" b="-3"/>
          <a:stretch/>
        </p:blipFill>
        <p:spPr>
          <a:xfrm>
            <a:off x="3887625" y="1904282"/>
            <a:ext cx="4627724" cy="4224808"/>
          </a:xfrm>
          <a:prstGeom prst="rect">
            <a:avLst/>
          </a:prstGeom>
        </p:spPr>
      </p:pic>
      <p:sp>
        <p:nvSpPr>
          <p:cNvPr id="4" name="Slide Number Placeholder 3">
            <a:extLst>
              <a:ext uri="{FF2B5EF4-FFF2-40B4-BE49-F238E27FC236}">
                <a16:creationId xmlns:a16="http://schemas.microsoft.com/office/drawing/2014/main" xmlns="" id="{C0E4BBD3-A274-4968-AEB1-DAB6B08EE3A0}"/>
              </a:ext>
            </a:extLst>
          </p:cNvPr>
          <p:cNvSpPr>
            <a:spLocks noGrp="1"/>
          </p:cNvSpPr>
          <p:nvPr>
            <p:ph type="sldNum" sz="quarter" idx="12"/>
          </p:nvPr>
        </p:nvSpPr>
        <p:spPr>
          <a:xfrm>
            <a:off x="6457950" y="6356350"/>
            <a:ext cx="2057400" cy="365125"/>
          </a:xfrm>
        </p:spPr>
        <p:txBody>
          <a:bodyPr>
            <a:normAutofit/>
          </a:bodyPr>
          <a:lstStyle/>
          <a:p>
            <a:pPr>
              <a:spcAft>
                <a:spcPts val="600"/>
              </a:spcAft>
              <a:defRPr/>
            </a:pPr>
            <a:fld id="{A89A197A-983C-4D13-84CC-F1EBE389757F}" type="slidenum">
              <a:rPr lang="en-US" altLang="en-US" smtClean="0"/>
              <a:pPr>
                <a:spcAft>
                  <a:spcPts val="600"/>
                </a:spcAft>
                <a:defRPr/>
              </a:pPr>
              <a:t>9</a:t>
            </a:fld>
            <a:endParaRPr lang="en-US" altLang="en-US"/>
          </a:p>
        </p:txBody>
      </p:sp>
    </p:spTree>
    <p:extLst>
      <p:ext uri="{BB962C8B-B14F-4D97-AF65-F5344CB8AC3E}">
        <p14:creationId xmlns:p14="http://schemas.microsoft.com/office/powerpoint/2010/main" xmlns="" val="2060106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619</Words>
  <Application>Microsoft Office PowerPoint</Application>
  <PresentationFormat>On-screen Show (4:3)</PresentationFormat>
  <Paragraphs>87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ENDOSCOPY</vt:lpstr>
      <vt:lpstr>STEPS INVOLVED IN DECISION SUPPORT SYSTEM</vt:lpstr>
      <vt:lpstr>TRADITIONAL ENDOSCOPY</vt:lpstr>
      <vt:lpstr>COMPUTER TOMOGRAPHY</vt:lpstr>
      <vt:lpstr>WHY IMAGE PROCESSING IN CT SCAN?</vt:lpstr>
      <vt:lpstr>IMAGE PROCESSING TECHNIQUES</vt:lpstr>
      <vt:lpstr>Ultrasonic Imaging System</vt:lpstr>
      <vt:lpstr>Generating Image</vt:lpstr>
      <vt:lpstr>Loading on TV</vt:lpstr>
      <vt:lpstr>REFERENCES</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Abhijit Gawai</dc:creator>
  <cp:lastModifiedBy>ABHI</cp:lastModifiedBy>
  <cp:revision>2</cp:revision>
  <dcterms:created xsi:type="dcterms:W3CDTF">2020-12-23T02:24:50Z</dcterms:created>
  <dcterms:modified xsi:type="dcterms:W3CDTF">2020-12-23T04:31:05Z</dcterms:modified>
</cp:coreProperties>
</file>