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1" r:id="rId5"/>
    <p:sldId id="258" r:id="rId6"/>
    <p:sldId id="259" r:id="rId7"/>
    <p:sldId id="260"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E8312C2-85C7-43DE-8969-07AA41B25202}" type="datetimeFigureOut">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AE901-1690-401E-9D88-F2E923AA718D}"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8312C2-85C7-43DE-8969-07AA41B25202}" type="datetimeFigureOut">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AE901-1690-401E-9D88-F2E923AA718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8312C2-85C7-43DE-8969-07AA41B25202}" type="datetimeFigureOut">
              <a:rPr lang="en-US" smtClean="0"/>
              <a:t>11/30/2019</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0D1AE901-1690-401E-9D88-F2E923AA718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8312C2-85C7-43DE-8969-07AA41B25202}" type="datetimeFigureOut">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AE901-1690-401E-9D88-F2E923AA718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E8312C2-85C7-43DE-8969-07AA41B25202}" type="datetimeFigureOut">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AE901-1690-401E-9D88-F2E923AA718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E8312C2-85C7-43DE-8969-07AA41B25202}" type="datetimeFigureOut">
              <a:rPr lang="en-US" smtClean="0"/>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AE901-1690-401E-9D88-F2E923AA718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E8312C2-85C7-43DE-8969-07AA41B25202}" type="datetimeFigureOut">
              <a:rPr lang="en-US" smtClean="0"/>
              <a:t>11/30/2019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AE901-1690-401E-9D88-F2E923AA718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E8312C2-85C7-43DE-8969-07AA41B25202}" type="datetimeFigureOut">
              <a:rPr lang="en-US" smtClean="0"/>
              <a:t>11/30/2019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1AE901-1690-401E-9D88-F2E923AA718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312C2-85C7-43DE-8969-07AA41B25202}" type="datetimeFigureOut">
              <a:rPr lang="en-US" smtClean="0"/>
              <a:t>11/30/2019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1AE901-1690-401E-9D88-F2E923AA71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E8312C2-85C7-43DE-8969-07AA41B25202}" type="datetimeFigureOut">
              <a:rPr lang="en-US" smtClean="0"/>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AE901-1690-401E-9D88-F2E923AA718D}"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E8312C2-85C7-43DE-8969-07AA41B25202}" type="datetimeFigureOut">
              <a:rPr lang="en-US" smtClean="0"/>
              <a:t>11/30/2019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0D1AE901-1690-401E-9D88-F2E923AA718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E8312C2-85C7-43DE-8969-07AA41B25202}" type="datetimeFigureOut">
              <a:rPr lang="en-US" smtClean="0"/>
              <a:t>11/30/2019</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D1AE901-1690-401E-9D88-F2E923AA718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214290"/>
            <a:ext cx="8715436" cy="2857520"/>
          </a:xfrm>
        </p:spPr>
        <p:txBody>
          <a:bodyPr>
            <a:normAutofit fontScale="90000"/>
          </a:bodyPr>
          <a:lstStyle/>
          <a:p>
            <a:pPr algn="ctr"/>
            <a:r>
              <a:rPr lang="en-US" sz="5300" dirty="0" smtClean="0"/>
              <a:t>COA COURSE PROJECT</a:t>
            </a:r>
            <a:br>
              <a:rPr lang="en-US" sz="5300" dirty="0" smtClean="0"/>
            </a:br>
            <a:r>
              <a:rPr lang="en-US" sz="5300" dirty="0" smtClean="0"/>
              <a:t>(2019-2020</a:t>
            </a:r>
            <a:r>
              <a:rPr lang="en-US" sz="5300" dirty="0" smtClean="0"/>
              <a:t>)</a:t>
            </a:r>
            <a:r>
              <a:rPr lang="en-US" dirty="0" smtClean="0"/>
              <a:t/>
            </a:r>
            <a:br>
              <a:rPr lang="en-US" dirty="0" smtClean="0"/>
            </a:br>
            <a:r>
              <a:rPr lang="en-US" sz="3600" dirty="0" smtClean="0"/>
              <a:t>IMPLEMENTING LFU(LEAST </a:t>
            </a:r>
            <a:r>
              <a:rPr lang="en-US" sz="3600" dirty="0" smtClean="0"/>
              <a:t>FREQUENTLY </a:t>
            </a:r>
            <a:r>
              <a:rPr lang="en-US" sz="3600" dirty="0" smtClean="0"/>
              <a:t>USED) CACHE </a:t>
            </a:r>
            <a:r>
              <a:rPr lang="en-US" sz="3600" dirty="0" smtClean="0"/>
              <a:t>REPLACEMENT ALGORITHM </a:t>
            </a:r>
            <a:r>
              <a:rPr lang="en-US" sz="3100" dirty="0" smtClean="0"/>
              <a:t/>
            </a:r>
            <a:br>
              <a:rPr lang="en-US" sz="3100" dirty="0" smtClean="0"/>
            </a:br>
            <a:r>
              <a:rPr lang="en-US" sz="2200" dirty="0" smtClean="0"/>
              <a:t>using Python..</a:t>
            </a:r>
            <a:r>
              <a:rPr lang="en-US" sz="3100" dirty="0" smtClean="0"/>
              <a:t/>
            </a:r>
            <a:br>
              <a:rPr lang="en-US" sz="3100" dirty="0" smtClean="0"/>
            </a:br>
            <a:r>
              <a:rPr lang="en-US" dirty="0" smtClean="0"/>
              <a:t/>
            </a:r>
            <a:br>
              <a:rPr lang="en-US" dirty="0" smtClean="0"/>
            </a:br>
            <a:endParaRPr lang="en-US" dirty="0"/>
          </a:p>
        </p:txBody>
      </p:sp>
      <p:sp>
        <p:nvSpPr>
          <p:cNvPr id="3" name="Subtitle 2"/>
          <p:cNvSpPr>
            <a:spLocks noGrp="1"/>
          </p:cNvSpPr>
          <p:nvPr>
            <p:ph type="subTitle" idx="1"/>
          </p:nvPr>
        </p:nvSpPr>
        <p:spPr>
          <a:xfrm>
            <a:off x="1066800" y="3643314"/>
            <a:ext cx="8077200" cy="2714062"/>
          </a:xfrm>
        </p:spPr>
        <p:txBody>
          <a:bodyPr>
            <a:noAutofit/>
          </a:bodyPr>
          <a:lstStyle/>
          <a:p>
            <a:r>
              <a:rPr lang="en-IN" sz="4000" dirty="0" smtClean="0"/>
              <a:t>Members:</a:t>
            </a:r>
          </a:p>
          <a:p>
            <a:r>
              <a:rPr lang="en-IN" sz="2800" dirty="0" smtClean="0"/>
              <a:t>1)</a:t>
            </a:r>
            <a:r>
              <a:rPr lang="en-IN" sz="2800" dirty="0" err="1" smtClean="0"/>
              <a:t>Himanshu</a:t>
            </a:r>
            <a:r>
              <a:rPr lang="en-IN" sz="2800" dirty="0" smtClean="0"/>
              <a:t> </a:t>
            </a:r>
            <a:r>
              <a:rPr lang="en-IN" sz="2800" dirty="0" err="1" smtClean="0"/>
              <a:t>Pandey</a:t>
            </a:r>
            <a:r>
              <a:rPr lang="en-IN" sz="2800" dirty="0" smtClean="0"/>
              <a:t>(20)</a:t>
            </a:r>
          </a:p>
          <a:p>
            <a:r>
              <a:rPr lang="en-IN" sz="2800" dirty="0" smtClean="0"/>
              <a:t>2)</a:t>
            </a:r>
            <a:r>
              <a:rPr lang="en-IN" sz="2800" dirty="0" err="1" smtClean="0"/>
              <a:t>Nishant</a:t>
            </a:r>
            <a:r>
              <a:rPr lang="en-IN" sz="2800" dirty="0" smtClean="0"/>
              <a:t> </a:t>
            </a:r>
            <a:r>
              <a:rPr lang="en-IN" sz="2800" dirty="0" err="1" smtClean="0"/>
              <a:t>Bhat</a:t>
            </a:r>
            <a:r>
              <a:rPr lang="en-IN" sz="2800" dirty="0" smtClean="0"/>
              <a:t>(41)</a:t>
            </a:r>
          </a:p>
          <a:p>
            <a:r>
              <a:rPr lang="en-IN" sz="2800" dirty="0" smtClean="0"/>
              <a:t>3)</a:t>
            </a:r>
            <a:r>
              <a:rPr lang="en-IN" sz="2800" dirty="0" err="1" smtClean="0"/>
              <a:t>Shyam</a:t>
            </a:r>
            <a:r>
              <a:rPr lang="en-IN" sz="2800" dirty="0" smtClean="0"/>
              <a:t> </a:t>
            </a:r>
            <a:r>
              <a:rPr lang="en-IN" sz="2800" dirty="0" err="1" smtClean="0"/>
              <a:t>Kawale</a:t>
            </a:r>
            <a:r>
              <a:rPr lang="en-IN" sz="2800" dirty="0" smtClean="0"/>
              <a:t>(27)</a:t>
            </a:r>
          </a:p>
          <a:p>
            <a:r>
              <a:rPr lang="en-IN" sz="2800" dirty="0" smtClean="0"/>
              <a:t>4)</a:t>
            </a:r>
            <a:r>
              <a:rPr lang="en-IN" sz="2800" dirty="0" err="1" smtClean="0"/>
              <a:t>Abhijit</a:t>
            </a:r>
            <a:r>
              <a:rPr lang="en-IN" sz="2800" dirty="0" smtClean="0"/>
              <a:t> </a:t>
            </a:r>
            <a:r>
              <a:rPr lang="en-IN" sz="2800" dirty="0" err="1" smtClean="0"/>
              <a:t>Gawai</a:t>
            </a:r>
            <a:r>
              <a:rPr lang="en-IN" sz="2800" dirty="0" smtClean="0"/>
              <a:t>(18)</a:t>
            </a:r>
          </a:p>
          <a:p>
            <a:r>
              <a:rPr lang="en-IN" sz="2800" dirty="0" smtClean="0"/>
              <a:t>5)</a:t>
            </a:r>
            <a:r>
              <a:rPr lang="en-IN" sz="2800" dirty="0" err="1" smtClean="0"/>
              <a:t>Bhargav</a:t>
            </a:r>
            <a:r>
              <a:rPr lang="en-IN" sz="2800" dirty="0" smtClean="0"/>
              <a:t> </a:t>
            </a:r>
            <a:r>
              <a:rPr lang="en-IN" sz="2800" dirty="0" err="1" smtClean="0"/>
              <a:t>Pawar</a:t>
            </a:r>
            <a:r>
              <a:rPr lang="en-IN" sz="2800" dirty="0" smtClean="0"/>
              <a:t>(46)</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0" y="1500174"/>
            <a:ext cx="9001156" cy="5357825"/>
          </a:xfrm>
        </p:spPr>
        <p:txBody>
          <a:bodyPr/>
          <a:lstStyle/>
          <a:p>
            <a:pPr algn="just">
              <a:buNone/>
            </a:pPr>
            <a:r>
              <a:rPr lang="en-IN" dirty="0" smtClean="0"/>
              <a:t>    Least </a:t>
            </a:r>
            <a:r>
              <a:rPr lang="en-IN" dirty="0" smtClean="0"/>
              <a:t>Frequently Used (LFU) is a type of </a:t>
            </a:r>
            <a:r>
              <a:rPr lang="en-IN" dirty="0" smtClean="0"/>
              <a:t>cache algorithm used </a:t>
            </a:r>
            <a:r>
              <a:rPr lang="en-IN" dirty="0" smtClean="0"/>
              <a:t>to manage </a:t>
            </a:r>
            <a:r>
              <a:rPr lang="en-IN" dirty="0" smtClean="0"/>
              <a:t>memory</a:t>
            </a:r>
            <a:r>
              <a:rPr lang="en-IN" dirty="0" smtClean="0"/>
              <a:t> within a computer. The standard characteristics of this method involve the system keeping track of the number of times a block is referenced in memory. </a:t>
            </a:r>
            <a:endParaRPr lang="en-IN" dirty="0" smtClean="0"/>
          </a:p>
          <a:p>
            <a:pPr algn="just">
              <a:buNone/>
            </a:pPr>
            <a:endParaRPr lang="en-IN" dirty="0" smtClean="0"/>
          </a:p>
          <a:p>
            <a:pPr algn="just">
              <a:buNone/>
            </a:pPr>
            <a:r>
              <a:rPr lang="en-IN" dirty="0" smtClean="0"/>
              <a:t>    LFU </a:t>
            </a:r>
            <a:r>
              <a:rPr lang="en-IN" dirty="0" smtClean="0"/>
              <a:t>is sometimes combined with a Least Recently Used algorithm and called </a:t>
            </a:r>
            <a:r>
              <a:rPr lang="en-IN" dirty="0" smtClean="0"/>
              <a:t>LRFU.</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28736"/>
          </a:xfrm>
        </p:spPr>
        <p:txBody>
          <a:bodyPr>
            <a:normAutofit/>
          </a:bodyPr>
          <a:lstStyle/>
          <a:p>
            <a:r>
              <a:rPr lang="en-IN" sz="6600" dirty="0" smtClean="0"/>
              <a:t>Need for the project:</a:t>
            </a:r>
            <a:endParaRPr lang="en-US" sz="6600" dirty="0"/>
          </a:p>
        </p:txBody>
      </p:sp>
      <p:sp>
        <p:nvSpPr>
          <p:cNvPr id="3" name="Content Placeholder 2"/>
          <p:cNvSpPr>
            <a:spLocks noGrp="1"/>
          </p:cNvSpPr>
          <p:nvPr>
            <p:ph idx="1"/>
          </p:nvPr>
        </p:nvSpPr>
        <p:spPr>
          <a:xfrm>
            <a:off x="0" y="1500174"/>
            <a:ext cx="9144000" cy="5357825"/>
          </a:xfrm>
        </p:spPr>
        <p:txBody>
          <a:bodyPr/>
          <a:lstStyle/>
          <a:p>
            <a:pPr>
              <a:buNone/>
            </a:pPr>
            <a:endParaRPr lang="en-IN" dirty="0" smtClean="0"/>
          </a:p>
          <a:p>
            <a:r>
              <a:rPr lang="en-IN" dirty="0" smtClean="0"/>
              <a:t>When </a:t>
            </a:r>
            <a:r>
              <a:rPr lang="en-IN" dirty="0" smtClean="0"/>
              <a:t>the cache is full and requires more room the system will purge the item with the lowest reference frequency</a:t>
            </a:r>
            <a:r>
              <a:rPr lang="en-IN" dirty="0" smtClean="0"/>
              <a:t>.</a:t>
            </a:r>
          </a:p>
          <a:p>
            <a:endParaRPr lang="en-IN" dirty="0" smtClean="0"/>
          </a:p>
          <a:p>
            <a:r>
              <a:rPr lang="en-IN" dirty="0" smtClean="0"/>
              <a:t>When the memory is fully filled then we have to replace the old data with new data. </a:t>
            </a:r>
            <a:endParaRPr lang="en-IN" dirty="0" smtClean="0"/>
          </a:p>
          <a:p>
            <a:endParaRPr lang="en-IN" dirty="0" smtClean="0"/>
          </a:p>
          <a:p>
            <a:r>
              <a:rPr lang="en-IN" dirty="0" smtClean="0"/>
              <a:t> So we are going to implement LFU and LRU.</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55448"/>
            <a:ext cx="8401080" cy="1252728"/>
          </a:xfrm>
        </p:spPr>
        <p:txBody>
          <a:bodyPr>
            <a:normAutofit/>
          </a:bodyPr>
          <a:lstStyle/>
          <a:p>
            <a:r>
              <a:rPr lang="en-IN" sz="7200" dirty="0" smtClean="0"/>
              <a:t>Process:</a:t>
            </a:r>
            <a:endParaRPr lang="en-US" sz="7200" dirty="0"/>
          </a:p>
        </p:txBody>
      </p:sp>
      <p:sp>
        <p:nvSpPr>
          <p:cNvPr id="3" name="Content Placeholder 2"/>
          <p:cNvSpPr>
            <a:spLocks noGrp="1"/>
          </p:cNvSpPr>
          <p:nvPr>
            <p:ph idx="1"/>
          </p:nvPr>
        </p:nvSpPr>
        <p:spPr>
          <a:xfrm>
            <a:off x="0" y="1571612"/>
            <a:ext cx="9144000" cy="5286387"/>
          </a:xfrm>
        </p:spPr>
        <p:txBody>
          <a:bodyPr/>
          <a:lstStyle/>
          <a:p>
            <a:r>
              <a:rPr lang="en-IN" dirty="0" smtClean="0"/>
              <a:t>First we will track the frequency of every data input in cache. </a:t>
            </a:r>
            <a:endParaRPr lang="en-IN" dirty="0" smtClean="0"/>
          </a:p>
          <a:p>
            <a:pPr>
              <a:buNone/>
            </a:pPr>
            <a:endParaRPr lang="en-IN" dirty="0" smtClean="0"/>
          </a:p>
          <a:p>
            <a:r>
              <a:rPr lang="en-IN" dirty="0" smtClean="0"/>
              <a:t>For removing data we will find the least frequent data, then among them, if there are many, we will find the least recent and then replace it with the new data</a:t>
            </a:r>
            <a:r>
              <a:rPr lang="en-IN" dirty="0" smtClean="0"/>
              <a:t>.</a:t>
            </a:r>
          </a:p>
          <a:p>
            <a:pPr>
              <a:buNone/>
            </a:pPr>
            <a:endParaRPr lang="en-IN" dirty="0" smtClean="0"/>
          </a:p>
          <a:p>
            <a:r>
              <a:rPr lang="en-IN" dirty="0" smtClean="0"/>
              <a:t>And then </a:t>
            </a:r>
            <a:r>
              <a:rPr lang="en-IN" dirty="0" smtClean="0"/>
              <a:t>at last we will update </a:t>
            </a:r>
            <a:r>
              <a:rPr lang="en-IN" dirty="0" smtClean="0"/>
              <a:t>our tracking system.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SOURCE </a:t>
            </a:r>
            <a:r>
              <a:rPr lang="en-IN" dirty="0" smtClean="0"/>
              <a:t>CODE:</a:t>
            </a:r>
            <a:endParaRPr lang="en-US" dirty="0"/>
          </a:p>
        </p:txBody>
      </p:sp>
      <p:sp>
        <p:nvSpPr>
          <p:cNvPr id="3" name="Content Placeholder 2"/>
          <p:cNvSpPr>
            <a:spLocks noGrp="1"/>
          </p:cNvSpPr>
          <p:nvPr>
            <p:ph sz="half" idx="1"/>
          </p:nvPr>
        </p:nvSpPr>
        <p:spPr>
          <a:xfrm>
            <a:off x="0" y="1428736"/>
            <a:ext cx="4572000" cy="5429264"/>
          </a:xfrm>
        </p:spPr>
        <p:txBody>
          <a:bodyPr>
            <a:normAutofit fontScale="55000" lnSpcReduction="20000"/>
          </a:bodyPr>
          <a:lstStyle/>
          <a:p>
            <a:pPr>
              <a:buNone/>
            </a:pPr>
            <a:r>
              <a:rPr lang="en-IN" dirty="0" err="1" smtClean="0"/>
              <a:t>arr</a:t>
            </a:r>
            <a:r>
              <a:rPr lang="en-IN" dirty="0" smtClean="0"/>
              <a:t>=[1024 for </a:t>
            </a:r>
            <a:r>
              <a:rPr lang="en-IN" dirty="0" err="1" smtClean="0"/>
              <a:t>i</a:t>
            </a:r>
            <a:r>
              <a:rPr lang="en-IN" dirty="0" smtClean="0"/>
              <a:t> in range(1024)]</a:t>
            </a:r>
            <a:endParaRPr lang="en-US" dirty="0" smtClean="0"/>
          </a:p>
          <a:p>
            <a:pPr>
              <a:buNone/>
            </a:pPr>
            <a:r>
              <a:rPr lang="en-IN" dirty="0" err="1" smtClean="0"/>
              <a:t>rec</a:t>
            </a:r>
            <a:r>
              <a:rPr lang="en-IN" dirty="0" smtClean="0"/>
              <a:t>=[]</a:t>
            </a:r>
            <a:endParaRPr lang="en-US" dirty="0" smtClean="0"/>
          </a:p>
          <a:p>
            <a:pPr>
              <a:buNone/>
            </a:pPr>
            <a:r>
              <a:rPr lang="en-IN" dirty="0" smtClean="0"/>
              <a:t>def </a:t>
            </a:r>
            <a:r>
              <a:rPr lang="en-IN" dirty="0" err="1" smtClean="0"/>
              <a:t>ip</a:t>
            </a:r>
            <a:r>
              <a:rPr lang="en-IN" dirty="0" smtClean="0"/>
              <a:t>(data):</a:t>
            </a:r>
            <a:endParaRPr lang="en-US" dirty="0" smtClean="0"/>
          </a:p>
          <a:p>
            <a:pPr>
              <a:buNone/>
            </a:pPr>
            <a:r>
              <a:rPr lang="en-IN" dirty="0" smtClean="0"/>
              <a:t>    global </a:t>
            </a:r>
            <a:r>
              <a:rPr lang="en-IN" dirty="0" err="1" smtClean="0"/>
              <a:t>rec</a:t>
            </a:r>
            <a:endParaRPr lang="en-US" dirty="0" smtClean="0"/>
          </a:p>
          <a:p>
            <a:pPr>
              <a:buNone/>
            </a:pPr>
            <a:r>
              <a:rPr lang="en-IN" dirty="0" smtClean="0"/>
              <a:t>    try:</a:t>
            </a:r>
            <a:endParaRPr lang="en-US" dirty="0" smtClean="0"/>
          </a:p>
          <a:p>
            <a:pPr>
              <a:buNone/>
            </a:pPr>
            <a:r>
              <a:rPr lang="en-IN" dirty="0" smtClean="0"/>
              <a:t>        </a:t>
            </a:r>
            <a:r>
              <a:rPr lang="en-IN" dirty="0" err="1" smtClean="0"/>
              <a:t>rec.remove</a:t>
            </a:r>
            <a:r>
              <a:rPr lang="en-IN" dirty="0" smtClean="0"/>
              <a:t>(data)</a:t>
            </a:r>
            <a:endParaRPr lang="en-US" dirty="0" smtClean="0"/>
          </a:p>
          <a:p>
            <a:pPr>
              <a:buNone/>
            </a:pPr>
            <a:r>
              <a:rPr lang="en-IN" dirty="0" smtClean="0"/>
              <a:t>    except:</a:t>
            </a:r>
            <a:endParaRPr lang="en-US" dirty="0" smtClean="0"/>
          </a:p>
          <a:p>
            <a:pPr>
              <a:buNone/>
            </a:pPr>
            <a:r>
              <a:rPr lang="en-IN" dirty="0" smtClean="0"/>
              <a:t>        z=1</a:t>
            </a:r>
            <a:endParaRPr lang="en-US" dirty="0" smtClean="0"/>
          </a:p>
          <a:p>
            <a:pPr>
              <a:buNone/>
            </a:pPr>
            <a:r>
              <a:rPr lang="en-IN" dirty="0" smtClean="0"/>
              <a:t>    try:</a:t>
            </a:r>
            <a:endParaRPr lang="en-US" dirty="0" smtClean="0"/>
          </a:p>
          <a:p>
            <a:pPr>
              <a:buNone/>
            </a:pPr>
            <a:r>
              <a:rPr lang="en-IN" dirty="0" smtClean="0"/>
              <a:t>        if(data&lt;0) and (data&gt;1023):</a:t>
            </a:r>
            <a:endParaRPr lang="en-US" dirty="0" smtClean="0"/>
          </a:p>
          <a:p>
            <a:pPr>
              <a:buNone/>
            </a:pPr>
            <a:r>
              <a:rPr lang="en-IN" dirty="0" smtClean="0"/>
              <a:t>            raise </a:t>
            </a:r>
            <a:r>
              <a:rPr lang="en-IN" dirty="0" err="1" smtClean="0"/>
              <a:t>IndexError</a:t>
            </a:r>
            <a:endParaRPr lang="en-US" dirty="0" smtClean="0"/>
          </a:p>
          <a:p>
            <a:pPr>
              <a:buNone/>
            </a:pPr>
            <a:r>
              <a:rPr lang="en-IN" dirty="0" smtClean="0"/>
              <a:t>        </a:t>
            </a:r>
            <a:r>
              <a:rPr lang="en-IN" dirty="0" err="1" smtClean="0"/>
              <a:t>rec.append</a:t>
            </a:r>
            <a:r>
              <a:rPr lang="en-IN" dirty="0" smtClean="0"/>
              <a:t>(data)</a:t>
            </a:r>
            <a:endParaRPr lang="en-US" dirty="0" smtClean="0"/>
          </a:p>
          <a:p>
            <a:pPr>
              <a:buNone/>
            </a:pPr>
            <a:r>
              <a:rPr lang="en-IN" dirty="0" smtClean="0"/>
              <a:t>        if(</a:t>
            </a:r>
            <a:r>
              <a:rPr lang="en-IN" dirty="0" err="1" smtClean="0"/>
              <a:t>arr</a:t>
            </a:r>
            <a:r>
              <a:rPr lang="en-IN" dirty="0" smtClean="0"/>
              <a:t>[data]==1024):</a:t>
            </a:r>
            <a:endParaRPr lang="en-US" dirty="0" smtClean="0"/>
          </a:p>
          <a:p>
            <a:pPr>
              <a:buNone/>
            </a:pPr>
            <a:r>
              <a:rPr lang="en-IN" dirty="0" smtClean="0"/>
              <a:t>            </a:t>
            </a:r>
            <a:r>
              <a:rPr lang="en-IN" dirty="0" err="1" smtClean="0"/>
              <a:t>arr</a:t>
            </a:r>
            <a:r>
              <a:rPr lang="en-IN" dirty="0" smtClean="0"/>
              <a:t>[data]=1</a:t>
            </a:r>
            <a:endParaRPr lang="en-US" dirty="0" smtClean="0"/>
          </a:p>
          <a:p>
            <a:pPr>
              <a:buNone/>
            </a:pPr>
            <a:r>
              <a:rPr lang="en-IN" dirty="0" smtClean="0"/>
              <a:t>        else:</a:t>
            </a:r>
            <a:endParaRPr lang="en-US" dirty="0" smtClean="0"/>
          </a:p>
          <a:p>
            <a:pPr>
              <a:buNone/>
            </a:pPr>
            <a:r>
              <a:rPr lang="en-IN" dirty="0" smtClean="0"/>
              <a:t>            </a:t>
            </a:r>
            <a:r>
              <a:rPr lang="en-IN" dirty="0" err="1" smtClean="0"/>
              <a:t>arr</a:t>
            </a:r>
            <a:r>
              <a:rPr lang="en-IN" dirty="0" smtClean="0"/>
              <a:t>[data]+=1</a:t>
            </a:r>
            <a:endParaRPr lang="en-US" dirty="0" smtClean="0"/>
          </a:p>
          <a:p>
            <a:pPr>
              <a:buNone/>
            </a:pPr>
            <a:r>
              <a:rPr lang="en-IN" dirty="0" smtClean="0"/>
              <a:t>    except </a:t>
            </a:r>
            <a:r>
              <a:rPr lang="en-IN" dirty="0" err="1" smtClean="0"/>
              <a:t>IndexError</a:t>
            </a:r>
            <a:r>
              <a:rPr lang="en-IN" dirty="0" smtClean="0"/>
              <a:t>:</a:t>
            </a:r>
            <a:endParaRPr lang="en-US" dirty="0" smtClean="0"/>
          </a:p>
          <a:p>
            <a:pPr>
              <a:buNone/>
            </a:pPr>
            <a:r>
              <a:rPr lang="en-IN" dirty="0" smtClean="0"/>
              <a:t>        print("enter a valid input!!")</a:t>
            </a:r>
            <a:endParaRPr lang="en-US" dirty="0" smtClean="0"/>
          </a:p>
          <a:p>
            <a:pPr>
              <a:buNone/>
            </a:pPr>
            <a:r>
              <a:rPr lang="en-IN" dirty="0" smtClean="0"/>
              <a:t> </a:t>
            </a:r>
            <a:endParaRPr lang="en-US" dirty="0" smtClean="0"/>
          </a:p>
          <a:p>
            <a:pPr>
              <a:buNone/>
            </a:pPr>
            <a:r>
              <a:rPr lang="en-IN" dirty="0" smtClean="0"/>
              <a:t>def delete():</a:t>
            </a:r>
            <a:endParaRPr lang="en-US" dirty="0" smtClean="0"/>
          </a:p>
          <a:p>
            <a:pPr>
              <a:buNone/>
            </a:pPr>
            <a:r>
              <a:rPr lang="en-IN" dirty="0" smtClean="0"/>
              <a:t>    k=</a:t>
            </a:r>
            <a:r>
              <a:rPr lang="en-IN" dirty="0" err="1" smtClean="0"/>
              <a:t>arr.index</a:t>
            </a:r>
            <a:r>
              <a:rPr lang="en-IN" dirty="0" smtClean="0"/>
              <a:t>(min(</a:t>
            </a:r>
            <a:r>
              <a:rPr lang="en-IN" dirty="0" err="1" smtClean="0"/>
              <a:t>arr</a:t>
            </a:r>
            <a:r>
              <a:rPr lang="en-IN" dirty="0" smtClean="0"/>
              <a:t>))</a:t>
            </a:r>
            <a:endParaRPr lang="en-US" dirty="0" smtClean="0"/>
          </a:p>
          <a:p>
            <a:pPr>
              <a:buNone/>
            </a:pPr>
            <a:r>
              <a:rPr lang="en-IN" dirty="0" smtClean="0"/>
              <a:t>    </a:t>
            </a:r>
            <a:r>
              <a:rPr lang="en-IN" dirty="0" err="1" smtClean="0"/>
              <a:t>rec.remove</a:t>
            </a:r>
            <a:r>
              <a:rPr lang="en-IN" dirty="0" smtClean="0"/>
              <a:t>(k)</a:t>
            </a:r>
            <a:endParaRPr lang="en-US" dirty="0" smtClean="0"/>
          </a:p>
          <a:p>
            <a:pPr>
              <a:buNone/>
            </a:pPr>
            <a:r>
              <a:rPr lang="en-IN" dirty="0" smtClean="0"/>
              <a:t>    </a:t>
            </a:r>
            <a:r>
              <a:rPr lang="en-IN" dirty="0" err="1" smtClean="0"/>
              <a:t>arr</a:t>
            </a:r>
            <a:r>
              <a:rPr lang="en-IN" dirty="0" smtClean="0"/>
              <a:t>[k]=1024</a:t>
            </a:r>
            <a:endParaRPr lang="en-US" dirty="0" smtClean="0"/>
          </a:p>
          <a:p>
            <a:pPr>
              <a:buNone/>
            </a:pPr>
            <a:r>
              <a:rPr lang="en-IN" dirty="0" smtClean="0"/>
              <a:t>def display():</a:t>
            </a:r>
            <a:endParaRPr lang="en-US" dirty="0" smtClean="0"/>
          </a:p>
          <a:p>
            <a:pPr>
              <a:buNone/>
            </a:pPr>
            <a:r>
              <a:rPr lang="en-IN" dirty="0" smtClean="0"/>
              <a:t>    </a:t>
            </a:r>
            <a:r>
              <a:rPr lang="en-IN" dirty="0" err="1" smtClean="0"/>
              <a:t>i</a:t>
            </a:r>
            <a:r>
              <a:rPr lang="en-IN" dirty="0" smtClean="0"/>
              <a:t>=0;</a:t>
            </a:r>
            <a:endParaRPr lang="en-US" dirty="0" smtClean="0"/>
          </a:p>
          <a:p>
            <a:pPr>
              <a:buNone/>
            </a:pPr>
            <a:r>
              <a:rPr lang="en-IN" dirty="0" smtClean="0"/>
              <a:t>    print("data   ::   frequency</a:t>
            </a:r>
            <a:r>
              <a:rPr lang="en-IN" dirty="0" smtClean="0"/>
              <a:t>")</a:t>
            </a:r>
            <a:endParaRPr lang="en-US" dirty="0" smtClean="0"/>
          </a:p>
        </p:txBody>
      </p:sp>
      <p:sp>
        <p:nvSpPr>
          <p:cNvPr id="4" name="Content Placeholder 3"/>
          <p:cNvSpPr>
            <a:spLocks noGrp="1"/>
          </p:cNvSpPr>
          <p:nvPr>
            <p:ph sz="half" idx="2"/>
          </p:nvPr>
        </p:nvSpPr>
        <p:spPr>
          <a:xfrm>
            <a:off x="4643438" y="1500174"/>
            <a:ext cx="4500562" cy="5357826"/>
          </a:xfrm>
        </p:spPr>
        <p:txBody>
          <a:bodyPr>
            <a:normAutofit fontScale="55000" lnSpcReduction="20000"/>
          </a:bodyPr>
          <a:lstStyle/>
          <a:p>
            <a:pPr>
              <a:buNone/>
            </a:pPr>
            <a:r>
              <a:rPr lang="en-IN" dirty="0" smtClean="0"/>
              <a:t>l=</a:t>
            </a:r>
            <a:r>
              <a:rPr lang="en-IN" dirty="0" err="1" smtClean="0"/>
              <a:t>len</a:t>
            </a:r>
            <a:r>
              <a:rPr lang="en-IN" dirty="0" smtClean="0"/>
              <a:t>(</a:t>
            </a:r>
            <a:r>
              <a:rPr lang="en-IN" dirty="0" err="1" smtClean="0"/>
              <a:t>rec</a:t>
            </a:r>
            <a:r>
              <a:rPr lang="en-IN" dirty="0" smtClean="0"/>
              <a:t>)</a:t>
            </a:r>
            <a:endParaRPr lang="en-US" dirty="0" smtClean="0"/>
          </a:p>
          <a:p>
            <a:pPr>
              <a:buNone/>
            </a:pPr>
            <a:r>
              <a:rPr lang="en-IN" dirty="0" smtClean="0"/>
              <a:t>    while(</a:t>
            </a:r>
            <a:r>
              <a:rPr lang="en-IN" dirty="0" err="1" smtClean="0"/>
              <a:t>i</a:t>
            </a:r>
            <a:r>
              <a:rPr lang="en-IN" dirty="0" smtClean="0"/>
              <a:t>&lt;l):</a:t>
            </a:r>
            <a:endParaRPr lang="en-US" dirty="0" smtClean="0"/>
          </a:p>
          <a:p>
            <a:pPr>
              <a:buNone/>
            </a:pPr>
            <a:r>
              <a:rPr lang="en-IN" dirty="0" smtClean="0"/>
              <a:t>        </a:t>
            </a:r>
            <a:r>
              <a:rPr lang="en-IN" dirty="0" err="1" smtClean="0"/>
              <a:t>st</a:t>
            </a:r>
            <a:r>
              <a:rPr lang="en-IN" dirty="0" smtClean="0"/>
              <a:t>=</a:t>
            </a:r>
            <a:r>
              <a:rPr lang="en-IN" dirty="0" err="1" smtClean="0"/>
              <a:t>str</a:t>
            </a:r>
            <a:r>
              <a:rPr lang="en-IN" dirty="0" smtClean="0"/>
              <a:t>(</a:t>
            </a:r>
            <a:r>
              <a:rPr lang="en-IN" dirty="0" err="1" smtClean="0"/>
              <a:t>rec</a:t>
            </a:r>
            <a:r>
              <a:rPr lang="en-IN" dirty="0" smtClean="0"/>
              <a:t>[</a:t>
            </a:r>
            <a:r>
              <a:rPr lang="en-IN" dirty="0" err="1" smtClean="0"/>
              <a:t>i</a:t>
            </a:r>
            <a:r>
              <a:rPr lang="en-IN" dirty="0" smtClean="0"/>
              <a:t>])</a:t>
            </a:r>
            <a:endParaRPr lang="en-US" dirty="0" smtClean="0"/>
          </a:p>
          <a:p>
            <a:pPr>
              <a:buNone/>
            </a:pPr>
            <a:r>
              <a:rPr lang="en-IN" dirty="0" smtClean="0"/>
              <a:t>        s=" "</a:t>
            </a:r>
            <a:endParaRPr lang="en-US" dirty="0" smtClean="0"/>
          </a:p>
          <a:p>
            <a:pPr>
              <a:buNone/>
            </a:pPr>
            <a:r>
              <a:rPr lang="en-IN" dirty="0" smtClean="0"/>
              <a:t>        print(</a:t>
            </a:r>
            <a:r>
              <a:rPr lang="en-IN" dirty="0" err="1" smtClean="0"/>
              <a:t>st.ljust</a:t>
            </a:r>
            <a:r>
              <a:rPr lang="en-IN" dirty="0" smtClean="0"/>
              <a:t>(6," "),"::",</a:t>
            </a:r>
            <a:r>
              <a:rPr lang="en-IN" dirty="0" err="1" smtClean="0"/>
              <a:t>s.rjust</a:t>
            </a:r>
            <a:r>
              <a:rPr lang="en-IN" dirty="0" smtClean="0"/>
              <a:t>(9," "),</a:t>
            </a:r>
            <a:r>
              <a:rPr lang="en-IN" dirty="0" err="1" smtClean="0"/>
              <a:t>arr</a:t>
            </a:r>
            <a:r>
              <a:rPr lang="en-IN" dirty="0" smtClean="0"/>
              <a:t>[</a:t>
            </a:r>
            <a:r>
              <a:rPr lang="en-IN" dirty="0" err="1" smtClean="0"/>
              <a:t>rec</a:t>
            </a:r>
            <a:r>
              <a:rPr lang="en-IN" dirty="0" smtClean="0"/>
              <a:t>[</a:t>
            </a:r>
            <a:r>
              <a:rPr lang="en-IN" dirty="0" err="1" smtClean="0"/>
              <a:t>i</a:t>
            </a:r>
            <a:r>
              <a:rPr lang="en-IN" dirty="0" smtClean="0"/>
              <a:t>]])</a:t>
            </a:r>
            <a:endParaRPr lang="en-US" dirty="0" smtClean="0"/>
          </a:p>
          <a:p>
            <a:pPr>
              <a:buNone/>
            </a:pPr>
            <a:endParaRPr lang="en-IN" dirty="0" smtClean="0"/>
          </a:p>
          <a:p>
            <a:pPr>
              <a:buNone/>
            </a:pPr>
            <a:r>
              <a:rPr lang="en-IN" dirty="0" smtClean="0"/>
              <a:t> </a:t>
            </a:r>
            <a:r>
              <a:rPr lang="en-IN" dirty="0" err="1" smtClean="0"/>
              <a:t>i</a:t>
            </a:r>
            <a:r>
              <a:rPr lang="en-IN" dirty="0" smtClean="0"/>
              <a:t>+=1</a:t>
            </a:r>
            <a:endParaRPr lang="en-US" dirty="0" smtClean="0"/>
          </a:p>
          <a:p>
            <a:pPr>
              <a:buNone/>
            </a:pPr>
            <a:r>
              <a:rPr lang="en-IN" dirty="0" smtClean="0"/>
              <a:t>print("</a:t>
            </a:r>
            <a:r>
              <a:rPr lang="en-IN" dirty="0" err="1" smtClean="0"/>
              <a:t>eneter</a:t>
            </a:r>
            <a:r>
              <a:rPr lang="en-IN" dirty="0" smtClean="0"/>
              <a:t> a integer for input or type del to delete </a:t>
            </a:r>
            <a:r>
              <a:rPr lang="en-IN" dirty="0" smtClean="0"/>
              <a:t>or </a:t>
            </a:r>
            <a:r>
              <a:rPr lang="en-IN" dirty="0" err="1" smtClean="0"/>
              <a:t>disp</a:t>
            </a:r>
            <a:r>
              <a:rPr lang="en-IN" dirty="0" smtClean="0"/>
              <a:t> for </a:t>
            </a:r>
            <a:r>
              <a:rPr lang="en-IN" dirty="0" smtClean="0"/>
              <a:t>display or exit to exit")</a:t>
            </a:r>
            <a:endParaRPr lang="en-US" dirty="0" smtClean="0"/>
          </a:p>
          <a:p>
            <a:pPr>
              <a:buNone/>
            </a:pPr>
            <a:r>
              <a:rPr lang="en-IN" dirty="0" smtClean="0"/>
              <a:t>while(True):</a:t>
            </a:r>
            <a:endParaRPr lang="en-US" dirty="0" smtClean="0"/>
          </a:p>
          <a:p>
            <a:pPr>
              <a:buNone/>
            </a:pPr>
            <a:r>
              <a:rPr lang="en-IN" dirty="0" smtClean="0"/>
              <a:t>    char=input()</a:t>
            </a:r>
            <a:endParaRPr lang="en-US" dirty="0" smtClean="0"/>
          </a:p>
          <a:p>
            <a:pPr>
              <a:buNone/>
            </a:pPr>
            <a:r>
              <a:rPr lang="en-IN" dirty="0" smtClean="0"/>
              <a:t>    try:</a:t>
            </a:r>
            <a:endParaRPr lang="en-US" dirty="0" smtClean="0"/>
          </a:p>
          <a:p>
            <a:pPr>
              <a:buNone/>
            </a:pPr>
            <a:r>
              <a:rPr lang="en-IN" dirty="0" smtClean="0"/>
              <a:t>        </a:t>
            </a:r>
            <a:r>
              <a:rPr lang="en-IN" dirty="0" err="1" smtClean="0"/>
              <a:t>ch</a:t>
            </a:r>
            <a:r>
              <a:rPr lang="en-IN" dirty="0" smtClean="0"/>
              <a:t>=</a:t>
            </a:r>
            <a:r>
              <a:rPr lang="en-IN" dirty="0" err="1" smtClean="0"/>
              <a:t>int</a:t>
            </a:r>
            <a:r>
              <a:rPr lang="en-IN" dirty="0" smtClean="0"/>
              <a:t>(char)</a:t>
            </a:r>
            <a:endParaRPr lang="en-US" dirty="0" smtClean="0"/>
          </a:p>
          <a:p>
            <a:pPr>
              <a:buNone/>
            </a:pPr>
            <a:r>
              <a:rPr lang="en-IN" dirty="0" smtClean="0"/>
              <a:t>        </a:t>
            </a:r>
            <a:r>
              <a:rPr lang="en-IN" dirty="0" err="1" smtClean="0"/>
              <a:t>ip</a:t>
            </a:r>
            <a:r>
              <a:rPr lang="en-IN" dirty="0" smtClean="0"/>
              <a:t>(</a:t>
            </a:r>
            <a:r>
              <a:rPr lang="en-IN" dirty="0" err="1" smtClean="0"/>
              <a:t>ch</a:t>
            </a:r>
            <a:r>
              <a:rPr lang="en-IN" dirty="0" smtClean="0"/>
              <a:t>)</a:t>
            </a:r>
            <a:endParaRPr lang="en-US" dirty="0" smtClean="0"/>
          </a:p>
          <a:p>
            <a:pPr>
              <a:buNone/>
            </a:pPr>
            <a:r>
              <a:rPr lang="en-IN" dirty="0" smtClean="0"/>
              <a:t>    except:</a:t>
            </a:r>
            <a:endParaRPr lang="en-US" dirty="0" smtClean="0"/>
          </a:p>
          <a:p>
            <a:pPr>
              <a:buNone/>
            </a:pPr>
            <a:r>
              <a:rPr lang="en-IN" dirty="0" smtClean="0"/>
              <a:t>        if(char=="del"):</a:t>
            </a:r>
            <a:endParaRPr lang="en-US" dirty="0" smtClean="0"/>
          </a:p>
          <a:p>
            <a:pPr>
              <a:buNone/>
            </a:pPr>
            <a:r>
              <a:rPr lang="en-IN" dirty="0" smtClean="0"/>
              <a:t>            delete();</a:t>
            </a:r>
            <a:endParaRPr lang="en-US" dirty="0" smtClean="0"/>
          </a:p>
          <a:p>
            <a:pPr>
              <a:buNone/>
            </a:pPr>
            <a:r>
              <a:rPr lang="en-IN" dirty="0" smtClean="0"/>
              <a:t>        </a:t>
            </a:r>
            <a:r>
              <a:rPr lang="en-IN" dirty="0" err="1" smtClean="0"/>
              <a:t>elif</a:t>
            </a:r>
            <a:r>
              <a:rPr lang="en-IN" dirty="0" smtClean="0"/>
              <a:t>(char=="</a:t>
            </a:r>
            <a:r>
              <a:rPr lang="en-IN" dirty="0" err="1" smtClean="0"/>
              <a:t>disp</a:t>
            </a:r>
            <a:r>
              <a:rPr lang="en-IN" dirty="0" smtClean="0"/>
              <a:t>"):</a:t>
            </a:r>
            <a:endParaRPr lang="en-US" dirty="0" smtClean="0"/>
          </a:p>
          <a:p>
            <a:pPr>
              <a:buNone/>
            </a:pPr>
            <a:r>
              <a:rPr lang="en-IN" dirty="0" smtClean="0"/>
              <a:t>            display()</a:t>
            </a:r>
            <a:endParaRPr lang="en-US" dirty="0" smtClean="0"/>
          </a:p>
          <a:p>
            <a:pPr>
              <a:buNone/>
            </a:pPr>
            <a:r>
              <a:rPr lang="en-IN" dirty="0" smtClean="0"/>
              <a:t>        </a:t>
            </a:r>
            <a:r>
              <a:rPr lang="en-IN" dirty="0" err="1" smtClean="0"/>
              <a:t>elif</a:t>
            </a:r>
            <a:r>
              <a:rPr lang="en-IN" dirty="0" smtClean="0"/>
              <a:t>(char=="exit"):</a:t>
            </a:r>
            <a:endParaRPr lang="en-US" dirty="0" smtClean="0"/>
          </a:p>
          <a:p>
            <a:pPr>
              <a:buNone/>
            </a:pPr>
            <a:r>
              <a:rPr lang="en-IN" dirty="0" smtClean="0"/>
              <a:t>            break</a:t>
            </a:r>
            <a:endParaRPr lang="en-US" dirty="0" smtClean="0"/>
          </a:p>
          <a:p>
            <a:pPr>
              <a:buNone/>
            </a:pPr>
            <a:r>
              <a:rPr lang="en-IN" dirty="0" smtClean="0"/>
              <a:t>        else:</a:t>
            </a:r>
            <a:endParaRPr lang="en-US" dirty="0" smtClean="0"/>
          </a:p>
          <a:p>
            <a:pPr>
              <a:buNone/>
            </a:pPr>
            <a:r>
              <a:rPr lang="en-IN" dirty="0" smtClean="0"/>
              <a:t>     </a:t>
            </a:r>
            <a:r>
              <a:rPr lang="en-IN" dirty="0" smtClean="0"/>
              <a:t>     </a:t>
            </a:r>
            <a:r>
              <a:rPr lang="en-IN" dirty="0" smtClean="0"/>
              <a:t>print("enter a valid input!!")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00108"/>
          </a:xfrm>
        </p:spPr>
        <p:txBody>
          <a:bodyPr/>
          <a:lstStyle/>
          <a:p>
            <a:r>
              <a:rPr lang="en-IN" dirty="0" smtClean="0"/>
              <a:t>Output:</a:t>
            </a:r>
            <a:endParaRPr lang="en-US" dirty="0"/>
          </a:p>
        </p:txBody>
      </p:sp>
      <p:pic>
        <p:nvPicPr>
          <p:cNvPr id="4" name="Content Placeholder 3"/>
          <p:cNvPicPr>
            <a:picLocks noGrp="1"/>
          </p:cNvPicPr>
          <p:nvPr>
            <p:ph idx="1"/>
          </p:nvPr>
        </p:nvPicPr>
        <p:blipFill>
          <a:blip r:embed="rId2"/>
          <a:stretch>
            <a:fillRect/>
          </a:stretch>
        </p:blipFill>
        <p:spPr>
          <a:xfrm>
            <a:off x="0" y="1000108"/>
            <a:ext cx="9144000" cy="585789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344594"/>
          </a:xfrm>
        </p:spPr>
        <p:txBody>
          <a:bodyPr>
            <a:normAutofit fontScale="90000"/>
          </a:bodyPr>
          <a:lstStyle/>
          <a:p>
            <a:endParaRPr lang="en-US" dirty="0"/>
          </a:p>
        </p:txBody>
      </p:sp>
      <p:pic>
        <p:nvPicPr>
          <p:cNvPr id="4" name="Content Placeholder 3"/>
          <p:cNvPicPr>
            <a:picLocks noGrp="1"/>
          </p:cNvPicPr>
          <p:nvPr>
            <p:ph idx="1"/>
          </p:nvPr>
        </p:nvPicPr>
        <p:blipFill>
          <a:blip r:embed="rId2"/>
          <a:stretch>
            <a:fillRect/>
          </a:stretch>
        </p:blipFill>
        <p:spPr>
          <a:xfrm>
            <a:off x="0" y="0"/>
            <a:ext cx="9143999" cy="685799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8000" dirty="0" smtClean="0"/>
              <a:t>THANK YOU..</a:t>
            </a:r>
            <a:endParaRPr lang="en-US" sz="8000"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30</TotalTime>
  <Words>318</Words>
  <Application>Microsoft Office PowerPoint</Application>
  <PresentationFormat>On-screen Show (4:3)</PresentationFormat>
  <Paragraphs>75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Module</vt:lpstr>
      <vt:lpstr>COA COURSE PROJECT (2019-2020) IMPLEMENTING LFU(LEAST FREQUENTLY USED) CACHE REPLACEMENT ALGORITHM  using Python..  </vt:lpstr>
      <vt:lpstr>INTRODUCTION:</vt:lpstr>
      <vt:lpstr>Need for the project:</vt:lpstr>
      <vt:lpstr>Process:</vt:lpstr>
      <vt:lpstr>SOURCE CODE:</vt:lpstr>
      <vt:lpstr>Output:</vt:lpstr>
      <vt:lpstr>Slide 7</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 COURSE PROJECT (2019-2020) IMPLEMENTING LFU(LEAST FREQUENTLY USED) CACHE REPLACEMENT ALGORITHM  using Python..  </dc:title>
  <dc:creator>HP</dc:creator>
  <cp:lastModifiedBy>HP</cp:lastModifiedBy>
  <cp:revision>7</cp:revision>
  <dcterms:created xsi:type="dcterms:W3CDTF">2019-11-30T09:08:49Z</dcterms:created>
  <dcterms:modified xsi:type="dcterms:W3CDTF">2019-11-30T09:39:38Z</dcterms:modified>
</cp:coreProperties>
</file>