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57" r:id="rId3"/>
    <p:sldId id="258" r:id="rId4"/>
    <p:sldId id="260" r:id="rId5"/>
    <p:sldId id="261" r:id="rId6"/>
    <p:sldId id="262" r:id="rId7"/>
    <p:sldId id="263" r:id="rId8"/>
    <p:sldId id="264" r:id="rId9"/>
    <p:sldId id="265" r:id="rId1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0000FF"/>
    <a:srgbClr val="99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8417" autoAdjust="0"/>
  </p:normalViewPr>
  <p:slideViewPr>
    <p:cSldViewPr>
      <p:cViewPr varScale="1">
        <p:scale>
          <a:sx n="92" d="100"/>
          <a:sy n="92" d="100"/>
        </p:scale>
        <p:origin x="-1186" y="-8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7926499-D335-4227-A6B0-058C29185CD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 xmlns:a16="http://schemas.microsoft.com/office/drawing/2014/main" id="{4A0FB11B-820F-45BA-8158-D942ED89B46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4DF6D2D9-3B29-46D2-B16B-3F98E68A671C}" type="datetimeFigureOut">
              <a:rPr lang="en-US"/>
              <a:pPr>
                <a:defRPr/>
              </a:pPr>
              <a:t>8/26/2021</a:t>
            </a:fld>
            <a:endParaRPr lang="en-US"/>
          </a:p>
        </p:txBody>
      </p:sp>
      <p:sp>
        <p:nvSpPr>
          <p:cNvPr id="4" name="Slide Image Placeholder 3">
            <a:extLst>
              <a:ext uri="{FF2B5EF4-FFF2-40B4-BE49-F238E27FC236}">
                <a16:creationId xmlns="" xmlns:a16="http://schemas.microsoft.com/office/drawing/2014/main" id="{78334D93-31B8-4615-8511-DF1760E17849}"/>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 xmlns:a16="http://schemas.microsoft.com/office/drawing/2014/main" id="{184BA736-5A94-4052-834C-D54E71819EDA}"/>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 xmlns:a16="http://schemas.microsoft.com/office/drawing/2014/main" id="{EE803AB3-B8BA-469B-860A-D488F9EEC94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 xmlns:a16="http://schemas.microsoft.com/office/drawing/2014/main" id="{953A8778-22DC-407B-AA34-79B7C39417D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44ED39E1-6B89-40F0-86DA-E5D40C682D2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 xmlns:a16="http://schemas.microsoft.com/office/drawing/2014/main" id="{5F136CE7-D7EB-4DB6-AEFD-3DE8EE6358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099" name="Notes Placeholder 2">
            <a:extLst>
              <a:ext uri="{FF2B5EF4-FFF2-40B4-BE49-F238E27FC236}">
                <a16:creationId xmlns="" xmlns:a16="http://schemas.microsoft.com/office/drawing/2014/main" id="{2FA48C12-DE52-406B-8AEA-3513255A3FE5}"/>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a:extLst>
              <a:ext uri="{FF2B5EF4-FFF2-40B4-BE49-F238E27FC236}">
                <a16:creationId xmlns="" xmlns:a16="http://schemas.microsoft.com/office/drawing/2014/main" id="{8632B7AF-51B0-46D5-9601-99F3445D5CD1}"/>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EAFCCEA-0A6A-4AAE-A7D8-5DAFEFDBA994}" type="slidenum">
              <a:rPr lang="en-US" altLang="en-US">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3600">
                <a:latin typeface="Times New Roman" pitchFamily="18" charset="0"/>
                <a:cs typeface="Times New Roman" pitchFamily="18"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 xmlns:a16="http://schemas.microsoft.com/office/drawing/2014/main" id="{FAA86F8F-EA5A-41EA-89D9-FFF1F44A9C96}"/>
              </a:ext>
            </a:extLst>
          </p:cNvPr>
          <p:cNvSpPr>
            <a:spLocks noGrp="1"/>
          </p:cNvSpPr>
          <p:nvPr>
            <p:ph type="dt" sz="half" idx="10"/>
          </p:nvPr>
        </p:nvSpPr>
        <p:spPr/>
        <p:txBody>
          <a:bodyPr/>
          <a:lstStyle>
            <a:lvl1pPr>
              <a:defRPr/>
            </a:lvl1pPr>
          </a:lstStyle>
          <a:p>
            <a:pPr>
              <a:defRPr/>
            </a:pPr>
            <a:fld id="{44530FF2-BF29-47E0-AC25-D3A38CA9DC7B}" type="datetime1">
              <a:rPr lang="en-US"/>
              <a:pPr>
                <a:defRPr/>
              </a:pPr>
              <a:t>8/26/2021</a:t>
            </a:fld>
            <a:endParaRPr lang="en-US" dirty="0"/>
          </a:p>
        </p:txBody>
      </p:sp>
      <p:sp>
        <p:nvSpPr>
          <p:cNvPr id="5" name="Footer Placeholder 4">
            <a:extLst>
              <a:ext uri="{FF2B5EF4-FFF2-40B4-BE49-F238E27FC236}">
                <a16:creationId xmlns="" xmlns:a16="http://schemas.microsoft.com/office/drawing/2014/main" id="{D7F9612D-DEA9-4F37-B340-52D2F5BD54A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AA0A33DE-D61E-49B4-85B4-453C572B2FF1}"/>
              </a:ext>
            </a:extLst>
          </p:cNvPr>
          <p:cNvSpPr>
            <a:spLocks noGrp="1"/>
          </p:cNvSpPr>
          <p:nvPr>
            <p:ph type="sldNum" sz="quarter" idx="12"/>
          </p:nvPr>
        </p:nvSpPr>
        <p:spPr/>
        <p:txBody>
          <a:bodyPr/>
          <a:lstStyle>
            <a:lvl1pPr>
              <a:defRPr/>
            </a:lvl1pPr>
          </a:lstStyle>
          <a:p>
            <a:pPr>
              <a:defRPr/>
            </a:pPr>
            <a:fld id="{A1CA9680-3E04-4E22-BBB2-0811FB244371}" type="slidenum">
              <a:rPr lang="en-US" altLang="en-US"/>
              <a:pPr>
                <a:defRPr/>
              </a:pPr>
              <a:t>‹#›</a:t>
            </a:fld>
            <a:endParaRPr lang="en-US" altLang="en-US"/>
          </a:p>
        </p:txBody>
      </p:sp>
    </p:spTree>
    <p:extLst>
      <p:ext uri="{BB962C8B-B14F-4D97-AF65-F5344CB8AC3E}">
        <p14:creationId xmlns="" xmlns:p14="http://schemas.microsoft.com/office/powerpoint/2010/main" val="175373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D9C5B97-D85C-4E76-B1CE-54EB5602B42F}"/>
              </a:ext>
            </a:extLst>
          </p:cNvPr>
          <p:cNvSpPr>
            <a:spLocks noGrp="1"/>
          </p:cNvSpPr>
          <p:nvPr>
            <p:ph type="dt" sz="half" idx="10"/>
          </p:nvPr>
        </p:nvSpPr>
        <p:spPr/>
        <p:txBody>
          <a:bodyPr/>
          <a:lstStyle>
            <a:lvl1pPr>
              <a:defRPr/>
            </a:lvl1pPr>
          </a:lstStyle>
          <a:p>
            <a:pPr>
              <a:defRPr/>
            </a:pPr>
            <a:fld id="{77915FD6-519F-4FA2-8ADC-859AA20989BB}" type="datetime1">
              <a:rPr lang="en-US"/>
              <a:pPr>
                <a:defRPr/>
              </a:pPr>
              <a:t>8/26/2021</a:t>
            </a:fld>
            <a:endParaRPr lang="en-US" dirty="0"/>
          </a:p>
        </p:txBody>
      </p:sp>
      <p:sp>
        <p:nvSpPr>
          <p:cNvPr id="5" name="Footer Placeholder 4">
            <a:extLst>
              <a:ext uri="{FF2B5EF4-FFF2-40B4-BE49-F238E27FC236}">
                <a16:creationId xmlns="" xmlns:a16="http://schemas.microsoft.com/office/drawing/2014/main" id="{DFCFB998-011A-4A6E-8567-2C527460AB6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4C8A03BA-AD90-4543-805F-DCC880273040}"/>
              </a:ext>
            </a:extLst>
          </p:cNvPr>
          <p:cNvSpPr>
            <a:spLocks noGrp="1"/>
          </p:cNvSpPr>
          <p:nvPr>
            <p:ph type="sldNum" sz="quarter" idx="12"/>
          </p:nvPr>
        </p:nvSpPr>
        <p:spPr/>
        <p:txBody>
          <a:bodyPr/>
          <a:lstStyle>
            <a:lvl1pPr>
              <a:defRPr/>
            </a:lvl1pPr>
          </a:lstStyle>
          <a:p>
            <a:pPr>
              <a:defRPr/>
            </a:pPr>
            <a:fld id="{A83E5A5C-5A04-4232-8A7A-B6B8B2CCE1AF}" type="slidenum">
              <a:rPr lang="en-US" altLang="en-US"/>
              <a:pPr>
                <a:defRPr/>
              </a:pPr>
              <a:t>‹#›</a:t>
            </a:fld>
            <a:endParaRPr lang="en-US" altLang="en-US"/>
          </a:p>
        </p:txBody>
      </p:sp>
    </p:spTree>
    <p:extLst>
      <p:ext uri="{BB962C8B-B14F-4D97-AF65-F5344CB8AC3E}">
        <p14:creationId xmlns="" xmlns:p14="http://schemas.microsoft.com/office/powerpoint/2010/main" val="2004847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E186BEA-1582-44A6-A12D-BEEA585E0CB1}"/>
              </a:ext>
            </a:extLst>
          </p:cNvPr>
          <p:cNvSpPr>
            <a:spLocks noGrp="1"/>
          </p:cNvSpPr>
          <p:nvPr>
            <p:ph type="dt" sz="half" idx="10"/>
          </p:nvPr>
        </p:nvSpPr>
        <p:spPr/>
        <p:txBody>
          <a:bodyPr/>
          <a:lstStyle>
            <a:lvl1pPr>
              <a:defRPr/>
            </a:lvl1pPr>
          </a:lstStyle>
          <a:p>
            <a:pPr>
              <a:defRPr/>
            </a:pPr>
            <a:fld id="{B5554959-79E8-45D2-856C-6BC3C15BBBDF}" type="datetime1">
              <a:rPr lang="en-US"/>
              <a:pPr>
                <a:defRPr/>
              </a:pPr>
              <a:t>8/26/2021</a:t>
            </a:fld>
            <a:endParaRPr lang="en-US" dirty="0"/>
          </a:p>
        </p:txBody>
      </p:sp>
      <p:sp>
        <p:nvSpPr>
          <p:cNvPr id="5" name="Footer Placeholder 4">
            <a:extLst>
              <a:ext uri="{FF2B5EF4-FFF2-40B4-BE49-F238E27FC236}">
                <a16:creationId xmlns="" xmlns:a16="http://schemas.microsoft.com/office/drawing/2014/main" id="{6A2C9CA2-5002-4148-8445-2FC00A0DFC2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9E7EFE0F-BFBB-4E18-950E-BBD829F6BA02}"/>
              </a:ext>
            </a:extLst>
          </p:cNvPr>
          <p:cNvSpPr>
            <a:spLocks noGrp="1"/>
          </p:cNvSpPr>
          <p:nvPr>
            <p:ph type="sldNum" sz="quarter" idx="12"/>
          </p:nvPr>
        </p:nvSpPr>
        <p:spPr/>
        <p:txBody>
          <a:bodyPr/>
          <a:lstStyle>
            <a:lvl1pPr>
              <a:defRPr/>
            </a:lvl1pPr>
          </a:lstStyle>
          <a:p>
            <a:pPr>
              <a:defRPr/>
            </a:pPr>
            <a:fld id="{1FEBF7AE-CFC1-47B6-8C8F-CF6B1DDB8E4B}" type="slidenum">
              <a:rPr lang="en-US" altLang="en-US"/>
              <a:pPr>
                <a:defRPr/>
              </a:pPr>
              <a:t>‹#›</a:t>
            </a:fld>
            <a:endParaRPr lang="en-US" altLang="en-US"/>
          </a:p>
        </p:txBody>
      </p:sp>
    </p:spTree>
    <p:extLst>
      <p:ext uri="{BB962C8B-B14F-4D97-AF65-F5344CB8AC3E}">
        <p14:creationId xmlns="" xmlns:p14="http://schemas.microsoft.com/office/powerpoint/2010/main" val="1393662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609600"/>
          </a:xfrm>
        </p:spPr>
        <p:txBody>
          <a:bodyPr>
            <a:noAutofit/>
          </a:bodyPr>
          <a:lstStyle>
            <a:lvl1pPr>
              <a:defRPr sz="2800">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a:xfrm>
            <a:off x="685800" y="685800"/>
            <a:ext cx="8229600" cy="4525963"/>
          </a:xfrm>
        </p:spPr>
        <p:txBody>
          <a:bodyPr>
            <a:normAutofit/>
          </a:bodyPr>
          <a:lstStyle>
            <a:lvl1pPr>
              <a:defRPr sz="2000">
                <a:latin typeface="Times New Roman" pitchFamily="18" charset="0"/>
                <a:cs typeface="Times New Roman" pitchFamily="18" charset="0"/>
              </a:defRPr>
            </a:lvl1pPr>
            <a:lvl2pPr>
              <a:defRPr sz="1800">
                <a:latin typeface="Times New Roman" pitchFamily="18" charset="0"/>
                <a:cs typeface="Times New Roman" pitchFamily="18" charset="0"/>
              </a:defRPr>
            </a:lvl2pPr>
            <a:lvl3pPr>
              <a:defRPr sz="1600">
                <a:latin typeface="Times New Roman" pitchFamily="18" charset="0"/>
                <a:cs typeface="Times New Roman" pitchFamily="18" charset="0"/>
              </a:defRPr>
            </a:lvl3pPr>
            <a:lvl4pPr>
              <a:defRPr sz="1400">
                <a:latin typeface="Times New Roman" pitchFamily="18" charset="0"/>
                <a:cs typeface="Times New Roman" pitchFamily="18" charset="0"/>
              </a:defRPr>
            </a:lvl4pPr>
            <a:lvl5pPr>
              <a:defRPr sz="14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B9636CC5-952F-4AD7-A376-BA5AE75A5EDB}"/>
              </a:ext>
            </a:extLst>
          </p:cNvPr>
          <p:cNvSpPr>
            <a:spLocks noGrp="1"/>
          </p:cNvSpPr>
          <p:nvPr>
            <p:ph type="dt" sz="half" idx="10"/>
          </p:nvPr>
        </p:nvSpPr>
        <p:spPr/>
        <p:txBody>
          <a:bodyPr/>
          <a:lstStyle>
            <a:lvl1pPr>
              <a:defRPr/>
            </a:lvl1pPr>
          </a:lstStyle>
          <a:p>
            <a:pPr>
              <a:defRPr/>
            </a:pPr>
            <a:fld id="{2B9B73A6-914E-4CD3-9F0B-8B1AF620EBDD}" type="datetime1">
              <a:rPr lang="en-US"/>
              <a:pPr>
                <a:defRPr/>
              </a:pPr>
              <a:t>8/26/2021</a:t>
            </a:fld>
            <a:endParaRPr lang="en-US" dirty="0"/>
          </a:p>
        </p:txBody>
      </p:sp>
      <p:sp>
        <p:nvSpPr>
          <p:cNvPr id="5" name="Footer Placeholder 4">
            <a:extLst>
              <a:ext uri="{FF2B5EF4-FFF2-40B4-BE49-F238E27FC236}">
                <a16:creationId xmlns="" xmlns:a16="http://schemas.microsoft.com/office/drawing/2014/main" id="{D3CDB3A1-7D16-414A-B5CF-2BD0E07E118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672ECE01-7CF9-4890-8EDD-4D09715C13BE}"/>
              </a:ext>
            </a:extLst>
          </p:cNvPr>
          <p:cNvSpPr>
            <a:spLocks noGrp="1"/>
          </p:cNvSpPr>
          <p:nvPr>
            <p:ph type="sldNum" sz="quarter" idx="12"/>
          </p:nvPr>
        </p:nvSpPr>
        <p:spPr/>
        <p:txBody>
          <a:bodyPr/>
          <a:lstStyle>
            <a:lvl1pPr>
              <a:defRPr/>
            </a:lvl1pPr>
          </a:lstStyle>
          <a:p>
            <a:pPr>
              <a:defRPr/>
            </a:pPr>
            <a:fld id="{77BFBDC7-92BF-428C-A018-A86811B1E27F}" type="slidenum">
              <a:rPr lang="en-US" altLang="en-US"/>
              <a:pPr>
                <a:defRPr/>
              </a:pPr>
              <a:t>‹#›</a:t>
            </a:fld>
            <a:endParaRPr lang="en-US" altLang="en-US"/>
          </a:p>
        </p:txBody>
      </p:sp>
    </p:spTree>
    <p:extLst>
      <p:ext uri="{BB962C8B-B14F-4D97-AF65-F5344CB8AC3E}">
        <p14:creationId xmlns="" xmlns:p14="http://schemas.microsoft.com/office/powerpoint/2010/main" val="113269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65C2F6A-60F8-46FA-B868-CFDE6F91D57F}"/>
              </a:ext>
            </a:extLst>
          </p:cNvPr>
          <p:cNvSpPr>
            <a:spLocks noGrp="1"/>
          </p:cNvSpPr>
          <p:nvPr>
            <p:ph type="dt" sz="half" idx="10"/>
          </p:nvPr>
        </p:nvSpPr>
        <p:spPr/>
        <p:txBody>
          <a:bodyPr/>
          <a:lstStyle>
            <a:lvl1pPr>
              <a:defRPr/>
            </a:lvl1pPr>
          </a:lstStyle>
          <a:p>
            <a:pPr>
              <a:defRPr/>
            </a:pPr>
            <a:fld id="{4E3CD91C-560F-4394-A0BE-392AB38D2175}" type="datetime1">
              <a:rPr lang="en-US"/>
              <a:pPr>
                <a:defRPr/>
              </a:pPr>
              <a:t>8/26/2021</a:t>
            </a:fld>
            <a:endParaRPr lang="en-US" dirty="0"/>
          </a:p>
        </p:txBody>
      </p:sp>
      <p:sp>
        <p:nvSpPr>
          <p:cNvPr id="5" name="Footer Placeholder 4">
            <a:extLst>
              <a:ext uri="{FF2B5EF4-FFF2-40B4-BE49-F238E27FC236}">
                <a16:creationId xmlns="" xmlns:a16="http://schemas.microsoft.com/office/drawing/2014/main" id="{608E8556-BC0A-485B-B61C-6379AC656A9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AC5CF369-3499-45F1-A644-A879EC28095B}"/>
              </a:ext>
            </a:extLst>
          </p:cNvPr>
          <p:cNvSpPr>
            <a:spLocks noGrp="1"/>
          </p:cNvSpPr>
          <p:nvPr>
            <p:ph type="sldNum" sz="quarter" idx="12"/>
          </p:nvPr>
        </p:nvSpPr>
        <p:spPr/>
        <p:txBody>
          <a:bodyPr/>
          <a:lstStyle>
            <a:lvl1pPr>
              <a:defRPr/>
            </a:lvl1pPr>
          </a:lstStyle>
          <a:p>
            <a:pPr>
              <a:defRPr/>
            </a:pPr>
            <a:fld id="{0812A7CD-5261-4FE1-85BA-6E83DE41836B}" type="slidenum">
              <a:rPr lang="en-US" altLang="en-US"/>
              <a:pPr>
                <a:defRPr/>
              </a:pPr>
              <a:t>‹#›</a:t>
            </a:fld>
            <a:endParaRPr lang="en-US" altLang="en-US"/>
          </a:p>
        </p:txBody>
      </p:sp>
    </p:spTree>
    <p:extLst>
      <p:ext uri="{BB962C8B-B14F-4D97-AF65-F5344CB8AC3E}">
        <p14:creationId xmlns="" xmlns:p14="http://schemas.microsoft.com/office/powerpoint/2010/main" val="3613676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 xmlns:a16="http://schemas.microsoft.com/office/drawing/2014/main" id="{41904E22-DC30-4984-B7FA-0AF8A3D0ABD0}"/>
              </a:ext>
            </a:extLst>
          </p:cNvPr>
          <p:cNvSpPr>
            <a:spLocks noGrp="1"/>
          </p:cNvSpPr>
          <p:nvPr>
            <p:ph type="dt" sz="half" idx="10"/>
          </p:nvPr>
        </p:nvSpPr>
        <p:spPr/>
        <p:txBody>
          <a:bodyPr/>
          <a:lstStyle>
            <a:lvl1pPr>
              <a:defRPr/>
            </a:lvl1pPr>
          </a:lstStyle>
          <a:p>
            <a:pPr>
              <a:defRPr/>
            </a:pPr>
            <a:fld id="{BDE1B223-FD58-4007-A00A-EA40D8042F2E}" type="datetime1">
              <a:rPr lang="en-US"/>
              <a:pPr>
                <a:defRPr/>
              </a:pPr>
              <a:t>8/26/2021</a:t>
            </a:fld>
            <a:endParaRPr lang="en-US" dirty="0"/>
          </a:p>
        </p:txBody>
      </p:sp>
      <p:sp>
        <p:nvSpPr>
          <p:cNvPr id="6" name="Footer Placeholder 4">
            <a:extLst>
              <a:ext uri="{FF2B5EF4-FFF2-40B4-BE49-F238E27FC236}">
                <a16:creationId xmlns="" xmlns:a16="http://schemas.microsoft.com/office/drawing/2014/main" id="{FB6DCE3A-9D2D-40E7-9388-0CD72FAFDCB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EEC52687-DB8E-4746-8BBA-EEEA44A6D4DE}"/>
              </a:ext>
            </a:extLst>
          </p:cNvPr>
          <p:cNvSpPr>
            <a:spLocks noGrp="1"/>
          </p:cNvSpPr>
          <p:nvPr>
            <p:ph type="sldNum" sz="quarter" idx="12"/>
          </p:nvPr>
        </p:nvSpPr>
        <p:spPr/>
        <p:txBody>
          <a:bodyPr/>
          <a:lstStyle>
            <a:lvl1pPr>
              <a:defRPr/>
            </a:lvl1pPr>
          </a:lstStyle>
          <a:p>
            <a:pPr>
              <a:defRPr/>
            </a:pPr>
            <a:fld id="{864C90F8-44BE-4437-9D88-71B2D7475496}" type="slidenum">
              <a:rPr lang="en-US" altLang="en-US"/>
              <a:pPr>
                <a:defRPr/>
              </a:pPr>
              <a:t>‹#›</a:t>
            </a:fld>
            <a:endParaRPr lang="en-US" altLang="en-US"/>
          </a:p>
        </p:txBody>
      </p:sp>
    </p:spTree>
    <p:extLst>
      <p:ext uri="{BB962C8B-B14F-4D97-AF65-F5344CB8AC3E}">
        <p14:creationId xmlns="" xmlns:p14="http://schemas.microsoft.com/office/powerpoint/2010/main" val="936921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 xmlns:a16="http://schemas.microsoft.com/office/drawing/2014/main" id="{2356530F-AC13-4F1B-84E3-596C46CD133E}"/>
              </a:ext>
            </a:extLst>
          </p:cNvPr>
          <p:cNvSpPr>
            <a:spLocks noGrp="1"/>
          </p:cNvSpPr>
          <p:nvPr>
            <p:ph type="dt" sz="half" idx="10"/>
          </p:nvPr>
        </p:nvSpPr>
        <p:spPr/>
        <p:txBody>
          <a:bodyPr/>
          <a:lstStyle>
            <a:lvl1pPr>
              <a:defRPr/>
            </a:lvl1pPr>
          </a:lstStyle>
          <a:p>
            <a:pPr>
              <a:defRPr/>
            </a:pPr>
            <a:fld id="{F1EF720B-A000-4FDC-9DA7-96C1C7DE45D7}" type="datetime1">
              <a:rPr lang="en-US"/>
              <a:pPr>
                <a:defRPr/>
              </a:pPr>
              <a:t>8/26/2021</a:t>
            </a:fld>
            <a:endParaRPr lang="en-US" dirty="0"/>
          </a:p>
        </p:txBody>
      </p:sp>
      <p:sp>
        <p:nvSpPr>
          <p:cNvPr id="8" name="Footer Placeholder 4">
            <a:extLst>
              <a:ext uri="{FF2B5EF4-FFF2-40B4-BE49-F238E27FC236}">
                <a16:creationId xmlns="" xmlns:a16="http://schemas.microsoft.com/office/drawing/2014/main" id="{5C7D80CF-841B-4666-9A88-C4594D35667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 xmlns:a16="http://schemas.microsoft.com/office/drawing/2014/main" id="{ABFCC242-4920-41B3-B5BB-C16EF565C218}"/>
              </a:ext>
            </a:extLst>
          </p:cNvPr>
          <p:cNvSpPr>
            <a:spLocks noGrp="1"/>
          </p:cNvSpPr>
          <p:nvPr>
            <p:ph type="sldNum" sz="quarter" idx="12"/>
          </p:nvPr>
        </p:nvSpPr>
        <p:spPr/>
        <p:txBody>
          <a:bodyPr/>
          <a:lstStyle>
            <a:lvl1pPr>
              <a:defRPr/>
            </a:lvl1pPr>
          </a:lstStyle>
          <a:p>
            <a:pPr>
              <a:defRPr/>
            </a:pPr>
            <a:fld id="{966FA2F4-20D2-474C-B310-CD60B577BD89}" type="slidenum">
              <a:rPr lang="en-US" altLang="en-US"/>
              <a:pPr>
                <a:defRPr/>
              </a:pPr>
              <a:t>‹#›</a:t>
            </a:fld>
            <a:endParaRPr lang="en-US" altLang="en-US"/>
          </a:p>
        </p:txBody>
      </p:sp>
    </p:spTree>
    <p:extLst>
      <p:ext uri="{BB962C8B-B14F-4D97-AF65-F5344CB8AC3E}">
        <p14:creationId xmlns="" xmlns:p14="http://schemas.microsoft.com/office/powerpoint/2010/main" val="3760278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 xmlns:a16="http://schemas.microsoft.com/office/drawing/2014/main" id="{584EE82A-8A95-4FEE-BA7A-990BEC4539F3}"/>
              </a:ext>
            </a:extLst>
          </p:cNvPr>
          <p:cNvSpPr>
            <a:spLocks noGrp="1"/>
          </p:cNvSpPr>
          <p:nvPr>
            <p:ph type="dt" sz="half" idx="10"/>
          </p:nvPr>
        </p:nvSpPr>
        <p:spPr/>
        <p:txBody>
          <a:bodyPr/>
          <a:lstStyle>
            <a:lvl1pPr>
              <a:defRPr/>
            </a:lvl1pPr>
          </a:lstStyle>
          <a:p>
            <a:pPr>
              <a:defRPr/>
            </a:pPr>
            <a:fld id="{2B39FCFC-2D0D-4D5B-ABD1-9779DE9E606E}" type="datetime1">
              <a:rPr lang="en-US"/>
              <a:pPr>
                <a:defRPr/>
              </a:pPr>
              <a:t>8/26/2021</a:t>
            </a:fld>
            <a:endParaRPr lang="en-US" dirty="0"/>
          </a:p>
        </p:txBody>
      </p:sp>
      <p:sp>
        <p:nvSpPr>
          <p:cNvPr id="4" name="Footer Placeholder 4">
            <a:extLst>
              <a:ext uri="{FF2B5EF4-FFF2-40B4-BE49-F238E27FC236}">
                <a16:creationId xmlns="" xmlns:a16="http://schemas.microsoft.com/office/drawing/2014/main" id="{F4C9408C-536B-42B9-9129-AC83F7AD89F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 xmlns:a16="http://schemas.microsoft.com/office/drawing/2014/main" id="{16A35FA2-9F1C-407E-91A5-881DE42AED93}"/>
              </a:ext>
            </a:extLst>
          </p:cNvPr>
          <p:cNvSpPr>
            <a:spLocks noGrp="1"/>
          </p:cNvSpPr>
          <p:nvPr>
            <p:ph type="sldNum" sz="quarter" idx="12"/>
          </p:nvPr>
        </p:nvSpPr>
        <p:spPr/>
        <p:txBody>
          <a:bodyPr/>
          <a:lstStyle>
            <a:lvl1pPr>
              <a:defRPr/>
            </a:lvl1pPr>
          </a:lstStyle>
          <a:p>
            <a:pPr>
              <a:defRPr/>
            </a:pPr>
            <a:fld id="{00FDE8D7-F25B-40C1-B617-20F316E0FA97}" type="slidenum">
              <a:rPr lang="en-US" altLang="en-US"/>
              <a:pPr>
                <a:defRPr/>
              </a:pPr>
              <a:t>‹#›</a:t>
            </a:fld>
            <a:endParaRPr lang="en-US" altLang="en-US"/>
          </a:p>
        </p:txBody>
      </p:sp>
    </p:spTree>
    <p:extLst>
      <p:ext uri="{BB962C8B-B14F-4D97-AF65-F5344CB8AC3E}">
        <p14:creationId xmlns="" xmlns:p14="http://schemas.microsoft.com/office/powerpoint/2010/main" val="4156247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AACEA54F-0C8A-4685-A7B5-9204987AEA43}"/>
              </a:ext>
            </a:extLst>
          </p:cNvPr>
          <p:cNvSpPr>
            <a:spLocks noGrp="1"/>
          </p:cNvSpPr>
          <p:nvPr>
            <p:ph type="dt" sz="half" idx="10"/>
          </p:nvPr>
        </p:nvSpPr>
        <p:spPr/>
        <p:txBody>
          <a:bodyPr/>
          <a:lstStyle>
            <a:lvl1pPr>
              <a:defRPr/>
            </a:lvl1pPr>
          </a:lstStyle>
          <a:p>
            <a:pPr>
              <a:defRPr/>
            </a:pPr>
            <a:fld id="{D3DA96C8-BB04-44FE-9C14-49AF40119231}" type="datetime1">
              <a:rPr lang="en-US"/>
              <a:pPr>
                <a:defRPr/>
              </a:pPr>
              <a:t>8/26/2021</a:t>
            </a:fld>
            <a:endParaRPr lang="en-US" dirty="0"/>
          </a:p>
        </p:txBody>
      </p:sp>
      <p:sp>
        <p:nvSpPr>
          <p:cNvPr id="3" name="Footer Placeholder 4">
            <a:extLst>
              <a:ext uri="{FF2B5EF4-FFF2-40B4-BE49-F238E27FC236}">
                <a16:creationId xmlns="" xmlns:a16="http://schemas.microsoft.com/office/drawing/2014/main" id="{07DC94DF-B418-4863-9307-EBD2D1A57A10}"/>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 xmlns:a16="http://schemas.microsoft.com/office/drawing/2014/main" id="{143C3B3F-0417-4D0F-8238-FE7082EB26CF}"/>
              </a:ext>
            </a:extLst>
          </p:cNvPr>
          <p:cNvSpPr>
            <a:spLocks noGrp="1"/>
          </p:cNvSpPr>
          <p:nvPr>
            <p:ph type="sldNum" sz="quarter" idx="12"/>
          </p:nvPr>
        </p:nvSpPr>
        <p:spPr/>
        <p:txBody>
          <a:bodyPr/>
          <a:lstStyle>
            <a:lvl1pPr>
              <a:defRPr/>
            </a:lvl1pPr>
          </a:lstStyle>
          <a:p>
            <a:pPr>
              <a:defRPr/>
            </a:pPr>
            <a:fld id="{E85838E3-5290-4465-B3BE-D120AB752697}" type="slidenum">
              <a:rPr lang="en-US" altLang="en-US"/>
              <a:pPr>
                <a:defRPr/>
              </a:pPr>
              <a:t>‹#›</a:t>
            </a:fld>
            <a:endParaRPr lang="en-US" altLang="en-US"/>
          </a:p>
        </p:txBody>
      </p:sp>
    </p:spTree>
    <p:extLst>
      <p:ext uri="{BB962C8B-B14F-4D97-AF65-F5344CB8AC3E}">
        <p14:creationId xmlns="" xmlns:p14="http://schemas.microsoft.com/office/powerpoint/2010/main" val="256968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 xmlns:a16="http://schemas.microsoft.com/office/drawing/2014/main" id="{4B6181CE-F62B-4D44-9EFB-A55855ABB935}"/>
              </a:ext>
            </a:extLst>
          </p:cNvPr>
          <p:cNvSpPr>
            <a:spLocks noGrp="1"/>
          </p:cNvSpPr>
          <p:nvPr>
            <p:ph type="dt" sz="half" idx="10"/>
          </p:nvPr>
        </p:nvSpPr>
        <p:spPr/>
        <p:txBody>
          <a:bodyPr/>
          <a:lstStyle>
            <a:lvl1pPr>
              <a:defRPr/>
            </a:lvl1pPr>
          </a:lstStyle>
          <a:p>
            <a:pPr>
              <a:defRPr/>
            </a:pPr>
            <a:fld id="{ABE722AA-74F0-44BC-A2A9-A587227F1E69}" type="datetime1">
              <a:rPr lang="en-US"/>
              <a:pPr>
                <a:defRPr/>
              </a:pPr>
              <a:t>8/26/2021</a:t>
            </a:fld>
            <a:endParaRPr lang="en-US" dirty="0"/>
          </a:p>
        </p:txBody>
      </p:sp>
      <p:sp>
        <p:nvSpPr>
          <p:cNvPr id="6" name="Footer Placeholder 4">
            <a:extLst>
              <a:ext uri="{FF2B5EF4-FFF2-40B4-BE49-F238E27FC236}">
                <a16:creationId xmlns="" xmlns:a16="http://schemas.microsoft.com/office/drawing/2014/main" id="{83DD5599-2E1F-439B-9AD3-C891C0121D5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070F49A0-FF0D-4DE4-B8F2-7B9632ECCF4F}"/>
              </a:ext>
            </a:extLst>
          </p:cNvPr>
          <p:cNvSpPr>
            <a:spLocks noGrp="1"/>
          </p:cNvSpPr>
          <p:nvPr>
            <p:ph type="sldNum" sz="quarter" idx="12"/>
          </p:nvPr>
        </p:nvSpPr>
        <p:spPr/>
        <p:txBody>
          <a:bodyPr/>
          <a:lstStyle>
            <a:lvl1pPr>
              <a:defRPr/>
            </a:lvl1pPr>
          </a:lstStyle>
          <a:p>
            <a:pPr>
              <a:defRPr/>
            </a:pPr>
            <a:fld id="{9D5AE68B-2F8B-46A7-90BA-E43426AF237A}" type="slidenum">
              <a:rPr lang="en-US" altLang="en-US"/>
              <a:pPr>
                <a:defRPr/>
              </a:pPr>
              <a:t>‹#›</a:t>
            </a:fld>
            <a:endParaRPr lang="en-US" altLang="en-US"/>
          </a:p>
        </p:txBody>
      </p:sp>
    </p:spTree>
    <p:extLst>
      <p:ext uri="{BB962C8B-B14F-4D97-AF65-F5344CB8AC3E}">
        <p14:creationId xmlns="" xmlns:p14="http://schemas.microsoft.com/office/powerpoint/2010/main" val="210845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 xmlns:a16="http://schemas.microsoft.com/office/drawing/2014/main" id="{762269FC-CA74-4865-BDBD-2A551A582F3B}"/>
              </a:ext>
            </a:extLst>
          </p:cNvPr>
          <p:cNvSpPr>
            <a:spLocks noGrp="1"/>
          </p:cNvSpPr>
          <p:nvPr>
            <p:ph type="dt" sz="half" idx="10"/>
          </p:nvPr>
        </p:nvSpPr>
        <p:spPr/>
        <p:txBody>
          <a:bodyPr/>
          <a:lstStyle>
            <a:lvl1pPr>
              <a:defRPr/>
            </a:lvl1pPr>
          </a:lstStyle>
          <a:p>
            <a:pPr>
              <a:defRPr/>
            </a:pPr>
            <a:fld id="{5C1ABDC1-08D0-4C59-9548-9D60A5D2EF5D}" type="datetime1">
              <a:rPr lang="en-US"/>
              <a:pPr>
                <a:defRPr/>
              </a:pPr>
              <a:t>8/26/2021</a:t>
            </a:fld>
            <a:endParaRPr lang="en-US" dirty="0"/>
          </a:p>
        </p:txBody>
      </p:sp>
      <p:sp>
        <p:nvSpPr>
          <p:cNvPr id="6" name="Footer Placeholder 4">
            <a:extLst>
              <a:ext uri="{FF2B5EF4-FFF2-40B4-BE49-F238E27FC236}">
                <a16:creationId xmlns="" xmlns:a16="http://schemas.microsoft.com/office/drawing/2014/main" id="{0A142362-6191-405A-A31E-894378DEDF7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E8809E61-FCD6-4E26-9BA6-17CC88301D8A}"/>
              </a:ext>
            </a:extLst>
          </p:cNvPr>
          <p:cNvSpPr>
            <a:spLocks noGrp="1"/>
          </p:cNvSpPr>
          <p:nvPr>
            <p:ph type="sldNum" sz="quarter" idx="12"/>
          </p:nvPr>
        </p:nvSpPr>
        <p:spPr/>
        <p:txBody>
          <a:bodyPr/>
          <a:lstStyle>
            <a:lvl1pPr>
              <a:defRPr/>
            </a:lvl1pPr>
          </a:lstStyle>
          <a:p>
            <a:pPr>
              <a:defRPr/>
            </a:pPr>
            <a:fld id="{4A300519-A1EA-46B9-B3E3-24C9B3F77C80}" type="slidenum">
              <a:rPr lang="en-US" altLang="en-US"/>
              <a:pPr>
                <a:defRPr/>
              </a:pPr>
              <a:t>‹#›</a:t>
            </a:fld>
            <a:endParaRPr lang="en-US" altLang="en-US"/>
          </a:p>
        </p:txBody>
      </p:sp>
    </p:spTree>
    <p:extLst>
      <p:ext uri="{BB962C8B-B14F-4D97-AF65-F5344CB8AC3E}">
        <p14:creationId xmlns="" xmlns:p14="http://schemas.microsoft.com/office/powerpoint/2010/main" val="51708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 xmlns:a16="http://schemas.microsoft.com/office/drawing/2014/main" id="{8BA6A197-68B0-4343-BECA-F434C6B70D7A}"/>
              </a:ext>
            </a:extLst>
          </p:cNvPr>
          <p:cNvSpPr>
            <a:spLocks noGrp="1"/>
          </p:cNvSpPr>
          <p:nvPr>
            <p:ph type="title"/>
          </p:nvPr>
        </p:nvSpPr>
        <p:spPr bwMode="auto">
          <a:xfrm>
            <a:off x="685800" y="0"/>
            <a:ext cx="82296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 xmlns:a16="http://schemas.microsoft.com/office/drawing/2014/main" id="{C15151AD-7DD9-4ABD-8A4B-76B74A816E0D}"/>
              </a:ext>
            </a:extLst>
          </p:cNvPr>
          <p:cNvSpPr>
            <a:spLocks noGrp="1"/>
          </p:cNvSpPr>
          <p:nvPr>
            <p:ph type="body" idx="1"/>
          </p:nvPr>
        </p:nvSpPr>
        <p:spPr bwMode="auto">
          <a:xfrm>
            <a:off x="685800" y="6858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 xmlns:a16="http://schemas.microsoft.com/office/drawing/2014/main" id="{3C623947-DF28-405F-8507-FC9EB556DA91}"/>
              </a:ext>
            </a:extLst>
          </p:cNvPr>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4C1A5DB7-B7A8-4666-8754-F91253570A4C}" type="datetime1">
              <a:rPr lang="en-US"/>
              <a:pPr>
                <a:defRPr/>
              </a:pPr>
              <a:t>8/26/2021</a:t>
            </a:fld>
            <a:endParaRPr lang="en-US" dirty="0"/>
          </a:p>
        </p:txBody>
      </p:sp>
      <p:sp>
        <p:nvSpPr>
          <p:cNvPr id="5" name="Footer Placeholder 4">
            <a:extLst>
              <a:ext uri="{FF2B5EF4-FFF2-40B4-BE49-F238E27FC236}">
                <a16:creationId xmlns="" xmlns:a16="http://schemas.microsoft.com/office/drawing/2014/main" id="{DEC2F630-9981-4AFB-BF7D-F3A6A1E07C0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 xmlns:a16="http://schemas.microsoft.com/office/drawing/2014/main" id="{075726E2-6011-4BAB-A703-A86C93C7F7C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FEEB80BE-C1F5-43EA-8B62-1584669302F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2800" b="1" kern="1200">
          <a:solidFill>
            <a:schemeClr val="tx1"/>
          </a:solidFill>
          <a:latin typeface="Times New Roman" pitchFamily="18" charset="0"/>
          <a:ea typeface="+mj-ea"/>
          <a:cs typeface="Times New Roman" pitchFamily="18" charset="0"/>
        </a:defRPr>
      </a:lvl1pPr>
      <a:lvl2pPr algn="ctr" rtl="0" eaLnBrk="0" fontAlgn="base" hangingPunct="0">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itchFamily="18" charset="0"/>
          <a:ea typeface="+mn-ea"/>
          <a:cs typeface="Times New Roman" pitchFamily="18" charset="0"/>
        </a:defRPr>
      </a:lvl2pPr>
      <a:lvl3pPr marL="11430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9209B81-1D9E-49C1-8CE8-C9B9EA526767}"/>
              </a:ext>
            </a:extLst>
          </p:cNvPr>
          <p:cNvSpPr txBox="1"/>
          <p:nvPr/>
        </p:nvSpPr>
        <p:spPr>
          <a:xfrm>
            <a:off x="1371600" y="914400"/>
            <a:ext cx="7315200" cy="646113"/>
          </a:xfrm>
          <a:prstGeom prst="rect">
            <a:avLst/>
          </a:prstGeom>
          <a:noFill/>
        </p:spPr>
        <p:txBody>
          <a:bodyPr>
            <a:spAutoFit/>
          </a:bodyPr>
          <a:lstStyle/>
          <a:p>
            <a:pPr eaLnBrk="1" hangingPunct="1">
              <a:defRPr/>
            </a:pPr>
            <a:r>
              <a:rPr lang="en-IN" sz="3600" dirty="0">
                <a:latin typeface="+mn-lt"/>
              </a:rPr>
              <a:t>PLANT DISEASE DETECTION</a:t>
            </a:r>
          </a:p>
        </p:txBody>
      </p:sp>
      <p:sp>
        <p:nvSpPr>
          <p:cNvPr id="3" name="TextBox 4">
            <a:extLst>
              <a:ext uri="{FF2B5EF4-FFF2-40B4-BE49-F238E27FC236}">
                <a16:creationId xmlns="" xmlns:a16="http://schemas.microsoft.com/office/drawing/2014/main" id="{A5F82AD5-0135-404B-91BA-1B8809E93FA6}"/>
              </a:ext>
            </a:extLst>
          </p:cNvPr>
          <p:cNvSpPr txBox="1"/>
          <p:nvPr/>
        </p:nvSpPr>
        <p:spPr>
          <a:xfrm>
            <a:off x="4257063" y="2743200"/>
            <a:ext cx="4429737" cy="2862322"/>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r>
              <a:rPr lang="en-IN" b="1" dirty="0"/>
              <a:t>Group No 14</a:t>
            </a:r>
          </a:p>
          <a:p>
            <a:pPr>
              <a:defRPr/>
            </a:pPr>
            <a:endParaRPr lang="en-IN" dirty="0"/>
          </a:p>
          <a:p>
            <a:pPr marL="342900" indent="-342900">
              <a:buFontTx/>
              <a:buAutoNum type="arabicParenR"/>
              <a:defRPr/>
            </a:pPr>
            <a:r>
              <a:rPr lang="en-IN" dirty="0" err="1"/>
              <a:t>Shyam</a:t>
            </a:r>
            <a:r>
              <a:rPr lang="en-IN" dirty="0"/>
              <a:t> </a:t>
            </a:r>
            <a:r>
              <a:rPr lang="en-IN" dirty="0" err="1"/>
              <a:t>Kawale</a:t>
            </a:r>
            <a:r>
              <a:rPr lang="en-IN"/>
              <a:t> </a:t>
            </a:r>
            <a:r>
              <a:rPr lang="en-IN" smtClean="0"/>
              <a:t>   </a:t>
            </a:r>
            <a:r>
              <a:rPr lang="en-IN" dirty="0" smtClean="0"/>
              <a:t>[</a:t>
            </a:r>
            <a:r>
              <a:rPr lang="en-IN" dirty="0"/>
              <a:t>29]</a:t>
            </a:r>
          </a:p>
          <a:p>
            <a:pPr marL="342900" indent="-342900">
              <a:buFontTx/>
              <a:buAutoNum type="arabicParenR"/>
              <a:defRPr/>
            </a:pPr>
            <a:r>
              <a:rPr lang="en-IN" dirty="0" err="1"/>
              <a:t>Bhargav</a:t>
            </a:r>
            <a:r>
              <a:rPr lang="en-IN" dirty="0"/>
              <a:t> </a:t>
            </a:r>
            <a:r>
              <a:rPr lang="en-IN" dirty="0" err="1"/>
              <a:t>Pawar</a:t>
            </a:r>
            <a:r>
              <a:rPr lang="en-IN" dirty="0"/>
              <a:t>  </a:t>
            </a:r>
            <a:r>
              <a:rPr lang="en-IN" dirty="0" smtClean="0"/>
              <a:t> [</a:t>
            </a:r>
            <a:r>
              <a:rPr lang="en-IN" dirty="0"/>
              <a:t>50]</a:t>
            </a:r>
          </a:p>
          <a:p>
            <a:pPr marL="342900" indent="-342900">
              <a:buFontTx/>
              <a:buAutoNum type="arabicParenR"/>
              <a:defRPr/>
            </a:pPr>
            <a:r>
              <a:rPr lang="en-IN" dirty="0" err="1"/>
              <a:t>Nishant</a:t>
            </a:r>
            <a:r>
              <a:rPr lang="en-IN" dirty="0"/>
              <a:t> </a:t>
            </a:r>
            <a:r>
              <a:rPr lang="en-IN" dirty="0" err="1"/>
              <a:t>Bhat</a:t>
            </a:r>
            <a:r>
              <a:rPr lang="en-IN" dirty="0"/>
              <a:t>      </a:t>
            </a:r>
            <a:r>
              <a:rPr lang="en-IN" dirty="0" smtClean="0"/>
              <a:t> [</a:t>
            </a:r>
            <a:r>
              <a:rPr lang="en-IN" dirty="0"/>
              <a:t>43]</a:t>
            </a:r>
          </a:p>
          <a:p>
            <a:pPr marL="342900" indent="-342900">
              <a:buFontTx/>
              <a:buAutoNum type="arabicParenR"/>
              <a:defRPr/>
            </a:pPr>
            <a:r>
              <a:rPr lang="en-IN" dirty="0" err="1" smtClean="0"/>
              <a:t>Abhijit</a:t>
            </a:r>
            <a:r>
              <a:rPr lang="en-IN" dirty="0" smtClean="0"/>
              <a:t> </a:t>
            </a:r>
            <a:r>
              <a:rPr lang="en-IN" dirty="0" err="1"/>
              <a:t>Gawai</a:t>
            </a:r>
            <a:r>
              <a:rPr lang="en-IN" dirty="0"/>
              <a:t> </a:t>
            </a:r>
            <a:r>
              <a:rPr lang="en-IN" dirty="0" smtClean="0"/>
              <a:t>      </a:t>
            </a:r>
            <a:r>
              <a:rPr lang="en-IN" dirty="0"/>
              <a:t>[18]</a:t>
            </a:r>
          </a:p>
          <a:p>
            <a:pPr marL="342900" indent="-342900">
              <a:buFontTx/>
              <a:buAutoNum type="arabicParenR"/>
              <a:defRPr/>
            </a:pPr>
            <a:endParaRPr lang="en-IN" dirty="0"/>
          </a:p>
          <a:p>
            <a:pPr marL="342900" indent="-342900">
              <a:buFontTx/>
              <a:buAutoNum type="arabicParenR"/>
              <a:defRPr/>
            </a:pPr>
            <a:endParaRPr lang="en-IN" dirty="0"/>
          </a:p>
          <a:p>
            <a:pPr>
              <a:defRPr/>
            </a:pPr>
            <a:endParaRPr lang="en-IN" dirty="0"/>
          </a:p>
          <a:p>
            <a:pPr>
              <a:defRPr/>
            </a:pPr>
            <a:r>
              <a:rPr lang="en-IN" dirty="0" smtClean="0"/>
              <a:t>Guide – Prof </a:t>
            </a:r>
            <a:r>
              <a:rPr lang="en-IN" dirty="0" err="1" smtClean="0"/>
              <a:t>Premanand</a:t>
            </a:r>
            <a:r>
              <a:rPr lang="en-IN" dirty="0" smtClean="0"/>
              <a:t> </a:t>
            </a:r>
            <a:r>
              <a:rPr lang="en-IN" dirty="0" err="1" smtClean="0"/>
              <a:t>Gadekar</a:t>
            </a:r>
            <a:r>
              <a:rPr lang="en-IN" dirty="0" smtClean="0"/>
              <a:t> Sir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 xmlns:a16="http://schemas.microsoft.com/office/drawing/2014/main" id="{3B5E1F4E-257C-4883-A729-F328D5DD2054}"/>
              </a:ext>
            </a:extLst>
          </p:cNvPr>
          <p:cNvSpPr>
            <a:spLocks noGrp="1"/>
          </p:cNvSpPr>
          <p:nvPr>
            <p:ph type="title"/>
          </p:nvPr>
        </p:nvSpPr>
        <p:spPr/>
        <p:txBody>
          <a:bodyPr/>
          <a:lstStyle/>
          <a:p>
            <a:pPr eaLnBrk="1" hangingPunct="1">
              <a:defRPr/>
            </a:pPr>
            <a:r>
              <a:rPr lang="en-US" altLang="en-US" dirty="0">
                <a:latin typeface="+mj-lt"/>
              </a:rPr>
              <a:t>INTRODUCTION</a:t>
            </a:r>
          </a:p>
        </p:txBody>
      </p:sp>
      <p:sp>
        <p:nvSpPr>
          <p:cNvPr id="2051" name="Content Placeholder 2">
            <a:extLst>
              <a:ext uri="{FF2B5EF4-FFF2-40B4-BE49-F238E27FC236}">
                <a16:creationId xmlns="" xmlns:a16="http://schemas.microsoft.com/office/drawing/2014/main" id="{6F5453BE-FD4F-427C-BB75-173F2B29BA41}"/>
              </a:ext>
            </a:extLst>
          </p:cNvPr>
          <p:cNvSpPr>
            <a:spLocks noGrp="1"/>
          </p:cNvSpPr>
          <p:nvPr>
            <p:ph idx="1"/>
          </p:nvPr>
        </p:nvSpPr>
        <p:spPr/>
        <p:txBody>
          <a:bodyPr/>
          <a:lstStyle/>
          <a:p>
            <a:pPr eaLnBrk="1" hangingPunct="1">
              <a:defRPr/>
            </a:pPr>
            <a:r>
              <a:rPr lang="en-US" altLang="en-US" dirty="0">
                <a:latin typeface="+mn-lt"/>
              </a:rPr>
              <a:t>Diseases in plants cause major production and economic losses in agriculture industries worldwide.</a:t>
            </a:r>
          </a:p>
          <a:p>
            <a:pPr eaLnBrk="1" hangingPunct="1">
              <a:defRPr/>
            </a:pPr>
            <a:r>
              <a:rPr lang="en-US" altLang="en-US" dirty="0">
                <a:latin typeface="+mn-lt"/>
              </a:rPr>
              <a:t>Early information on crop health and disease detection can facilitate the control of diseases.</a:t>
            </a:r>
          </a:p>
        </p:txBody>
      </p:sp>
      <p:sp>
        <p:nvSpPr>
          <p:cNvPr id="5124" name="Slide Number Placeholder 3">
            <a:extLst>
              <a:ext uri="{FF2B5EF4-FFF2-40B4-BE49-F238E27FC236}">
                <a16:creationId xmlns="" xmlns:a16="http://schemas.microsoft.com/office/drawing/2014/main" id="{CD33C5BD-1571-41B2-9EEA-8AD6C5B3C4C8}"/>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1D3D639A-C7F3-4BBF-99E0-AB6EFD51786B}" type="slidenum">
              <a:rPr lang="en-US" altLang="en-US" sz="1200">
                <a:solidFill>
                  <a:srgbClr val="898989"/>
                </a:solidFill>
                <a:latin typeface="Calibri" panose="020F0502020204030204" pitchFamily="34" charset="0"/>
                <a:cs typeface="Arial" panose="020B0604020202020204" pitchFamily="34" charset="0"/>
              </a:rPr>
              <a:pPr>
                <a:spcBef>
                  <a:spcPct val="0"/>
                </a:spcBef>
                <a:buFontTx/>
                <a:buNone/>
              </a:pPr>
              <a:t>2</a:t>
            </a:fld>
            <a:endParaRPr lang="en-US" altLang="en-US" sz="1200">
              <a:solidFill>
                <a:srgbClr val="898989"/>
              </a:solidFill>
              <a:latin typeface="Calibri" panose="020F0502020204030204" pitchFamily="34" charset="0"/>
              <a:cs typeface="Arial" panose="020B0604020202020204" pitchFamily="34" charset="0"/>
            </a:endParaRPr>
          </a:p>
        </p:txBody>
      </p:sp>
      <p:pic>
        <p:nvPicPr>
          <p:cNvPr id="5125" name="Picture 1">
            <a:extLst>
              <a:ext uri="{FF2B5EF4-FFF2-40B4-BE49-F238E27FC236}">
                <a16:creationId xmlns="" xmlns:a16="http://schemas.microsoft.com/office/drawing/2014/main" id="{54BAF720-2907-448E-B966-3E34ECAE98A7}"/>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71600" y="2743200"/>
            <a:ext cx="2143125" cy="2143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6" name="Picture 2">
            <a:extLst>
              <a:ext uri="{FF2B5EF4-FFF2-40B4-BE49-F238E27FC236}">
                <a16:creationId xmlns="" xmlns:a16="http://schemas.microsoft.com/office/drawing/2014/main" id="{96170949-3E52-4579-9AB8-F933CEEEF750}"/>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048250" y="2947988"/>
            <a:ext cx="2724150"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F354EA-4133-4EAB-813B-2FF76DE79350}"/>
              </a:ext>
            </a:extLst>
          </p:cNvPr>
          <p:cNvSpPr>
            <a:spLocks noGrp="1"/>
          </p:cNvSpPr>
          <p:nvPr>
            <p:ph type="title"/>
          </p:nvPr>
        </p:nvSpPr>
        <p:spPr/>
        <p:txBody>
          <a:bodyPr/>
          <a:lstStyle/>
          <a:p>
            <a:pPr eaLnBrk="1" hangingPunct="1">
              <a:defRPr/>
            </a:pPr>
            <a:r>
              <a:rPr lang="en-IN" dirty="0">
                <a:latin typeface="+mj-lt"/>
              </a:rPr>
              <a:t>TYPES OF DISEASES</a:t>
            </a:r>
          </a:p>
        </p:txBody>
      </p:sp>
      <p:sp>
        <p:nvSpPr>
          <p:cNvPr id="3" name="Content Placeholder 2">
            <a:extLst>
              <a:ext uri="{FF2B5EF4-FFF2-40B4-BE49-F238E27FC236}">
                <a16:creationId xmlns="" xmlns:a16="http://schemas.microsoft.com/office/drawing/2014/main" id="{F8F652EA-27CA-4766-8465-3C11750866BF}"/>
              </a:ext>
            </a:extLst>
          </p:cNvPr>
          <p:cNvSpPr>
            <a:spLocks noGrp="1"/>
          </p:cNvSpPr>
          <p:nvPr>
            <p:ph idx="1"/>
          </p:nvPr>
        </p:nvSpPr>
        <p:spPr>
          <a:xfrm>
            <a:off x="685800" y="685800"/>
            <a:ext cx="8229600" cy="5410200"/>
          </a:xfrm>
        </p:spPr>
        <p:txBody>
          <a:bodyPr>
            <a:normAutofit lnSpcReduction="10000"/>
          </a:bodyPr>
          <a:lstStyle/>
          <a:p>
            <a:pPr eaLnBrk="1" hangingPunct="1">
              <a:defRPr/>
            </a:pPr>
            <a:r>
              <a:rPr lang="en-IN" sz="1600" b="1" i="1" dirty="0">
                <a:solidFill>
                  <a:srgbClr val="444444"/>
                </a:solidFill>
                <a:latin typeface="Gotham SSm A"/>
              </a:rPr>
              <a:t>Fungal disease signs:</a:t>
            </a:r>
          </a:p>
          <a:p>
            <a:pPr eaLnBrk="1" hangingPunct="1">
              <a:defRPr/>
            </a:pPr>
            <a:r>
              <a:rPr lang="en-IN" sz="1600" dirty="0">
                <a:solidFill>
                  <a:srgbClr val="444444"/>
                </a:solidFill>
                <a:latin typeface="Gotham SSm A"/>
              </a:rPr>
              <a:t>Leaf rust (common leaf rust in corn)</a:t>
            </a:r>
          </a:p>
          <a:p>
            <a:pPr eaLnBrk="1" hangingPunct="1">
              <a:defRPr/>
            </a:pPr>
            <a:r>
              <a:rPr lang="en-IN" sz="1600" dirty="0">
                <a:solidFill>
                  <a:srgbClr val="444444"/>
                </a:solidFill>
                <a:latin typeface="Gotham SSm A"/>
              </a:rPr>
              <a:t>Stem rust (wheat stem rust)</a:t>
            </a:r>
          </a:p>
          <a:p>
            <a:pPr eaLnBrk="1" hangingPunct="1">
              <a:defRPr/>
            </a:pPr>
            <a:r>
              <a:rPr lang="en-IN" sz="1600" dirty="0">
                <a:solidFill>
                  <a:srgbClr val="444444"/>
                </a:solidFill>
                <a:latin typeface="Gotham SSm A"/>
              </a:rPr>
              <a:t>Sclerotinia (white </a:t>
            </a:r>
            <a:r>
              <a:rPr lang="en-IN" sz="1600" dirty="0" err="1">
                <a:solidFill>
                  <a:srgbClr val="444444"/>
                </a:solidFill>
                <a:latin typeface="Gotham SSm A"/>
              </a:rPr>
              <a:t>mold</a:t>
            </a:r>
            <a:r>
              <a:rPr lang="en-IN" sz="1600" dirty="0">
                <a:solidFill>
                  <a:srgbClr val="444444"/>
                </a:solidFill>
                <a:latin typeface="Gotham SSm A"/>
              </a:rPr>
              <a:t>)</a:t>
            </a:r>
          </a:p>
          <a:p>
            <a:pPr eaLnBrk="1" hangingPunct="1">
              <a:defRPr/>
            </a:pPr>
            <a:r>
              <a:rPr lang="en-IN" sz="1600" dirty="0">
                <a:solidFill>
                  <a:srgbClr val="444444"/>
                </a:solidFill>
                <a:latin typeface="Gotham SSm A"/>
              </a:rPr>
              <a:t>Powdery mildew</a:t>
            </a:r>
          </a:p>
          <a:p>
            <a:pPr eaLnBrk="1" hangingPunct="1">
              <a:defRPr/>
            </a:pPr>
            <a:r>
              <a:rPr lang="en-IN" sz="1600" b="1" i="1" dirty="0">
                <a:solidFill>
                  <a:srgbClr val="444444"/>
                </a:solidFill>
                <a:latin typeface="Gotham SSm A"/>
              </a:rPr>
              <a:t>Fungal disease symptoms:</a:t>
            </a:r>
          </a:p>
          <a:p>
            <a:pPr eaLnBrk="1" hangingPunct="1">
              <a:defRPr/>
            </a:pPr>
            <a:r>
              <a:rPr lang="en-IN" sz="1600" dirty="0">
                <a:solidFill>
                  <a:srgbClr val="444444"/>
                </a:solidFill>
                <a:latin typeface="Gotham SSm A"/>
              </a:rPr>
              <a:t>Birds-eye spot on berries (anthracnose)</a:t>
            </a:r>
          </a:p>
          <a:p>
            <a:pPr eaLnBrk="1" hangingPunct="1">
              <a:defRPr/>
            </a:pPr>
            <a:r>
              <a:rPr lang="en-IN" sz="1600" dirty="0">
                <a:solidFill>
                  <a:srgbClr val="444444"/>
                </a:solidFill>
                <a:latin typeface="Gotham SSm A"/>
              </a:rPr>
              <a:t>Damping off of seedlings (phytophthora)</a:t>
            </a:r>
          </a:p>
          <a:p>
            <a:pPr eaLnBrk="1" hangingPunct="1">
              <a:defRPr/>
            </a:pPr>
            <a:r>
              <a:rPr lang="en-IN" sz="1600" dirty="0">
                <a:solidFill>
                  <a:srgbClr val="444444"/>
                </a:solidFill>
                <a:latin typeface="Gotham SSm A"/>
              </a:rPr>
              <a:t>Leaf spot (</a:t>
            </a:r>
            <a:r>
              <a:rPr lang="en-IN" sz="1600" dirty="0" err="1">
                <a:solidFill>
                  <a:srgbClr val="444444"/>
                </a:solidFill>
                <a:latin typeface="Gotham SSm A"/>
              </a:rPr>
              <a:t>septoria</a:t>
            </a:r>
            <a:r>
              <a:rPr lang="en-IN" sz="1600" dirty="0">
                <a:solidFill>
                  <a:srgbClr val="444444"/>
                </a:solidFill>
                <a:latin typeface="Gotham SSm A"/>
              </a:rPr>
              <a:t> brown spot)</a:t>
            </a:r>
          </a:p>
          <a:p>
            <a:pPr eaLnBrk="1" hangingPunct="1">
              <a:defRPr/>
            </a:pPr>
            <a:r>
              <a:rPr lang="en-IN" sz="1600" dirty="0">
                <a:solidFill>
                  <a:srgbClr val="444444"/>
                </a:solidFill>
                <a:latin typeface="Gotham SSm A"/>
              </a:rPr>
              <a:t>Chlorosis (yellowing of leaves)</a:t>
            </a:r>
          </a:p>
          <a:p>
            <a:pPr eaLnBrk="1" hangingPunct="1">
              <a:defRPr/>
            </a:pPr>
            <a:r>
              <a:rPr lang="en-US" sz="1600" b="1" i="1" dirty="0">
                <a:solidFill>
                  <a:srgbClr val="444444"/>
                </a:solidFill>
                <a:latin typeface="Gotham SSm A"/>
              </a:rPr>
              <a:t>Bacterial disease signs (difficult to observe, but can include):</a:t>
            </a:r>
          </a:p>
          <a:p>
            <a:pPr eaLnBrk="1" hangingPunct="1">
              <a:defRPr/>
            </a:pPr>
            <a:r>
              <a:rPr lang="en-US" sz="1600" dirty="0">
                <a:solidFill>
                  <a:srgbClr val="444444"/>
                </a:solidFill>
                <a:latin typeface="Gotham SSm A"/>
              </a:rPr>
              <a:t>Bacterial ooze</a:t>
            </a:r>
          </a:p>
          <a:p>
            <a:pPr eaLnBrk="1" hangingPunct="1">
              <a:defRPr/>
            </a:pPr>
            <a:r>
              <a:rPr lang="en-US" sz="1600" dirty="0">
                <a:solidFill>
                  <a:srgbClr val="444444"/>
                </a:solidFill>
                <a:latin typeface="Gotham SSm A"/>
              </a:rPr>
              <a:t>Water-soaked lesions</a:t>
            </a:r>
          </a:p>
          <a:p>
            <a:pPr eaLnBrk="1" hangingPunct="1">
              <a:defRPr/>
            </a:pPr>
            <a:r>
              <a:rPr lang="en-US" sz="1600" dirty="0">
                <a:solidFill>
                  <a:srgbClr val="444444"/>
                </a:solidFill>
                <a:latin typeface="Gotham SSm A"/>
              </a:rPr>
              <a:t>Bacterial streaming in water from a cut stem</a:t>
            </a:r>
          </a:p>
          <a:p>
            <a:pPr eaLnBrk="1" hangingPunct="1">
              <a:defRPr/>
            </a:pPr>
            <a:r>
              <a:rPr lang="en-US" sz="1600" b="1" i="1" dirty="0">
                <a:solidFill>
                  <a:srgbClr val="444444"/>
                </a:solidFill>
                <a:latin typeface="Gotham SSm A"/>
              </a:rPr>
              <a:t>Bacterial disease symptoms:</a:t>
            </a:r>
          </a:p>
          <a:p>
            <a:pPr eaLnBrk="1" hangingPunct="1">
              <a:defRPr/>
            </a:pPr>
            <a:r>
              <a:rPr lang="en-US" sz="1600" dirty="0">
                <a:solidFill>
                  <a:srgbClr val="444444"/>
                </a:solidFill>
                <a:latin typeface="Gotham SSm A"/>
              </a:rPr>
              <a:t>Leaf spot with yellow halo</a:t>
            </a:r>
          </a:p>
          <a:p>
            <a:pPr eaLnBrk="1" hangingPunct="1">
              <a:defRPr/>
            </a:pPr>
            <a:r>
              <a:rPr lang="en-US" sz="1600" dirty="0">
                <a:solidFill>
                  <a:srgbClr val="444444"/>
                </a:solidFill>
                <a:latin typeface="Gotham SSm A"/>
              </a:rPr>
              <a:t>Fruit spot</a:t>
            </a:r>
          </a:p>
          <a:p>
            <a:pPr eaLnBrk="1" hangingPunct="1">
              <a:defRPr/>
            </a:pPr>
            <a:r>
              <a:rPr lang="en-US" sz="1600" dirty="0">
                <a:solidFill>
                  <a:srgbClr val="444444"/>
                </a:solidFill>
                <a:latin typeface="Gotham SSm A"/>
              </a:rPr>
              <a:t>Canker</a:t>
            </a:r>
          </a:p>
          <a:p>
            <a:pPr eaLnBrk="1" hangingPunct="1">
              <a:defRPr/>
            </a:pPr>
            <a:r>
              <a:rPr lang="en-US" sz="1600" dirty="0">
                <a:solidFill>
                  <a:srgbClr val="444444"/>
                </a:solidFill>
                <a:latin typeface="Gotham SSm A"/>
              </a:rPr>
              <a:t>Crown gall</a:t>
            </a:r>
          </a:p>
          <a:p>
            <a:pPr eaLnBrk="1" hangingPunct="1">
              <a:defRPr/>
            </a:pPr>
            <a:r>
              <a:rPr lang="en-US" sz="1600" dirty="0" err="1">
                <a:solidFill>
                  <a:srgbClr val="444444"/>
                </a:solidFill>
                <a:latin typeface="Gotham SSm A"/>
              </a:rPr>
              <a:t>Sheperd’s</a:t>
            </a:r>
            <a:r>
              <a:rPr lang="en-US" sz="1600" dirty="0">
                <a:solidFill>
                  <a:srgbClr val="444444"/>
                </a:solidFill>
                <a:latin typeface="Gotham SSm A"/>
              </a:rPr>
              <a:t> crook stem ends on woody plants</a:t>
            </a:r>
          </a:p>
          <a:p>
            <a:pPr eaLnBrk="1" hangingPunct="1">
              <a:defRPr/>
            </a:pPr>
            <a:endParaRPr lang="en-IN" sz="1600" dirty="0">
              <a:solidFill>
                <a:srgbClr val="444444"/>
              </a:solidFill>
              <a:latin typeface="Gotham SSm A"/>
            </a:endParaRPr>
          </a:p>
          <a:p>
            <a:pPr marL="0" indent="0" eaLnBrk="1" hangingPunct="1">
              <a:buFont typeface="Arial" panose="020B0604020202020204" pitchFamily="34" charset="0"/>
              <a:buNone/>
              <a:defRPr/>
            </a:pPr>
            <a:endParaRPr lang="en-IN" dirty="0">
              <a:latin typeface="+mn-lt"/>
            </a:endParaRPr>
          </a:p>
        </p:txBody>
      </p:sp>
      <p:sp>
        <p:nvSpPr>
          <p:cNvPr id="6148" name="Slide Number Placeholder 3">
            <a:extLst>
              <a:ext uri="{FF2B5EF4-FFF2-40B4-BE49-F238E27FC236}">
                <a16:creationId xmlns="" xmlns:a16="http://schemas.microsoft.com/office/drawing/2014/main" id="{E3EBFA86-502C-499E-914B-8B6D5A06C9B3}"/>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891EA79-A5D1-4793-9071-B97D5A713C69}" type="slidenum">
              <a:rPr lang="en-US" altLang="en-US">
                <a:solidFill>
                  <a:srgbClr val="898989"/>
                </a:solidFill>
                <a:latin typeface="Calibri" panose="020F0502020204030204" pitchFamily="34" charset="0"/>
              </a:rPr>
              <a:pPr/>
              <a:t>3</a:t>
            </a:fld>
            <a:endParaRPr lang="en-US" altLang="en-US">
              <a:solidFill>
                <a:srgbClr val="898989"/>
              </a:solidFill>
              <a:latin typeface="Calibri" panose="020F0502020204030204" pitchFamily="34" charset="0"/>
            </a:endParaRPr>
          </a:p>
        </p:txBody>
      </p:sp>
      <p:pic>
        <p:nvPicPr>
          <p:cNvPr id="6149" name="Picture 4">
            <a:extLst>
              <a:ext uri="{FF2B5EF4-FFF2-40B4-BE49-F238E27FC236}">
                <a16:creationId xmlns="" xmlns:a16="http://schemas.microsoft.com/office/drawing/2014/main" id="{226FF488-A1C1-4012-A061-8EF19FEE66AD}"/>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410200" y="869950"/>
            <a:ext cx="1762125"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50" name="Picture 5">
            <a:extLst>
              <a:ext uri="{FF2B5EF4-FFF2-40B4-BE49-F238E27FC236}">
                <a16:creationId xmlns="" xmlns:a16="http://schemas.microsoft.com/office/drawing/2014/main" id="{494B9E9B-B487-40C1-B182-EFA0FD5B02EF}"/>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867400" y="3857625"/>
            <a:ext cx="2000250" cy="2162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Database</a:t>
            </a:r>
            <a:endParaRPr lang="en-IN" altLang="en-US" smtClean="0"/>
          </a:p>
        </p:txBody>
      </p:sp>
      <p:sp>
        <p:nvSpPr>
          <p:cNvPr id="8195" name="Content Placeholder 2"/>
          <p:cNvSpPr>
            <a:spLocks noGrp="1"/>
          </p:cNvSpPr>
          <p:nvPr>
            <p:ph idx="1"/>
          </p:nvPr>
        </p:nvSpPr>
        <p:spPr>
          <a:xfrm>
            <a:off x="825500" y="1052513"/>
            <a:ext cx="8229600" cy="3900487"/>
          </a:xfrm>
        </p:spPr>
        <p:txBody>
          <a:bodyPr/>
          <a:lstStyle/>
          <a:p>
            <a:r>
              <a:rPr lang="en-US" altLang="en-US" dirty="0" smtClean="0"/>
              <a:t>Taken From Kaggle.com</a:t>
            </a:r>
          </a:p>
          <a:p>
            <a:r>
              <a:rPr lang="en-US" altLang="en-US" dirty="0" smtClean="0"/>
              <a:t>Contains 1000- 3000 pics of almost every diseases.</a:t>
            </a:r>
          </a:p>
          <a:p>
            <a:r>
              <a:rPr lang="en-US" altLang="en-US" dirty="0" smtClean="0"/>
              <a:t>Around 100 plants.</a:t>
            </a:r>
          </a:p>
          <a:p>
            <a:r>
              <a:rPr lang="en-US" altLang="en-US" dirty="0"/>
              <a:t>Plants like pepper, tomato, potato </a:t>
            </a:r>
            <a:r>
              <a:rPr lang="en-US" altLang="en-US" dirty="0" smtClean="0"/>
              <a:t>etc.</a:t>
            </a:r>
          </a:p>
          <a:p>
            <a:pPr marL="0" indent="0">
              <a:buNone/>
            </a:pPr>
            <a:endParaRPr lang="en-US" altLang="en-US" dirty="0" smtClean="0"/>
          </a:p>
          <a:p>
            <a:r>
              <a:rPr lang="en-US" altLang="en-US" dirty="0" smtClean="0"/>
              <a:t>Every Plant has 2 main class</a:t>
            </a:r>
          </a:p>
          <a:p>
            <a:pPr marL="0" indent="0">
              <a:buNone/>
            </a:pPr>
            <a:r>
              <a:rPr lang="en-US" altLang="en-US" dirty="0"/>
              <a:t>	</a:t>
            </a:r>
            <a:r>
              <a:rPr lang="en-US" altLang="en-US" dirty="0" smtClean="0"/>
              <a:t>1) Healthy</a:t>
            </a:r>
          </a:p>
          <a:p>
            <a:pPr marL="0" indent="0">
              <a:buNone/>
            </a:pPr>
            <a:r>
              <a:rPr lang="en-US" altLang="en-US" dirty="0"/>
              <a:t>	</a:t>
            </a:r>
            <a:r>
              <a:rPr lang="en-US" altLang="en-US" dirty="0" smtClean="0"/>
              <a:t>2) Diseases</a:t>
            </a:r>
          </a:p>
          <a:p>
            <a:pPr marL="0" indent="0">
              <a:buNone/>
            </a:pPr>
            <a:endParaRPr lang="en-US" altLang="en-US" dirty="0" smtClean="0"/>
          </a:p>
        </p:txBody>
      </p:sp>
      <p:sp>
        <p:nvSpPr>
          <p:cNvPr id="8196"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7DB53E1-2888-4619-937B-E5DDA0268529}" type="slidenum">
              <a:rPr lang="en-US" altLang="en-US">
                <a:solidFill>
                  <a:srgbClr val="898989"/>
                </a:solidFill>
                <a:latin typeface="Calibri" panose="020F0502020204030204" pitchFamily="34" charset="0"/>
              </a:rPr>
              <a:pPr/>
              <a:t>4</a:t>
            </a:fld>
            <a:endParaRPr lang="en-US" altLang="en-US">
              <a:solidFill>
                <a:srgbClr val="898989"/>
              </a:solidFill>
              <a:latin typeface="Calibri" panose="020F0502020204030204" pitchFamily="34" charset="0"/>
            </a:endParaRPr>
          </a:p>
        </p:txBody>
      </p:sp>
      <p:sp>
        <p:nvSpPr>
          <p:cNvPr id="8197" name="TextBox 4"/>
          <p:cNvSpPr txBox="1">
            <a:spLocks noChangeArrowheads="1"/>
          </p:cNvSpPr>
          <p:nvPr/>
        </p:nvSpPr>
        <p:spPr bwMode="auto">
          <a:xfrm>
            <a:off x="838200" y="5715000"/>
            <a:ext cx="73914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a:t>https://www.kaggle.com/emmarex/plant-disease-detection-using-keras</a:t>
            </a:r>
          </a:p>
        </p:txBody>
      </p:sp>
    </p:spTree>
    <p:extLst>
      <p:ext uri="{BB962C8B-B14F-4D97-AF65-F5344CB8AC3E}">
        <p14:creationId xmlns="" xmlns:p14="http://schemas.microsoft.com/office/powerpoint/2010/main" val="162902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Tomato Plant</a:t>
            </a:r>
            <a:endParaRPr lang="en-IN" dirty="0"/>
          </a:p>
        </p:txBody>
      </p:sp>
      <p:sp>
        <p:nvSpPr>
          <p:cNvPr id="3" name="Content Placeholder 2"/>
          <p:cNvSpPr>
            <a:spLocks noGrp="1"/>
          </p:cNvSpPr>
          <p:nvPr>
            <p:ph idx="1"/>
          </p:nvPr>
        </p:nvSpPr>
        <p:spPr>
          <a:xfrm>
            <a:off x="765175" y="762000"/>
            <a:ext cx="8229600" cy="5867400"/>
          </a:xfrm>
        </p:spPr>
        <p:txBody>
          <a:bodyPr/>
          <a:lstStyle/>
          <a:p>
            <a:r>
              <a:rPr lang="en-US" dirty="0" smtClean="0"/>
              <a:t>Healthy Plant Leaves: </a:t>
            </a:r>
            <a:endParaRPr lang="en-IN" dirty="0"/>
          </a:p>
        </p:txBody>
      </p:sp>
      <p:sp>
        <p:nvSpPr>
          <p:cNvPr id="4" name="Slide Number Placeholder 3"/>
          <p:cNvSpPr>
            <a:spLocks noGrp="1"/>
          </p:cNvSpPr>
          <p:nvPr>
            <p:ph type="sldNum" sz="quarter" idx="12"/>
          </p:nvPr>
        </p:nvSpPr>
        <p:spPr/>
        <p:txBody>
          <a:bodyPr/>
          <a:lstStyle/>
          <a:p>
            <a:pPr>
              <a:defRPr/>
            </a:pPr>
            <a:fld id="{C11E4F73-D797-477B-9A9D-ABF359ECC89C}" type="slidenum">
              <a:rPr lang="en-US" altLang="en-US" smtClean="0"/>
              <a:pPr>
                <a:defRPr/>
              </a:pPr>
              <a:t>5</a:t>
            </a:fld>
            <a:endParaRPr lang="en-US" altLang="en-US"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514600" y="1295400"/>
            <a:ext cx="1593850" cy="1905000"/>
          </a:xfrm>
          <a:prstGeom prst="rect">
            <a:avLst/>
          </a:prstGeom>
        </p:spPr>
      </p:pic>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114800" y="1295400"/>
            <a:ext cx="1530350" cy="1905000"/>
          </a:xfrm>
          <a:prstGeom prst="rect">
            <a:avLst/>
          </a:prstGeom>
        </p:spPr>
      </p:pic>
      <p:pic>
        <p:nvPicPr>
          <p:cNvPr id="7" name="Picture 6"/>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645150" y="1295400"/>
            <a:ext cx="1504950" cy="1905000"/>
          </a:xfrm>
          <a:prstGeom prst="rect">
            <a:avLst/>
          </a:prstGeom>
        </p:spPr>
      </p:pic>
      <p:pic>
        <p:nvPicPr>
          <p:cNvPr id="8" name="Picture 7"/>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7150100" y="1295400"/>
            <a:ext cx="1562100" cy="1905000"/>
          </a:xfrm>
          <a:prstGeom prst="rect">
            <a:avLst/>
          </a:prstGeom>
        </p:spPr>
      </p:pic>
      <p:pic>
        <p:nvPicPr>
          <p:cNvPr id="9" name="Picture 8"/>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952500" y="1295400"/>
            <a:ext cx="1562100" cy="1905000"/>
          </a:xfrm>
          <a:prstGeom prst="rect">
            <a:avLst/>
          </a:prstGeom>
        </p:spPr>
      </p:pic>
      <p:pic>
        <p:nvPicPr>
          <p:cNvPr id="10" name="Picture 9"/>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a:xfrm>
            <a:off x="952500" y="3695700"/>
            <a:ext cx="1333500" cy="2133600"/>
          </a:xfrm>
          <a:prstGeom prst="rect">
            <a:avLst/>
          </a:prstGeom>
        </p:spPr>
      </p:pic>
      <p:sp>
        <p:nvSpPr>
          <p:cNvPr id="11" name="TextBox 10"/>
          <p:cNvSpPr txBox="1"/>
          <p:nvPr/>
        </p:nvSpPr>
        <p:spPr>
          <a:xfrm>
            <a:off x="889000" y="5829300"/>
            <a:ext cx="1397000" cy="307777"/>
          </a:xfrm>
          <a:prstGeom prst="rect">
            <a:avLst/>
          </a:prstGeom>
          <a:noFill/>
        </p:spPr>
        <p:txBody>
          <a:bodyPr wrap="square" rtlCol="0">
            <a:spAutoFit/>
          </a:bodyPr>
          <a:lstStyle/>
          <a:p>
            <a:r>
              <a:rPr lang="en-US" sz="1400" dirty="0" smtClean="0"/>
              <a:t>A. Target Spots</a:t>
            </a:r>
            <a:endParaRPr lang="en-IN" sz="1400" dirty="0"/>
          </a:p>
        </p:txBody>
      </p:sp>
      <p:pic>
        <p:nvPicPr>
          <p:cNvPr id="12" name="Picture 11"/>
          <p:cNvPicPr>
            <a:picLocks noChangeAspect="1"/>
          </p:cNvPicPr>
          <p:nvPr/>
        </p:nvPicPr>
        <p:blipFill>
          <a:blip r:embed="rId8">
            <a:extLst>
              <a:ext uri="{28A0092B-C50C-407E-A947-70E740481C1C}">
                <a14:useLocalDpi xmlns="" xmlns:a14="http://schemas.microsoft.com/office/drawing/2010/main" val="0"/>
              </a:ext>
            </a:extLst>
          </a:blip>
          <a:stretch>
            <a:fillRect/>
          </a:stretch>
        </p:blipFill>
        <p:spPr>
          <a:xfrm>
            <a:off x="2473325" y="3708142"/>
            <a:ext cx="1412875" cy="2133600"/>
          </a:xfrm>
          <a:prstGeom prst="rect">
            <a:avLst/>
          </a:prstGeom>
        </p:spPr>
      </p:pic>
      <p:sp>
        <p:nvSpPr>
          <p:cNvPr id="13" name="TextBox 12"/>
          <p:cNvSpPr txBox="1"/>
          <p:nvPr/>
        </p:nvSpPr>
        <p:spPr>
          <a:xfrm>
            <a:off x="2387600" y="5828784"/>
            <a:ext cx="1498600" cy="307777"/>
          </a:xfrm>
          <a:prstGeom prst="rect">
            <a:avLst/>
          </a:prstGeom>
          <a:noFill/>
        </p:spPr>
        <p:txBody>
          <a:bodyPr wrap="square" rtlCol="0">
            <a:spAutoFit/>
          </a:bodyPr>
          <a:lstStyle/>
          <a:p>
            <a:r>
              <a:rPr lang="en-US" sz="1400" dirty="0" smtClean="0"/>
              <a:t>B. Mosaic Virus</a:t>
            </a:r>
            <a:endParaRPr lang="en-IN" sz="1400" dirty="0"/>
          </a:p>
        </p:txBody>
      </p:sp>
      <p:pic>
        <p:nvPicPr>
          <p:cNvPr id="14" name="Picture 13"/>
          <p:cNvPicPr>
            <a:picLocks noChangeAspect="1"/>
          </p:cNvPicPr>
          <p:nvPr/>
        </p:nvPicPr>
        <p:blipFill>
          <a:blip r:embed="rId9">
            <a:extLst>
              <a:ext uri="{28A0092B-C50C-407E-A947-70E740481C1C}">
                <a14:useLocalDpi xmlns="" xmlns:a14="http://schemas.microsoft.com/office/drawing/2010/main" val="0"/>
              </a:ext>
            </a:extLst>
          </a:blip>
          <a:stretch>
            <a:fillRect/>
          </a:stretch>
        </p:blipFill>
        <p:spPr>
          <a:xfrm>
            <a:off x="4022725" y="3708400"/>
            <a:ext cx="1527175" cy="2120642"/>
          </a:xfrm>
          <a:prstGeom prst="rect">
            <a:avLst/>
          </a:prstGeom>
        </p:spPr>
      </p:pic>
      <p:sp>
        <p:nvSpPr>
          <p:cNvPr id="15" name="TextBox 14"/>
          <p:cNvSpPr txBox="1"/>
          <p:nvPr/>
        </p:nvSpPr>
        <p:spPr>
          <a:xfrm>
            <a:off x="952500" y="3200400"/>
            <a:ext cx="2552700" cy="381000"/>
          </a:xfrm>
          <a:prstGeom prst="rect">
            <a:avLst/>
          </a:prstGeom>
          <a:noFill/>
        </p:spPr>
        <p:txBody>
          <a:bodyPr wrap="square" rtlCol="0">
            <a:spAutoFit/>
          </a:bodyPr>
          <a:lstStyle/>
          <a:p>
            <a:r>
              <a:rPr lang="en-US" dirty="0" smtClean="0"/>
              <a:t>Diseases Class Type:</a:t>
            </a:r>
            <a:endParaRPr lang="en-IN" dirty="0"/>
          </a:p>
        </p:txBody>
      </p:sp>
      <p:sp>
        <p:nvSpPr>
          <p:cNvPr id="16" name="TextBox 15"/>
          <p:cNvSpPr txBox="1"/>
          <p:nvPr/>
        </p:nvSpPr>
        <p:spPr>
          <a:xfrm>
            <a:off x="4073525" y="5841742"/>
            <a:ext cx="1520825" cy="461665"/>
          </a:xfrm>
          <a:prstGeom prst="rect">
            <a:avLst/>
          </a:prstGeom>
          <a:noFill/>
        </p:spPr>
        <p:txBody>
          <a:bodyPr wrap="square" rtlCol="0">
            <a:spAutoFit/>
          </a:bodyPr>
          <a:lstStyle/>
          <a:p>
            <a:r>
              <a:rPr lang="en-US" sz="1200" dirty="0" smtClean="0"/>
              <a:t>C. Yellow Leaf Curl Virus</a:t>
            </a:r>
            <a:endParaRPr lang="en-IN" sz="1200" dirty="0"/>
          </a:p>
        </p:txBody>
      </p:sp>
      <p:pic>
        <p:nvPicPr>
          <p:cNvPr id="17" name="Picture 16"/>
          <p:cNvPicPr>
            <a:picLocks noChangeAspect="1"/>
          </p:cNvPicPr>
          <p:nvPr/>
        </p:nvPicPr>
        <p:blipFill>
          <a:blip r:embed="rId10">
            <a:extLst>
              <a:ext uri="{28A0092B-C50C-407E-A947-70E740481C1C}">
                <a14:useLocalDpi xmlns="" xmlns:a14="http://schemas.microsoft.com/office/drawing/2010/main" val="0"/>
              </a:ext>
            </a:extLst>
          </a:blip>
          <a:stretch>
            <a:fillRect/>
          </a:stretch>
        </p:blipFill>
        <p:spPr>
          <a:xfrm>
            <a:off x="5686425" y="3705354"/>
            <a:ext cx="1498600" cy="2146042"/>
          </a:xfrm>
          <a:prstGeom prst="rect">
            <a:avLst/>
          </a:prstGeom>
        </p:spPr>
      </p:pic>
      <p:sp>
        <p:nvSpPr>
          <p:cNvPr id="18" name="TextBox 17"/>
          <p:cNvSpPr txBox="1"/>
          <p:nvPr/>
        </p:nvSpPr>
        <p:spPr>
          <a:xfrm>
            <a:off x="5619750" y="5804614"/>
            <a:ext cx="1600200" cy="307777"/>
          </a:xfrm>
          <a:prstGeom prst="rect">
            <a:avLst/>
          </a:prstGeom>
          <a:noFill/>
        </p:spPr>
        <p:txBody>
          <a:bodyPr wrap="square" rtlCol="0">
            <a:spAutoFit/>
          </a:bodyPr>
          <a:lstStyle/>
          <a:p>
            <a:r>
              <a:rPr lang="en-US" sz="1400" dirty="0" smtClean="0"/>
              <a:t>D. Early Blight</a:t>
            </a:r>
            <a:endParaRPr lang="en-IN" sz="1400" dirty="0"/>
          </a:p>
        </p:txBody>
      </p:sp>
      <p:pic>
        <p:nvPicPr>
          <p:cNvPr id="19" name="Picture 18"/>
          <p:cNvPicPr>
            <a:picLocks noChangeAspect="1"/>
          </p:cNvPicPr>
          <p:nvPr/>
        </p:nvPicPr>
        <p:blipFill>
          <a:blip r:embed="rId11">
            <a:extLst>
              <a:ext uri="{28A0092B-C50C-407E-A947-70E740481C1C}">
                <a14:useLocalDpi xmlns="" xmlns:a14="http://schemas.microsoft.com/office/drawing/2010/main" val="0"/>
              </a:ext>
            </a:extLst>
          </a:blip>
          <a:stretch>
            <a:fillRect/>
          </a:stretch>
        </p:blipFill>
        <p:spPr>
          <a:xfrm>
            <a:off x="7262813" y="3695700"/>
            <a:ext cx="1423987" cy="2155696"/>
          </a:xfrm>
          <a:prstGeom prst="rect">
            <a:avLst/>
          </a:prstGeom>
        </p:spPr>
      </p:pic>
      <p:sp>
        <p:nvSpPr>
          <p:cNvPr id="20" name="TextBox 19"/>
          <p:cNvSpPr txBox="1"/>
          <p:nvPr/>
        </p:nvSpPr>
        <p:spPr>
          <a:xfrm>
            <a:off x="7174706" y="5828784"/>
            <a:ext cx="1600200" cy="307777"/>
          </a:xfrm>
          <a:prstGeom prst="rect">
            <a:avLst/>
          </a:prstGeom>
          <a:noFill/>
        </p:spPr>
        <p:txBody>
          <a:bodyPr wrap="square" rtlCol="0">
            <a:spAutoFit/>
          </a:bodyPr>
          <a:lstStyle/>
          <a:p>
            <a:r>
              <a:rPr lang="en-US" sz="1400" dirty="0"/>
              <a:t>E</a:t>
            </a:r>
            <a:r>
              <a:rPr lang="en-US" sz="1400" dirty="0" smtClean="0"/>
              <a:t>. Late Blight</a:t>
            </a:r>
            <a:endParaRPr lang="en-IN" sz="1400" dirty="0"/>
          </a:p>
        </p:txBody>
      </p:sp>
      <p:sp>
        <p:nvSpPr>
          <p:cNvPr id="21" name="TextBox 20"/>
          <p:cNvSpPr txBox="1"/>
          <p:nvPr/>
        </p:nvSpPr>
        <p:spPr>
          <a:xfrm>
            <a:off x="8523287" y="5934075"/>
            <a:ext cx="1447800" cy="369332"/>
          </a:xfrm>
          <a:prstGeom prst="rect">
            <a:avLst/>
          </a:prstGeom>
          <a:noFill/>
        </p:spPr>
        <p:txBody>
          <a:bodyPr wrap="square" rtlCol="0">
            <a:spAutoFit/>
          </a:bodyPr>
          <a:lstStyle/>
          <a:p>
            <a:r>
              <a:rPr lang="en-US" dirty="0" smtClean="0"/>
              <a:t>…</a:t>
            </a:r>
            <a:endParaRPr lang="en-IN" dirty="0"/>
          </a:p>
        </p:txBody>
      </p:sp>
    </p:spTree>
    <p:extLst>
      <p:ext uri="{BB962C8B-B14F-4D97-AF65-F5344CB8AC3E}">
        <p14:creationId xmlns="" xmlns:p14="http://schemas.microsoft.com/office/powerpoint/2010/main" val="320239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F3BE26-4E94-BC4C-89DE-26033B90A610}"/>
              </a:ext>
            </a:extLst>
          </p:cNvPr>
          <p:cNvSpPr>
            <a:spLocks noGrp="1"/>
          </p:cNvSpPr>
          <p:nvPr>
            <p:ph type="title"/>
          </p:nvPr>
        </p:nvSpPr>
        <p:spPr/>
        <p:txBody>
          <a:bodyPr/>
          <a:lstStyle/>
          <a:p>
            <a:r>
              <a:rPr lang="en-US"/>
              <a:t>LITERATURE REVIEW</a:t>
            </a:r>
          </a:p>
        </p:txBody>
      </p:sp>
      <p:sp>
        <p:nvSpPr>
          <p:cNvPr id="3" name="Content Placeholder 2">
            <a:extLst>
              <a:ext uri="{FF2B5EF4-FFF2-40B4-BE49-F238E27FC236}">
                <a16:creationId xmlns="" xmlns:a16="http://schemas.microsoft.com/office/drawing/2014/main" id="{2F980C71-6E5F-2B4C-83AB-9B4117DBA379}"/>
              </a:ext>
            </a:extLst>
          </p:cNvPr>
          <p:cNvSpPr>
            <a:spLocks noGrp="1"/>
          </p:cNvSpPr>
          <p:nvPr>
            <p:ph idx="1"/>
          </p:nvPr>
        </p:nvSpPr>
        <p:spPr>
          <a:xfrm>
            <a:off x="685800" y="685800"/>
            <a:ext cx="8229600" cy="5827486"/>
          </a:xfrm>
        </p:spPr>
        <p:txBody>
          <a:bodyPr>
            <a:normAutofit fontScale="92500" lnSpcReduction="10000"/>
          </a:bodyPr>
          <a:lstStyle/>
          <a:p>
            <a:r>
              <a:rPr lang="en-US"/>
              <a:t>Vijai Singh et al. has detected plant leaf using image segmentation and soft computing techniques. They have used genetic algorithm for this purpose. Genetic algorithm belong to evolutionary algorithms which generate solutions for optimization problems.(2017)</a:t>
            </a:r>
          </a:p>
          <a:p>
            <a:endParaRPr lang="en-US"/>
          </a:p>
          <a:p>
            <a:r>
              <a:rPr lang="en-US"/>
              <a:t>Muhammad Hammad Saleem et al. has done plant disease detection and classification by deep learning. They have actually proposed different deep learning models that can be used for disease detection like lenet,alexnet etc. They have explained various dl approaches for the detection of plant diseases. Moreover, they have summarized many visualization techniques/mappings to recognize the symptoms of diseases.(2019)</a:t>
            </a:r>
          </a:p>
          <a:p>
            <a:endParaRPr lang="en-US"/>
          </a:p>
          <a:p>
            <a:r>
              <a:rPr lang="en-US"/>
              <a:t>Paper presents classification and detection techniques that can be used for plant leaf disease classification. Here preprocess is done before feature extraction. RGB images are converted into white and then converted into grey level image to extract the image of vein from each leaf. Then basic Morphological functions are applied on the image. Then the image is converted into binary image. After that if binary pixel value is 0 its converted to corresponding RGB image value. Finally by using pearson correlation and Dominating feature set and Naïve Bayesian classifier disease is detected.</a:t>
            </a:r>
          </a:p>
        </p:txBody>
      </p:sp>
      <p:sp>
        <p:nvSpPr>
          <p:cNvPr id="4" name="Slide Number Placeholder 3">
            <a:extLst>
              <a:ext uri="{FF2B5EF4-FFF2-40B4-BE49-F238E27FC236}">
                <a16:creationId xmlns="" xmlns:a16="http://schemas.microsoft.com/office/drawing/2014/main" id="{4C909A42-D27A-1145-AA15-770EFEA8F4BA}"/>
              </a:ext>
            </a:extLst>
          </p:cNvPr>
          <p:cNvSpPr>
            <a:spLocks noGrp="1"/>
          </p:cNvSpPr>
          <p:nvPr>
            <p:ph type="sldNum" sz="quarter" idx="12"/>
          </p:nvPr>
        </p:nvSpPr>
        <p:spPr/>
        <p:txBody>
          <a:bodyPr/>
          <a:lstStyle/>
          <a:p>
            <a:pPr>
              <a:defRPr/>
            </a:pPr>
            <a:fld id="{77BFBDC7-92BF-428C-A018-A86811B1E27F}" type="slidenum">
              <a:rPr lang="en-US" altLang="en-US" smtClean="0"/>
              <a:pPr>
                <a:defRPr/>
              </a:pPr>
              <a:t>6</a:t>
            </a:fld>
            <a:endParaRPr lang="en-US" altLang="en-US"/>
          </a:p>
        </p:txBody>
      </p:sp>
    </p:spTree>
    <p:extLst>
      <p:ext uri="{BB962C8B-B14F-4D97-AF65-F5344CB8AC3E}">
        <p14:creationId xmlns="" xmlns:p14="http://schemas.microsoft.com/office/powerpoint/2010/main" val="1721531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 Used</a:t>
            </a:r>
            <a:endParaRPr lang="en-US" dirty="0"/>
          </a:p>
        </p:txBody>
      </p:sp>
      <p:sp>
        <p:nvSpPr>
          <p:cNvPr id="3" name="Content Placeholder 2"/>
          <p:cNvSpPr>
            <a:spLocks noGrp="1"/>
          </p:cNvSpPr>
          <p:nvPr>
            <p:ph idx="1"/>
          </p:nvPr>
        </p:nvSpPr>
        <p:spPr/>
        <p:txBody>
          <a:bodyPr/>
          <a:lstStyle/>
          <a:p>
            <a:r>
              <a:rPr lang="en-US" dirty="0" err="1" smtClean="0"/>
              <a:t>numpy</a:t>
            </a:r>
            <a:endParaRPr lang="en-US" dirty="0" smtClean="0"/>
          </a:p>
          <a:p>
            <a:r>
              <a:rPr lang="en-US" dirty="0" smtClean="0"/>
              <a:t>cv2</a:t>
            </a:r>
          </a:p>
          <a:p>
            <a:r>
              <a:rPr lang="en-US" dirty="0" err="1" smtClean="0"/>
              <a:t>os</a:t>
            </a:r>
            <a:endParaRPr lang="en-US" dirty="0" smtClean="0"/>
          </a:p>
          <a:p>
            <a:r>
              <a:rPr lang="en-US" dirty="0" smtClean="0"/>
              <a:t>pickle</a:t>
            </a:r>
          </a:p>
          <a:p>
            <a:r>
              <a:rPr lang="en-US" dirty="0" err="1" smtClean="0"/>
              <a:t>sklearn</a:t>
            </a:r>
            <a:endParaRPr lang="en-US" dirty="0" smtClean="0"/>
          </a:p>
          <a:p>
            <a:r>
              <a:rPr lang="en-US" dirty="0" err="1" smtClean="0"/>
              <a:t>keras</a:t>
            </a:r>
            <a:endParaRPr lang="en-US" dirty="0" smtClean="0"/>
          </a:p>
          <a:p>
            <a:r>
              <a:rPr lang="en-US" dirty="0" err="1" smtClean="0"/>
              <a:t>matplotlib</a:t>
            </a:r>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77BFBDC7-92BF-428C-A018-A86811B1E27F}" type="slidenum">
              <a:rPr lang="en-US" altLang="en-US" smtClean="0"/>
              <a:pPr>
                <a:defRPr/>
              </a:pPr>
              <a:t>7</a:t>
            </a:fld>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Architecture</a:t>
            </a:r>
            <a:endParaRPr lang="en-US" dirty="0"/>
          </a:p>
        </p:txBody>
      </p:sp>
      <p:sp>
        <p:nvSpPr>
          <p:cNvPr id="3" name="Content Placeholder 2"/>
          <p:cNvSpPr>
            <a:spLocks noGrp="1"/>
          </p:cNvSpPr>
          <p:nvPr>
            <p:ph idx="1"/>
          </p:nvPr>
        </p:nvSpPr>
        <p:spPr/>
        <p:txBody>
          <a:bodyPr/>
          <a:lstStyle/>
          <a:p>
            <a:r>
              <a:rPr lang="en-US" dirty="0" smtClean="0"/>
              <a:t>Dataset consists of 256 x 256 pixel images </a:t>
            </a:r>
            <a:endParaRPr lang="en-US" dirty="0"/>
          </a:p>
        </p:txBody>
      </p:sp>
      <p:sp>
        <p:nvSpPr>
          <p:cNvPr id="4" name="Slide Number Placeholder 3"/>
          <p:cNvSpPr>
            <a:spLocks noGrp="1"/>
          </p:cNvSpPr>
          <p:nvPr>
            <p:ph type="sldNum" sz="quarter" idx="12"/>
          </p:nvPr>
        </p:nvSpPr>
        <p:spPr/>
        <p:txBody>
          <a:bodyPr/>
          <a:lstStyle/>
          <a:p>
            <a:pPr>
              <a:defRPr/>
            </a:pPr>
            <a:fld id="{77BFBDC7-92BF-428C-A018-A86811B1E27F}" type="slidenum">
              <a:rPr lang="en-US" altLang="en-US" smtClean="0"/>
              <a:pPr>
                <a:defRPr/>
              </a:pPr>
              <a:t>8</a:t>
            </a:fld>
            <a:endParaRPr lang="en-US" altLang="en-US"/>
          </a:p>
        </p:txBody>
      </p:sp>
      <p:pic>
        <p:nvPicPr>
          <p:cNvPr id="1026" name="Picture 2"/>
          <p:cNvPicPr>
            <a:picLocks noChangeAspect="1" noChangeArrowheads="1"/>
          </p:cNvPicPr>
          <p:nvPr/>
        </p:nvPicPr>
        <p:blipFill>
          <a:blip r:embed="rId2"/>
          <a:srcRect/>
          <a:stretch>
            <a:fillRect/>
          </a:stretch>
        </p:blipFill>
        <p:spPr bwMode="auto">
          <a:xfrm>
            <a:off x="1214414" y="1144105"/>
            <a:ext cx="3071834" cy="571389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857884" y="5929330"/>
            <a:ext cx="1790700" cy="447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714612" y="3071810"/>
            <a:ext cx="4743456" cy="1314440"/>
          </a:xfrm>
        </p:spPr>
        <p:txBody>
          <a:bodyPr>
            <a:normAutofit/>
          </a:bodyPr>
          <a:lstStyle/>
          <a:p>
            <a:pPr>
              <a:buNone/>
            </a:pPr>
            <a:r>
              <a:rPr lang="en-US" sz="4400" b="1" dirty="0" smtClean="0"/>
              <a:t>THANK YOU</a:t>
            </a:r>
            <a:endParaRPr lang="en-US" sz="4400" b="1" dirty="0"/>
          </a:p>
        </p:txBody>
      </p:sp>
      <p:sp>
        <p:nvSpPr>
          <p:cNvPr id="4" name="Slide Number Placeholder 3"/>
          <p:cNvSpPr>
            <a:spLocks noGrp="1"/>
          </p:cNvSpPr>
          <p:nvPr>
            <p:ph type="sldNum" sz="quarter" idx="12"/>
          </p:nvPr>
        </p:nvSpPr>
        <p:spPr/>
        <p:txBody>
          <a:bodyPr/>
          <a:lstStyle/>
          <a:p>
            <a:pPr>
              <a:defRPr/>
            </a:pPr>
            <a:fld id="{77BFBDC7-92BF-428C-A018-A86811B1E27F}" type="slidenum">
              <a:rPr lang="en-US" altLang="en-US" smtClean="0"/>
              <a:pPr>
                <a:defRPr/>
              </a:pPr>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1084</TotalTime>
  <Words>475</Words>
  <Application>Microsoft Office PowerPoint</Application>
  <PresentationFormat>On-screen Show (4:3)</PresentationFormat>
  <Paragraphs>82</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INTRODUCTION</vt:lpstr>
      <vt:lpstr>TYPES OF DISEASES</vt:lpstr>
      <vt:lpstr>Database</vt:lpstr>
      <vt:lpstr>Tomato Plant</vt:lpstr>
      <vt:lpstr>LITERATURE REVIEW</vt:lpstr>
      <vt:lpstr>Libraries Used</vt:lpstr>
      <vt:lpstr>Neural Network Architecture</vt:lpstr>
      <vt:lpstr>Slide 9</vt:lpstr>
    </vt:vector>
  </TitlesOfParts>
  <Company>VIT,PUNE-37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MRC Meet 2016</dc:title>
  <dc:subject>MRC Meet</dc:subject>
  <dc:creator>Ashutosh</dc:creator>
  <cp:lastModifiedBy>ABHI</cp:lastModifiedBy>
  <cp:revision>252</cp:revision>
  <dcterms:created xsi:type="dcterms:W3CDTF">2006-08-16T00:00:00Z</dcterms:created>
  <dcterms:modified xsi:type="dcterms:W3CDTF">2021-08-26T06:31:59Z</dcterms:modified>
</cp:coreProperties>
</file>