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9" r:id="rId6"/>
    <p:sldId id="271" r:id="rId7"/>
    <p:sldId id="268" r:id="rId8"/>
    <p:sldId id="264" r:id="rId9"/>
    <p:sldId id="273" r:id="rId10"/>
    <p:sldId id="272" r:id="rId11"/>
    <p:sldId id="27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3C8DC-CF9F-42C5-850C-E72810665A71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8172-1D4D-4301-82B5-8719C612CE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81CD-0C47-45DE-AB89-1CD94DC65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7407-EFF0-42D7-AF4B-B19C0AB2B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3634-808C-40B6-BCC3-A624F78F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515F-7128-4122-B7AE-B40ACE34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80D2-1F3B-47B0-9AC6-210414D5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13EC-8E90-476D-BAB1-EB937709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2ABC-2D4C-4821-ACA8-BE8F6F0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0A04-AB6A-4DA3-B0BE-52C85C1D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8DD3-E97C-4A88-80E0-9B11CACE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104E-6A2D-4A83-BC07-CE153411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F6ED9-B4C9-46AB-BB0F-803387CD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0F92D-8AD1-4E50-B0C0-6F080B5D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BFE0-7CF0-4E85-8AF3-033DD09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A732-9C6F-42FB-8BCC-A69F1F6D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1D71-D6B9-4CDF-BD52-15A642A1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0231-D08A-4D09-B42B-24B1570A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DB31-575A-4DCA-9ACE-B4E5FBE9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6760-8FDD-42EB-8275-62A6ECD5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08DD-C633-4E6B-A4F2-184A39BC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8CDA-F3A2-483E-BF93-371DA697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7B6C-A12A-4D24-B723-95E09F93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CF66-6FEC-4E29-AFDD-C5EB389C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79BD-E0EF-40A8-896D-6C19FF5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7820-A30C-452B-AE5E-A6BFB983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C997-A0D7-4E11-B185-F74984A1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98D-22B1-4298-951F-19FC6695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4C8B-0BF5-4248-B016-F8C98000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13AE-33A0-4701-9CF5-FA99A1EB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D67F-37E0-4A80-9244-A3C6ADC6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AAC7-A76E-4A63-BF53-F56646AD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2F2D-31A7-4970-8FF7-DA183EFA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CB09-18BD-438A-A046-7663B788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C680-6B3F-4A7F-A72F-4306DFAB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8FBD9-F05E-425A-B585-976BE08D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D4510-1AC5-4707-8683-B4F2939A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F83F-B84A-4F87-A386-0FBF4536D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036CA-6897-4A5A-B82B-1F4EBD99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7ACE6-8E65-4AE0-A316-EFCC147F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04DF-BA32-4BC1-AEC7-62F9494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2CC0-11C1-45C6-96B9-C439E32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2B30-5D7C-4911-A7B8-534A934B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2EB9-6B82-454C-9C24-1439F4F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8DC5C-BE01-4F98-BB63-1363CF67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0E07-6B5E-413D-B456-A2C44B15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58DA9-8AF5-4136-BBEF-8DB8F587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0BA85-C2A4-49F4-87F7-AC39D33C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B55-669E-4754-9281-D8F9333D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19F0-43B4-4FE6-8AD5-43BB4078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F7D9B-0AAC-4530-8852-56F35335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2620-F756-4F5F-8CC5-93E3BA95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EE6D-CCE1-40E6-8741-0F86F175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8E64-FEC3-422A-A9DB-C9712907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CD73-D7BB-4B26-8773-560B81C9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5184A-9E26-4251-B7A6-E1BE24898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8889-CC20-419C-8A66-4898EF64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D80D-3F0A-4148-8611-364774D6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A3A10-FDE3-4145-BE55-0E234655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8D35-3BF5-43F3-871C-4EFA7A3E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46173-6B32-4211-B29F-3CA00D76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2BD4-8140-4BD7-8F1E-A50B71E4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CC1F-E270-4577-AB76-D8C93A4DB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0FF6-4D85-4CE7-88EF-2A2FA2EF112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29BA-359F-457C-B84E-EAEA4E50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857-4D2B-45B9-B5FE-0809890B1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8F35-3C30-45C8-99AD-49FB86C8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3400"/>
            <a:ext cx="7772400" cy="2339631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B-4: DUST COLLECTOR </a:t>
            </a:r>
            <a:b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MOBILE DUSTBIN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CF23FE-E950-43E8-A4A6-95362A83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2469"/>
              </p:ext>
            </p:extLst>
          </p:nvPr>
        </p:nvGraphicFramePr>
        <p:xfrm>
          <a:off x="330506" y="2302525"/>
          <a:ext cx="8416887" cy="421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296">
                  <a:extLst>
                    <a:ext uri="{9D8B030D-6E8A-4147-A177-3AD203B41FA5}">
                      <a16:colId xmlns:a16="http://schemas.microsoft.com/office/drawing/2014/main" val="3898878368"/>
                    </a:ext>
                  </a:extLst>
                </a:gridCol>
                <a:gridCol w="2151962">
                  <a:extLst>
                    <a:ext uri="{9D8B030D-6E8A-4147-A177-3AD203B41FA5}">
                      <a16:colId xmlns:a16="http://schemas.microsoft.com/office/drawing/2014/main" val="3288731177"/>
                    </a:ext>
                  </a:extLst>
                </a:gridCol>
                <a:gridCol w="2805629">
                  <a:extLst>
                    <a:ext uri="{9D8B030D-6E8A-4147-A177-3AD203B41FA5}">
                      <a16:colId xmlns:a16="http://schemas.microsoft.com/office/drawing/2014/main" val="2585560129"/>
                    </a:ext>
                  </a:extLst>
                </a:gridCol>
              </a:tblGrid>
              <a:tr h="439189">
                <a:tc>
                  <a:txBody>
                    <a:bodyPr/>
                    <a:lstStyle/>
                    <a:p>
                      <a:r>
                        <a:rPr lang="en-IN" sz="3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GR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02406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r>
                        <a:rPr lang="en-IN" sz="2800" dirty="0"/>
                        <a:t>Himanshu Pandey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11810912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77054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Abhishek Hawaldar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11810931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81279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Abhijit Gawai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11810895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4676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Saumitra Godbole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11810945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9457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Hanzala Jamshed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11811237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9051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r>
                        <a:rPr lang="en-IN" sz="2800" dirty="0"/>
                        <a:t>Prashil Jambhulkar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11810849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9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1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586B0F-F4B2-4CCF-93B3-8379BE82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6987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EXPENDITURE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879F6F9-5A2F-4E8C-B519-F240FB994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09868"/>
              </p:ext>
            </p:extLst>
          </p:nvPr>
        </p:nvGraphicFramePr>
        <p:xfrm>
          <a:off x="0" y="800100"/>
          <a:ext cx="9144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8978339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9821272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2500454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657306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69803446"/>
                    </a:ext>
                  </a:extLst>
                </a:gridCol>
              </a:tblGrid>
              <a:tr h="864748">
                <a:tc>
                  <a:txBody>
                    <a:bodyPr/>
                    <a:lstStyle/>
                    <a:p>
                      <a:r>
                        <a:rPr lang="en-IN" sz="2000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UNIT COST</a:t>
                      </a:r>
                    </a:p>
                    <a:p>
                      <a:r>
                        <a:rPr lang="en-IN" sz="2000" dirty="0"/>
                        <a:t>(in 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TOTAL AMOUNT</a:t>
                      </a:r>
                    </a:p>
                    <a:p>
                      <a:r>
                        <a:rPr lang="en-IN" sz="2000" dirty="0"/>
                        <a:t>(in Rs.)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78812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62909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5552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BLUETOOTH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20922"/>
                  </a:ext>
                </a:extLst>
              </a:tr>
              <a:tr h="864748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BATTERY</a:t>
                      </a:r>
                    </a:p>
                    <a:p>
                      <a:r>
                        <a:rPr lang="en-IN" sz="2000" dirty="0"/>
                        <a:t>--12V RECHARGEABLE</a:t>
                      </a:r>
                    </a:p>
                    <a:p>
                      <a:r>
                        <a:rPr lang="en-IN" sz="2000" dirty="0"/>
                        <a:t>--9V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200</a:t>
                      </a:r>
                    </a:p>
                    <a:p>
                      <a:r>
                        <a:rPr lang="en-IN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1</a:t>
                      </a:r>
                    </a:p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2000" dirty="0"/>
                    </a:p>
                    <a:p>
                      <a:pPr algn="r"/>
                      <a:r>
                        <a:rPr lang="en-IN" sz="2000" dirty="0"/>
                        <a:t>200</a:t>
                      </a:r>
                    </a:p>
                    <a:p>
                      <a:pPr algn="r"/>
                      <a:r>
                        <a:rPr lang="en-IN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29904"/>
                  </a:ext>
                </a:extLst>
              </a:tr>
              <a:tr h="864748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MOTOR</a:t>
                      </a:r>
                    </a:p>
                    <a:p>
                      <a:r>
                        <a:rPr lang="en-IN" sz="2000" dirty="0"/>
                        <a:t>--12V 150 RPM MOTOR</a:t>
                      </a:r>
                    </a:p>
                    <a:p>
                      <a:r>
                        <a:rPr lang="en-IN" sz="2000" dirty="0"/>
                        <a:t>--5V 3000 RPM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180</a:t>
                      </a:r>
                    </a:p>
                    <a:p>
                      <a:r>
                        <a:rPr lang="en-IN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2</a:t>
                      </a:r>
                    </a:p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2000" dirty="0"/>
                    </a:p>
                    <a:p>
                      <a:pPr algn="r"/>
                      <a:r>
                        <a:rPr lang="en-IN" sz="2000" dirty="0"/>
                        <a:t>360</a:t>
                      </a:r>
                    </a:p>
                    <a:p>
                      <a:pPr algn="r"/>
                      <a:r>
                        <a:rPr lang="en-IN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03634"/>
                  </a:ext>
                </a:extLst>
              </a:tr>
              <a:tr h="864748"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WHEELS</a:t>
                      </a:r>
                    </a:p>
                    <a:p>
                      <a:r>
                        <a:rPr lang="en-IN" sz="2000" dirty="0"/>
                        <a:t>--CASTER WHEELS</a:t>
                      </a:r>
                    </a:p>
                    <a:p>
                      <a:r>
                        <a:rPr lang="en-IN" sz="2000" dirty="0"/>
                        <a:t>--6.4 cm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10</a:t>
                      </a:r>
                    </a:p>
                    <a:p>
                      <a:r>
                        <a:rPr lang="en-IN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1</a:t>
                      </a:r>
                    </a:p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2000" dirty="0"/>
                    </a:p>
                    <a:p>
                      <a:pPr algn="r"/>
                      <a:r>
                        <a:rPr lang="en-IN" sz="2000" dirty="0"/>
                        <a:t>10</a:t>
                      </a:r>
                    </a:p>
                    <a:p>
                      <a:pPr algn="r"/>
                      <a:r>
                        <a:rPr lang="en-IN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13752"/>
                  </a:ext>
                </a:extLst>
              </a:tr>
              <a:tr h="667406"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WIRES AND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-----</a:t>
                      </a:r>
                    </a:p>
                    <a:p>
                      <a:r>
                        <a:rPr lang="en-IN" sz="2000" dirty="0"/>
                        <a:t>        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-------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u="sng" dirty="0"/>
                        <a:t>__________50</a:t>
                      </a:r>
                    </a:p>
                    <a:p>
                      <a:pPr algn="r"/>
                      <a:r>
                        <a:rPr lang="en-IN" sz="2000" b="1" u="none" dirty="0"/>
                        <a:t>1485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4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63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C0CC-B21A-4EAB-B80A-B59D5DE7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F495-963F-43AD-82A5-0F8A689D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7" y="1046602"/>
            <a:ext cx="8295702" cy="54368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IN" sz="3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3600" dirty="0"/>
              <a:t>We would like to express our gratitude to the director </a:t>
            </a:r>
            <a:r>
              <a:rPr lang="en-IN" sz="3600" dirty="0" err="1"/>
              <a:t>Dr.</a:t>
            </a:r>
            <a:r>
              <a:rPr lang="en-IN" sz="3600" dirty="0"/>
              <a:t> </a:t>
            </a:r>
            <a:r>
              <a:rPr lang="en-IN" sz="3600" dirty="0" err="1"/>
              <a:t>Jalnekar</a:t>
            </a:r>
            <a:r>
              <a:rPr lang="en-IN" sz="3600" dirty="0"/>
              <a:t> Sir. Also we would like to thank our guide for the project Prof. </a:t>
            </a:r>
            <a:r>
              <a:rPr lang="en-IN" sz="3600" dirty="0" err="1"/>
              <a:t>Harshavardhan</a:t>
            </a:r>
            <a:r>
              <a:rPr lang="en-IN" sz="3600" dirty="0"/>
              <a:t> </a:t>
            </a:r>
            <a:r>
              <a:rPr lang="en-IN" sz="3600" dirty="0" err="1"/>
              <a:t>Khare</a:t>
            </a:r>
            <a:r>
              <a:rPr lang="en-IN" sz="3600" dirty="0"/>
              <a:t>  for giving  us the opportunity to do this project of  “dust collection using mobile dustbin” which has helped  us in getting </a:t>
            </a:r>
            <a:r>
              <a:rPr lang="en-IN" sz="3600" dirty="0" err="1"/>
              <a:t>valueable</a:t>
            </a:r>
            <a:r>
              <a:rPr lang="en-IN" sz="3600" dirty="0"/>
              <a:t> real life experience 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3600" dirty="0"/>
              <a:t> </a:t>
            </a:r>
            <a:endParaRPr lang="en-IN" sz="3600" dirty="0"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3600" dirty="0"/>
              <a:t> </a:t>
            </a:r>
            <a:endParaRPr lang="en-IN" sz="3600" dirty="0">
              <a:effectLst/>
            </a:endParaRPr>
          </a:p>
          <a:p>
            <a:pPr algn="just">
              <a:lnSpc>
                <a:spcPct val="10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494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8575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360-13A1-4700-A0EC-CD8B881B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Need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25F4-FF57-4E53-852C-591DD28D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1299990"/>
            <a:ext cx="8736375" cy="5376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/>
              <a:t>In today’s world waste collection has become an important issue. 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One of the most important part of this is collection of dust and other particle matter which cannot be collected manually. 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Moreover this form of waste has become more prominent in today’s pollution ridden world .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Hence we have come up with a solution for the problem of dust collection through our project.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4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2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COMPONENTS USED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02" y="1222872"/>
            <a:ext cx="8857562" cy="5552501"/>
          </a:xfrm>
        </p:spPr>
        <p:txBody>
          <a:bodyPr>
            <a:noAutofit/>
          </a:bodyPr>
          <a:lstStyle/>
          <a:p>
            <a:r>
              <a:rPr lang="en-US" sz="3200" dirty="0"/>
              <a:t>Arduino Nano Board</a:t>
            </a:r>
          </a:p>
          <a:p>
            <a:r>
              <a:rPr lang="en-IN" sz="3200" dirty="0"/>
              <a:t>L293d Dual Motor driver H-BRIDGE Module</a:t>
            </a:r>
          </a:p>
          <a:p>
            <a:r>
              <a:rPr lang="en-IN" sz="3200" dirty="0"/>
              <a:t>HC-05 Serial Port/TTL Bluetooth Module 3.3V/50mA DC supply.</a:t>
            </a:r>
          </a:p>
          <a:p>
            <a:r>
              <a:rPr lang="en-IN" sz="3200" u="sng" dirty="0"/>
              <a:t>BATTERY</a:t>
            </a:r>
            <a:r>
              <a:rPr lang="en-IN" sz="3200" dirty="0"/>
              <a:t>: -12V /1.3Ah rechargeable battery  X(1)</a:t>
            </a:r>
          </a:p>
          <a:p>
            <a:pPr marL="0" indent="0">
              <a:buNone/>
            </a:pPr>
            <a:r>
              <a:rPr lang="en-IN" sz="3200" dirty="0"/>
              <a:t> 	        -9v battery/170 </a:t>
            </a:r>
            <a:r>
              <a:rPr lang="en-IN" sz="3200" dirty="0" err="1"/>
              <a:t>mAh</a:t>
            </a:r>
            <a:r>
              <a:rPr lang="en-IN" sz="3200" dirty="0"/>
              <a:t> at 0.5A discharge  X(2)</a:t>
            </a:r>
          </a:p>
          <a:p>
            <a:r>
              <a:rPr lang="en-IN" sz="3200" u="sng" dirty="0"/>
              <a:t>MOTOR</a:t>
            </a:r>
            <a:r>
              <a:rPr lang="en-IN" sz="3200" dirty="0"/>
              <a:t>: -150rpm 12v motor/ Torque:2kgcm  X(2)</a:t>
            </a:r>
          </a:p>
          <a:p>
            <a:pPr marL="0" indent="0">
              <a:buNone/>
            </a:pPr>
            <a:r>
              <a:rPr lang="en-IN" sz="3200" dirty="0"/>
              <a:t>	           -3000rpm motor  X(1)</a:t>
            </a:r>
          </a:p>
          <a:p>
            <a:r>
              <a:rPr lang="en-IN" sz="3200" u="sng" dirty="0"/>
              <a:t>WHEELS</a:t>
            </a:r>
            <a:r>
              <a:rPr lang="en-IN" sz="3200" dirty="0"/>
              <a:t>:   -Swivel round ball caster wheel(11mm diameter).  X(1)</a:t>
            </a:r>
          </a:p>
          <a:p>
            <a:pPr marL="0" indent="0">
              <a:buNone/>
            </a:pPr>
            <a:r>
              <a:rPr lang="en-IN" sz="3200" dirty="0"/>
              <a:t>                  -6.4 cm diameter wheels  X(2)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6E25-4A27-4D22-BBE1-AC4EB415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Working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866F-1E88-4BF2-880D-87D4EEC7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6771"/>
            <a:ext cx="9144000" cy="56829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IN" sz="4600" dirty="0"/>
              <a:t>The machine consists of a vaccum suction part which sucks the dust from the opening near the surface.</a:t>
            </a:r>
          </a:p>
          <a:p>
            <a:pPr>
              <a:lnSpc>
                <a:spcPct val="120000"/>
              </a:lnSpc>
            </a:pPr>
            <a:r>
              <a:rPr lang="en-IN" sz="4600" dirty="0"/>
              <a:t>The base consists of motors and wheels which provides mobility to our vacuum part.</a:t>
            </a:r>
          </a:p>
          <a:p>
            <a:pPr>
              <a:lnSpc>
                <a:spcPct val="120000"/>
              </a:lnSpc>
            </a:pPr>
            <a:r>
              <a:rPr lang="en-IN" sz="4600" dirty="0"/>
              <a:t>The mobile part of the project is connected to a Bluetooth device. The Bluetooth module can be connected to our android phones. To receive and transmit signal.</a:t>
            </a:r>
          </a:p>
          <a:p>
            <a:pPr>
              <a:lnSpc>
                <a:spcPct val="120000"/>
              </a:lnSpc>
            </a:pPr>
            <a:r>
              <a:rPr lang="en-IN" sz="4600" dirty="0"/>
              <a:t>The vaccum part of the machine is detachable  so that the waste collect can be disposed with ease.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72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3ABAE9-59DA-495E-B6C3-CC46613B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443-7651-4AE9-A5A9-273B0A7A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451485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sz="4000" b="1" dirty="0"/>
              <a:t>Pseudo Code</a:t>
            </a:r>
          </a:p>
          <a:p>
            <a:pPr marL="0" indent="0">
              <a:buNone/>
            </a:pPr>
            <a:r>
              <a:rPr lang="en-IN" dirty="0"/>
              <a:t> //Coding done on Arduino IDE.</a:t>
            </a:r>
          </a:p>
          <a:p>
            <a:pPr marL="0" indent="0">
              <a:buNone/>
            </a:pPr>
            <a:r>
              <a:rPr lang="en-IN" dirty="0"/>
              <a:t>int pwm1=100,pwm2=0;</a:t>
            </a:r>
            <a:br>
              <a:rPr lang="en-IN" dirty="0"/>
            </a:br>
            <a:r>
              <a:rPr lang="en-IN" dirty="0"/>
              <a:t>#define motor1 3                      </a:t>
            </a:r>
            <a:br>
              <a:rPr lang="en-IN" dirty="0"/>
            </a:br>
            <a:r>
              <a:rPr lang="en-IN" dirty="0"/>
              <a:t>#define motor2 5</a:t>
            </a:r>
            <a:br>
              <a:rPr lang="en-IN" dirty="0"/>
            </a:br>
            <a:r>
              <a:rPr lang="en-IN" dirty="0"/>
              <a:t>#define motor3 7</a:t>
            </a:r>
            <a:br>
              <a:rPr lang="en-IN" dirty="0"/>
            </a:br>
            <a:r>
              <a:rPr lang="en-IN" dirty="0"/>
              <a:t>#define motor4 9</a:t>
            </a:r>
            <a:br>
              <a:rPr lang="en-IN" dirty="0"/>
            </a:br>
            <a:r>
              <a:rPr lang="en-IN" dirty="0"/>
              <a:t>#define motor5 2</a:t>
            </a:r>
            <a:br>
              <a:rPr lang="en-IN" dirty="0"/>
            </a:br>
            <a:r>
              <a:rPr lang="en-IN" dirty="0"/>
              <a:t>           </a:t>
            </a:r>
            <a:br>
              <a:rPr lang="en-IN" dirty="0"/>
            </a:br>
            <a:r>
              <a:rPr lang="en-IN" dirty="0"/>
              <a:t>void setup()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(motor1,OUTPUT);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(motor2,OUTPUT);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(motor3,OUTPUT);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(motor4,OUTPUT);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(motor5,OUTPUT);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  <a:br>
              <a:rPr lang="en-IN" dirty="0"/>
            </a:br>
            <a:r>
              <a:rPr lang="en-IN" dirty="0"/>
              <a:t> 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void loop() {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digitalWrite</a:t>
            </a:r>
            <a:r>
              <a:rPr lang="en-IN" dirty="0"/>
              <a:t>(motor5,HIGH);</a:t>
            </a:r>
            <a:br>
              <a:rPr lang="en-IN" dirty="0"/>
            </a:br>
            <a:r>
              <a:rPr lang="en-IN" dirty="0"/>
              <a:t>  if(</a:t>
            </a:r>
            <a:r>
              <a:rPr lang="en-IN" dirty="0" err="1"/>
              <a:t>Serial.available</a:t>
            </a:r>
            <a:r>
              <a:rPr lang="en-IN" dirty="0"/>
              <a:t>()&gt;0) </a:t>
            </a:r>
            <a:br>
              <a:rPr lang="en-IN" dirty="0"/>
            </a:br>
            <a:r>
              <a:rPr lang="en-IN" dirty="0"/>
              <a:t> {    char t=</a:t>
            </a:r>
            <a:r>
              <a:rPr lang="en-IN" dirty="0" err="1"/>
              <a:t>Serial.read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       if (t=='F')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4402-6E65-4FAE-9826-5106131E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0"/>
            <a:ext cx="462915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{</a:t>
            </a:r>
            <a:r>
              <a:rPr lang="en-IN" dirty="0" err="1"/>
              <a:t>analogWrite</a:t>
            </a:r>
            <a:r>
              <a:rPr lang="en-IN" dirty="0"/>
              <a:t>(motor1,pwm1);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(motor2,pwm2);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(motor3,pwm2+50);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(motor4,pwm1);}</a:t>
            </a:r>
            <a:br>
              <a:rPr lang="en-IN" dirty="0"/>
            </a:br>
            <a:r>
              <a:rPr lang="en-IN" dirty="0"/>
              <a:t>      else if (t=='L')</a:t>
            </a:r>
            <a:br>
              <a:rPr lang="en-IN" dirty="0"/>
            </a:br>
            <a:r>
              <a:rPr lang="en-IN" dirty="0"/>
              <a:t>      {</a:t>
            </a:r>
            <a:r>
              <a:rPr lang="en-IN" dirty="0" err="1"/>
              <a:t>analogWrite</a:t>
            </a:r>
            <a:r>
              <a:rPr lang="en-IN" dirty="0"/>
              <a:t>(motor1,pwm1);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(motor2,pwm2);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(motor3,pwm2+50);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(motor4,pwm2+50); }</a:t>
            </a:r>
            <a:br>
              <a:rPr lang="en-IN" dirty="0"/>
            </a:br>
            <a:r>
              <a:rPr lang="en-IN" dirty="0"/>
              <a:t>      else if (t=='R')</a:t>
            </a:r>
            <a:br>
              <a:rPr lang="en-IN" dirty="0"/>
            </a:br>
            <a:r>
              <a:rPr lang="en-IN" dirty="0"/>
              <a:t>      {</a:t>
            </a:r>
            <a:r>
              <a:rPr lang="en-IN" dirty="0" err="1"/>
              <a:t>analogWrite</a:t>
            </a:r>
            <a:r>
              <a:rPr lang="en-IN" dirty="0"/>
              <a:t>(motor1,pwm2);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(motor2,pwm2);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(motor3,pwm2+50);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(motor4,pwm1);}</a:t>
            </a:r>
            <a:br>
              <a:rPr lang="en-IN" dirty="0"/>
            </a:br>
            <a:r>
              <a:rPr lang="en-IN" dirty="0"/>
              <a:t>      else if (t=='B')</a:t>
            </a:r>
            <a:br>
              <a:rPr lang="en-IN" dirty="0"/>
            </a:br>
            <a:r>
              <a:rPr lang="en-IN" dirty="0"/>
              <a:t>      {</a:t>
            </a:r>
            <a:r>
              <a:rPr lang="en-IN" dirty="0" err="1"/>
              <a:t>digitalWrite</a:t>
            </a:r>
            <a:r>
              <a:rPr lang="en-IN" dirty="0"/>
              <a:t>(motor1,LOW);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(motor2,LOW);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(motor3,LOW);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(motor4,LOW);}</a:t>
            </a:r>
            <a:br>
              <a:rPr lang="en-IN" dirty="0"/>
            </a:br>
            <a:r>
              <a:rPr lang="en-IN" dirty="0"/>
              <a:t>       else if (t=='S’)          {</a:t>
            </a:r>
            <a:r>
              <a:rPr lang="en-IN" dirty="0" err="1"/>
              <a:t>analogWrite</a:t>
            </a:r>
            <a:r>
              <a:rPr lang="en-IN" dirty="0"/>
              <a:t>(motor1,pwm2);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(motor2,pwm2);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(motor3,pwm1);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analogWrite</a:t>
            </a:r>
            <a:r>
              <a:rPr lang="en-IN" dirty="0"/>
              <a:t>(motor4,pwm1);}  }   }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1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C1302-FE66-45D0-A1A1-36E37B64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825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ADVANTAGES</a:t>
            </a:r>
            <a:r>
              <a:rPr lang="en-IN" sz="4800" dirty="0"/>
              <a:t> </a:t>
            </a:r>
            <a:r>
              <a:rPr lang="en-IN" dirty="0"/>
              <a:t>   </a:t>
            </a:r>
            <a:r>
              <a:rPr lang="en-IN" sz="6000" b="1" dirty="0"/>
              <a:t>DRAWBACKS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81998-21EF-4DC6-8A85-DD45662B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164612"/>
            <a:ext cx="3886200" cy="53824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/>
              <a:t>Easy to use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Time saving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Efficient method of dust collection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Economical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It is compact.</a:t>
            </a:r>
          </a:p>
          <a:p>
            <a:pPr>
              <a:lnSpc>
                <a:spcPct val="150000"/>
              </a:lnSpc>
            </a:pPr>
            <a:endParaRPr lang="en-IN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DAE7B-E484-44B2-AFB8-7DB93A7C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64612"/>
            <a:ext cx="4514845" cy="56750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Limited dust storage capacity.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Dust should be disposed frequently.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Works only on even surfaces.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Limited to small particles  </a:t>
            </a:r>
          </a:p>
          <a:p>
            <a:pPr>
              <a:lnSpc>
                <a:spcPct val="150000"/>
              </a:lnSpc>
            </a:pPr>
            <a:endParaRPr lang="en-IN" sz="3200" dirty="0"/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51A999-7650-4531-AE47-8BD7156B127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514850" y="18255"/>
            <a:ext cx="0" cy="132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D9567-390B-493F-8EF1-7C35A59B0C57}"/>
              </a:ext>
            </a:extLst>
          </p:cNvPr>
          <p:cNvCxnSpPr>
            <a:stCxn id="4" idx="2"/>
          </p:cNvCxnSpPr>
          <p:nvPr/>
        </p:nvCxnSpPr>
        <p:spPr>
          <a:xfrm>
            <a:off x="4514850" y="1343818"/>
            <a:ext cx="0" cy="551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98006B-83C7-46CD-A38E-799DCDE72EA7}"/>
              </a:ext>
            </a:extLst>
          </p:cNvPr>
          <p:cNvCxnSpPr/>
          <p:nvPr/>
        </p:nvCxnSpPr>
        <p:spPr>
          <a:xfrm>
            <a:off x="0" y="10135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4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54708-65B1-481A-945E-4C48984B23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2982"/>
            <a:ext cx="8558784" cy="6825018"/>
          </a:xfrm>
        </p:spPr>
      </p:pic>
    </p:spTree>
    <p:extLst>
      <p:ext uri="{BB962C8B-B14F-4D97-AF65-F5344CB8AC3E}">
        <p14:creationId xmlns:p14="http://schemas.microsoft.com/office/powerpoint/2010/main" val="42390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5C68-6250-4898-AEF7-BC263DB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2546-8CF9-4FEB-AB7F-96D2B53B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900"/>
            <a:ext cx="9144000" cy="5257799"/>
          </a:xfrm>
        </p:spPr>
        <p:txBody>
          <a:bodyPr>
            <a:normAutofit/>
          </a:bodyPr>
          <a:lstStyle/>
          <a:p>
            <a:r>
              <a:rPr lang="en-IN" sz="4000" dirty="0"/>
              <a:t>We can use Wi-fi module instead of Bluetooth module, to increase the range.</a:t>
            </a:r>
          </a:p>
          <a:p>
            <a:r>
              <a:rPr lang="en-IN" sz="4000" dirty="0"/>
              <a:t>We can make it automatic instead of manual control.</a:t>
            </a:r>
          </a:p>
          <a:p>
            <a:r>
              <a:rPr lang="en-IN" sz="4000" dirty="0"/>
              <a:t>We can increase storage capacity.</a:t>
            </a:r>
          </a:p>
          <a:p>
            <a:r>
              <a:rPr lang="en-IN" sz="4000" dirty="0"/>
              <a:t>We can increase the suction power so that it will suck bigger particles.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15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B-4: DUST COLLECTOR  USING MOBILE DUSTBIN</vt:lpstr>
      <vt:lpstr>Need for the project</vt:lpstr>
      <vt:lpstr>COMPONENTS USED</vt:lpstr>
      <vt:lpstr>Working Mechanism</vt:lpstr>
      <vt:lpstr>PowerPoint Presentation</vt:lpstr>
      <vt:lpstr>PowerPoint Presentation</vt:lpstr>
      <vt:lpstr>ADVANTAGES    DRAWBACKS</vt:lpstr>
      <vt:lpstr>PowerPoint Presentation</vt:lpstr>
      <vt:lpstr>FUTURE SCOPE</vt:lpstr>
      <vt:lpstr>EXPENDITURE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COLLECTOR  USING MOBILE DUSTBIN</dc:title>
  <cp:lastModifiedBy>Abhijit Gawai</cp:lastModifiedBy>
  <cp:revision>26</cp:revision>
  <dcterms:modified xsi:type="dcterms:W3CDTF">2021-08-24T11:50:21Z</dcterms:modified>
</cp:coreProperties>
</file>