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338" y="193880"/>
            <a:ext cx="8689976" cy="2509213"/>
          </a:xfrm>
        </p:spPr>
        <p:txBody>
          <a:bodyPr/>
          <a:lstStyle/>
          <a:p>
            <a:r>
              <a:rPr lang="en-US" dirty="0" smtClean="0"/>
              <a:t>Why to choose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2360" y="2811377"/>
            <a:ext cx="6310146" cy="1371599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GROUP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NO:-12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MEMBERS:-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HIMANSHU PANDEY(20)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NISHANT BHAT(41)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BHARGAV PAWAR(46)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SHYAM KAWALE(27)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ABHIJEET GAWAI(18)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73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4710" y="314592"/>
            <a:ext cx="10364451" cy="1596177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5490" y="1808069"/>
            <a:ext cx="10363826" cy="3424107"/>
          </a:xfrm>
        </p:spPr>
        <p:txBody>
          <a:bodyPr/>
          <a:lstStyle/>
          <a:p>
            <a:r>
              <a:rPr lang="en-US" dirty="0"/>
              <a:t>From so many years relational database like SQL is the main model which is used for database management.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as of present non-relational databases like ‘NoSQL’ are gaining an importance as an alternate platform for database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0" y="3738700"/>
            <a:ext cx="4862700" cy="29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4709" y="426012"/>
            <a:ext cx="10364451" cy="15961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sql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9079" y="1320345"/>
            <a:ext cx="10363826" cy="3424107"/>
          </a:xfrm>
        </p:spPr>
        <p:txBody>
          <a:bodyPr/>
          <a:lstStyle/>
          <a:p>
            <a:r>
              <a:rPr lang="en-US" dirty="0"/>
              <a:t>SQL stands for Structured Query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standard programming language that lets us access and manipulate databases.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execute queries, retrieve data, insert records, update records, delete records, create new tables in a database through different queries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SQL server has a set of tables containing predefined categories or </a:t>
            </a:r>
            <a:r>
              <a:rPr lang="en-US" dirty="0" smtClean="0"/>
              <a:t>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52" y="4042610"/>
            <a:ext cx="5820527" cy="25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9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1277" y="161316"/>
            <a:ext cx="10364451" cy="1596177"/>
          </a:xfrm>
        </p:spPr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2825" y="1661241"/>
            <a:ext cx="10363826" cy="3424107"/>
          </a:xfrm>
        </p:spPr>
        <p:txBody>
          <a:bodyPr/>
          <a:lstStyle/>
          <a:p>
            <a:r>
              <a:rPr lang="en-US" dirty="0"/>
              <a:t>SQL is most commonly used database language but at the same time it can be limiting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main requirement for SQL is predefined schema to determine the structure of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must follow the same structure. This requires significant up-front preparation and it means a change in the structure can disturb a whole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means it does not support rows having dissimilar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6110" y="-252663"/>
            <a:ext cx="10364451" cy="1596177"/>
          </a:xfrm>
        </p:spPr>
        <p:txBody>
          <a:bodyPr/>
          <a:lstStyle/>
          <a:p>
            <a:r>
              <a:rPr lang="en-US" dirty="0" smtClean="0"/>
              <a:t>What is ‘</a:t>
            </a:r>
            <a:r>
              <a:rPr lang="en-US" dirty="0" err="1" smtClean="0"/>
              <a:t>nOsql</a:t>
            </a:r>
            <a:r>
              <a:rPr lang="en-US" dirty="0" smtClean="0"/>
              <a:t>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9553" y="1005269"/>
            <a:ext cx="10363826" cy="3424107"/>
          </a:xfrm>
        </p:spPr>
        <p:txBody>
          <a:bodyPr/>
          <a:lstStyle/>
          <a:p>
            <a:r>
              <a:rPr lang="en-US" dirty="0"/>
              <a:t>NoSQL stands for ‘not only SQL’.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kind of database model that is not required to follow an particular relational schema.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provides us with different features as:-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Creating documents without the need to predefine their structure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Unique structure of each document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Varying syntax can be used from database to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2" y="4260934"/>
            <a:ext cx="5884445" cy="2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-an alternative for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real world, as we are handling an immense amount of data and having this data in organized and well-structured manner actually creates a slow down performance of the system. Thus this approach of RDBMS database like SQL reduces efficiency </a:t>
            </a:r>
            <a:endParaRPr lang="en-US" dirty="0" smtClean="0"/>
          </a:p>
          <a:p>
            <a:r>
              <a:rPr lang="en-US" dirty="0"/>
              <a:t>Unlike SQL, NoSQL is believed to be a completely different database platform which provides us high performance, fast processing of information at larger volume. This is a database suitable to the needs of big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1731" y="356447"/>
            <a:ext cx="10364451" cy="1596177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SCALABILITY</a:t>
            </a:r>
          </a:p>
          <a:p>
            <a:r>
              <a:rPr lang="en-US" b="1" dirty="0" smtClean="0"/>
              <a:t>Bigger DATA </a:t>
            </a:r>
            <a:r>
              <a:rPr lang="en-US" b="1" dirty="0"/>
              <a:t>HANDLING CAPABILITY </a:t>
            </a:r>
            <a:endParaRPr lang="en-US" b="1" dirty="0" smtClean="0"/>
          </a:p>
          <a:p>
            <a:r>
              <a:rPr lang="en-US" b="1" dirty="0"/>
              <a:t>SUPPORT FOR UNSTRUCTURED </a:t>
            </a:r>
            <a:r>
              <a:rPr lang="en-US" b="1" dirty="0" smtClean="0"/>
              <a:t>TEXT</a:t>
            </a:r>
          </a:p>
          <a:p>
            <a:r>
              <a:rPr lang="en-US" b="1" dirty="0"/>
              <a:t>SUPPORT FOR MULTIPLE DATA </a:t>
            </a:r>
            <a:r>
              <a:rPr lang="en-US" b="1" dirty="0" smtClean="0"/>
              <a:t>STRUCTURE</a:t>
            </a:r>
          </a:p>
          <a:p>
            <a:r>
              <a:rPr lang="en-US" b="1" dirty="0"/>
              <a:t>LESSER SERVER </a:t>
            </a:r>
            <a:r>
              <a:rPr lang="en-US" b="1" dirty="0" smtClean="0"/>
              <a:t>COST</a:t>
            </a:r>
            <a:endParaRPr lang="en-US" dirty="0"/>
          </a:p>
          <a:p>
            <a:pPr lvl="0"/>
            <a:r>
              <a:rPr lang="en-US" b="1" dirty="0"/>
              <a:t>ABILITY TO HANDLE CHANGE OVER </a:t>
            </a:r>
            <a:r>
              <a:rPr lang="en-US" b="1" dirty="0" smtClean="0"/>
              <a:t>TIME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3" y="1952624"/>
            <a:ext cx="4840707" cy="33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8299" y="450075"/>
            <a:ext cx="10364451" cy="1596177"/>
          </a:xfrm>
        </p:spPr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1110" y="1849734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NoSQL is very new in comparison to SQL and is not as stable don’t have much functionalities.</a:t>
            </a:r>
          </a:p>
          <a:p>
            <a:pPr lvl="0"/>
            <a:r>
              <a:rPr lang="en-US" dirty="0"/>
              <a:t>NoSQL is not at all compatible with SQL.</a:t>
            </a:r>
          </a:p>
          <a:p>
            <a:pPr lvl="0"/>
            <a:r>
              <a:rPr lang="en-US" dirty="0"/>
              <a:t>Most NoSQL databases do not perform ACID transactions, a technique for ensuring that data remains consistent across the entire database as it is moved around.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8614" y="137253"/>
            <a:ext cx="10364451" cy="159617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1426" y="1488787"/>
            <a:ext cx="10363826" cy="3424107"/>
          </a:xfrm>
        </p:spPr>
        <p:txBody>
          <a:bodyPr/>
          <a:lstStyle/>
          <a:p>
            <a:r>
              <a:rPr lang="en-US" dirty="0"/>
              <a:t>NoSQL and SQL are both good platforms for database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No doubt NoSQL is gaining its ground but both have their own advantages and limitations.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keeping in mind the limitations of both we should select the one which we will prove more fruitful to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454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226</TotalTime>
  <Words>495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Why to choose nosql?</vt:lpstr>
      <vt:lpstr>INTRODUCTION </vt:lpstr>
      <vt:lpstr>What is sql? </vt:lpstr>
      <vt:lpstr>Limitations of sql</vt:lpstr>
      <vt:lpstr>What is ‘nOsql’ ?</vt:lpstr>
      <vt:lpstr>Nosql-an alternative for sql</vt:lpstr>
      <vt:lpstr>Benefits of nosql</vt:lpstr>
      <vt:lpstr>Limitations of nosql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HHP</dc:creator>
  <cp:lastModifiedBy>HHP</cp:lastModifiedBy>
  <cp:revision>10</cp:revision>
  <dcterms:created xsi:type="dcterms:W3CDTF">2020-04-12T07:14:32Z</dcterms:created>
  <dcterms:modified xsi:type="dcterms:W3CDTF">2020-04-12T22:06:15Z</dcterms:modified>
</cp:coreProperties>
</file>