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76" r:id="rId2"/>
    <p:sldId id="267" r:id="rId3"/>
    <p:sldId id="268" r:id="rId4"/>
    <p:sldId id="269" r:id="rId5"/>
    <p:sldId id="270" r:id="rId6"/>
    <p:sldId id="271" r:id="rId7"/>
    <p:sldId id="272" r:id="rId8"/>
    <p:sldId id="273" r:id="rId9"/>
    <p:sldId id="274" r:id="rId10"/>
    <p:sldId id="275" r:id="rId11"/>
    <p:sldId id="280" r:id="rId12"/>
    <p:sldId id="281" r:id="rId13"/>
    <p:sldId id="282" r:id="rId14"/>
    <p:sldId id="277" r:id="rId15"/>
    <p:sldId id="279" r:id="rId16"/>
    <p:sldId id="261" r:id="rId17"/>
    <p:sldId id="262" r:id="rId18"/>
    <p:sldId id="263" r:id="rId19"/>
    <p:sldId id="278" r:id="rId20"/>
    <p:sldId id="265" r:id="rId21"/>
    <p:sldId id="283" r:id="rId22"/>
    <p:sldId id="266" r:id="rId2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4EE6C8-2635-4DEF-8A5E-634C81078B19}" v="497" dt="2020-10-28T16:03:51.7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2" autoAdjust="0"/>
    <p:restoredTop sz="94660"/>
  </p:normalViewPr>
  <p:slideViewPr>
    <p:cSldViewPr snapToGrid="0">
      <p:cViewPr varScale="1">
        <p:scale>
          <a:sx n="92" d="100"/>
          <a:sy n="92" d="100"/>
        </p:scale>
        <p:origin x="-110" y="-12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hant bhat" userId="2f34f0565df35c02" providerId="Windows Live" clId="Web-{0E4EE6C8-2635-4DEF-8A5E-634C81078B19}"/>
    <pc:docChg chg="addSld modSld">
      <pc:chgData name="Nishant bhat" userId="2f34f0565df35c02" providerId="Windows Live" clId="Web-{0E4EE6C8-2635-4DEF-8A5E-634C81078B19}" dt="2020-10-28T16:03:51.736" v="497" actId="20577"/>
      <pc:docMkLst>
        <pc:docMk/>
      </pc:docMkLst>
      <pc:sldChg chg="addSp modSp">
        <pc:chgData name="Nishant bhat" userId="2f34f0565df35c02" providerId="Windows Live" clId="Web-{0E4EE6C8-2635-4DEF-8A5E-634C81078B19}" dt="2020-10-28T15:02:51.198" v="369" actId="14100"/>
        <pc:sldMkLst>
          <pc:docMk/>
          <pc:sldMk cId="109857222" sldId="256"/>
        </pc:sldMkLst>
        <pc:spChg chg="mod">
          <ac:chgData name="Nishant bhat" userId="2f34f0565df35c02" providerId="Windows Live" clId="Web-{0E4EE6C8-2635-4DEF-8A5E-634C81078B19}" dt="2020-10-28T15:00:37.603" v="365" actId="14100"/>
          <ac:spMkLst>
            <pc:docMk/>
            <pc:sldMk cId="109857222" sldId="256"/>
            <ac:spMk id="2" creationId="{00000000-0000-0000-0000-000000000000}"/>
          </ac:spMkLst>
        </pc:spChg>
        <pc:spChg chg="mod">
          <ac:chgData name="Nishant bhat" userId="2f34f0565df35c02" providerId="Windows Live" clId="Web-{0E4EE6C8-2635-4DEF-8A5E-634C81078B19}" dt="2020-10-28T15:00:43.463" v="366" actId="14100"/>
          <ac:spMkLst>
            <pc:docMk/>
            <pc:sldMk cId="109857222" sldId="256"/>
            <ac:spMk id="3" creationId="{00000000-0000-0000-0000-000000000000}"/>
          </ac:spMkLst>
        </pc:spChg>
        <pc:picChg chg="add mod">
          <ac:chgData name="Nishant bhat" userId="2f34f0565df35c02" providerId="Windows Live" clId="Web-{0E4EE6C8-2635-4DEF-8A5E-634C81078B19}" dt="2020-10-28T15:02:51.198" v="369" actId="14100"/>
          <ac:picMkLst>
            <pc:docMk/>
            <pc:sldMk cId="109857222" sldId="256"/>
            <ac:picMk id="4" creationId="{54C15FBA-BCEC-4CE9-A34F-DDF9459E2EB3}"/>
          </ac:picMkLst>
        </pc:picChg>
      </pc:sldChg>
      <pc:sldChg chg="modSp new">
        <pc:chgData name="Nishant bhat" userId="2f34f0565df35c02" providerId="Windows Live" clId="Web-{0E4EE6C8-2635-4DEF-8A5E-634C81078B19}" dt="2020-10-28T15:21:57.575" v="394" actId="14100"/>
        <pc:sldMkLst>
          <pc:docMk/>
          <pc:sldMk cId="2493196058" sldId="257"/>
        </pc:sldMkLst>
        <pc:spChg chg="mod">
          <ac:chgData name="Nishant bhat" userId="2f34f0565df35c02" providerId="Windows Live" clId="Web-{0E4EE6C8-2635-4DEF-8A5E-634C81078B19}" dt="2020-10-28T15:10:44.902" v="382" actId="20577"/>
          <ac:spMkLst>
            <pc:docMk/>
            <pc:sldMk cId="2493196058" sldId="257"/>
            <ac:spMk id="2" creationId="{1233290F-0363-43AC-99BD-D73F49882F02}"/>
          </ac:spMkLst>
        </pc:spChg>
        <pc:spChg chg="mod">
          <ac:chgData name="Nishant bhat" userId="2f34f0565df35c02" providerId="Windows Live" clId="Web-{0E4EE6C8-2635-4DEF-8A5E-634C81078B19}" dt="2020-10-28T15:21:57.575" v="394" actId="14100"/>
          <ac:spMkLst>
            <pc:docMk/>
            <pc:sldMk cId="2493196058" sldId="257"/>
            <ac:spMk id="3" creationId="{5F55C2A6-CB1A-4F5D-80E5-AEA1EC0419DC}"/>
          </ac:spMkLst>
        </pc:spChg>
      </pc:sldChg>
      <pc:sldChg chg="addSp delSp modSp new">
        <pc:chgData name="Nishant bhat" userId="2f34f0565df35c02" providerId="Windows Live" clId="Web-{0E4EE6C8-2635-4DEF-8A5E-634C81078B19}" dt="2020-10-28T16:03:49.361" v="495" actId="20577"/>
        <pc:sldMkLst>
          <pc:docMk/>
          <pc:sldMk cId="298058869" sldId="258"/>
        </pc:sldMkLst>
        <pc:spChg chg="mod">
          <ac:chgData name="Nishant bhat" userId="2f34f0565df35c02" providerId="Windows Live" clId="Web-{0E4EE6C8-2635-4DEF-8A5E-634C81078B19}" dt="2020-10-28T15:57:05.826" v="434" actId="20577"/>
          <ac:spMkLst>
            <pc:docMk/>
            <pc:sldMk cId="298058869" sldId="258"/>
            <ac:spMk id="2" creationId="{6693ABA1-0327-4884-B4C5-835E352E0451}"/>
          </ac:spMkLst>
        </pc:spChg>
        <pc:spChg chg="mod">
          <ac:chgData name="Nishant bhat" userId="2f34f0565df35c02" providerId="Windows Live" clId="Web-{0E4EE6C8-2635-4DEF-8A5E-634C81078B19}" dt="2020-10-28T16:03:49.361" v="495" actId="20577"/>
          <ac:spMkLst>
            <pc:docMk/>
            <pc:sldMk cId="298058869" sldId="258"/>
            <ac:spMk id="3" creationId="{82D1C785-47F1-4A2B-8594-CC2E77F24AED}"/>
          </ac:spMkLst>
        </pc:spChg>
        <pc:spChg chg="add del mod">
          <ac:chgData name="Nishant bhat" userId="2f34f0565df35c02" providerId="Windows Live" clId="Web-{0E4EE6C8-2635-4DEF-8A5E-634C81078B19}" dt="2020-10-28T16:02:32.419" v="476"/>
          <ac:spMkLst>
            <pc:docMk/>
            <pc:sldMk cId="298058869" sldId="258"/>
            <ac:spMk id="4" creationId="{370A48F3-59F3-44F7-A6D0-44F234DD6217}"/>
          </ac:spMkLst>
        </pc:spChg>
        <pc:picChg chg="add mod">
          <ac:chgData name="Nishant bhat" userId="2f34f0565df35c02" providerId="Windows Live" clId="Web-{0E4EE6C8-2635-4DEF-8A5E-634C81078B19}" dt="2020-10-28T16:03:39.720" v="492" actId="1076"/>
          <ac:picMkLst>
            <pc:docMk/>
            <pc:sldMk cId="298058869" sldId="258"/>
            <ac:picMk id="5" creationId="{6DF48CB8-BDEE-41D5-94F5-90EF45768E2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8EA387-93A8-4DAF-A086-ACC8D9C99D8A}" type="datetimeFigureOut">
              <a:rPr lang="en-IN" smtClean="0"/>
              <a:pPr/>
              <a:t>26-08-2021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DA10A3-5C55-4DF1-BE08-782B7F4E15D2}" type="slidenum">
              <a:rPr lang="en-IN" smtClean="0"/>
              <a:pPr/>
              <a:t>‹#›</a:t>
            </a:fld>
            <a:endParaRPr lang="en-IN"/>
          </a:p>
        </p:txBody>
      </p:sp>
    </p:spTree>
    <p:extLst>
      <p:ext uri="{BB962C8B-B14F-4D97-AF65-F5344CB8AC3E}">
        <p14:creationId xmlns="" xmlns:p14="http://schemas.microsoft.com/office/powerpoint/2010/main" val="646728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 xmlns:a16="http://schemas.microsoft.com/office/drawing/2014/main" id="{99585B5E-290A-4A3E-86F3-AB915C7754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099" name="Notes Placeholder 2">
            <a:extLst>
              <a:ext uri="{FF2B5EF4-FFF2-40B4-BE49-F238E27FC236}">
                <a16:creationId xmlns="" xmlns:a16="http://schemas.microsoft.com/office/drawing/2014/main" id="{6C25D539-FB6A-436F-A5FF-868000080B9A}"/>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100" name="Slide Number Placeholder 3">
            <a:extLst>
              <a:ext uri="{FF2B5EF4-FFF2-40B4-BE49-F238E27FC236}">
                <a16:creationId xmlns="" xmlns:a16="http://schemas.microsoft.com/office/drawing/2014/main" id="{D4C37BD0-D36F-4CB3-B48B-CE598AA714EA}"/>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17DD8EDF-4181-4D77-ACC0-2F7ECB031358}" type="slidenum">
              <a:rPr lang="en-US" altLang="en-US"/>
              <a:pPr/>
              <a:t>11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normAutofit/>
          </a:bodyPr>
          <a:lstStyle>
            <a:lvl1pPr>
              <a:defRPr sz="3600">
                <a:latin typeface="Times New Roman" pitchFamily="18" charset="0"/>
                <a:cs typeface="Times New Roman"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 xmlns:a16="http://schemas.microsoft.com/office/drawing/2014/main" id="{0C7AD9E5-81F7-4E71-91B8-F122E0E10816}"/>
              </a:ext>
            </a:extLst>
          </p:cNvPr>
          <p:cNvSpPr>
            <a:spLocks noGrp="1"/>
          </p:cNvSpPr>
          <p:nvPr>
            <p:ph type="dt" sz="half" idx="10"/>
          </p:nvPr>
        </p:nvSpPr>
        <p:spPr/>
        <p:txBody>
          <a:bodyPr/>
          <a:lstStyle>
            <a:lvl1pPr>
              <a:defRPr/>
            </a:lvl1pPr>
          </a:lstStyle>
          <a:p>
            <a:fld id="{846CE7D5-CF57-46EF-B807-FDD0502418D4}" type="datetimeFigureOut">
              <a:rPr lang="en-US" smtClean="0"/>
              <a:pPr/>
              <a:t>8/26/2021</a:t>
            </a:fld>
            <a:endParaRPr lang="en-US"/>
          </a:p>
        </p:txBody>
      </p:sp>
      <p:sp>
        <p:nvSpPr>
          <p:cNvPr id="5" name="Footer Placeholder 4">
            <a:extLst>
              <a:ext uri="{FF2B5EF4-FFF2-40B4-BE49-F238E27FC236}">
                <a16:creationId xmlns="" xmlns:a16="http://schemas.microsoft.com/office/drawing/2014/main" id="{DD66350A-3FC6-4D2E-8BA7-C2E4CFFD6AA0}"/>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 xmlns:a16="http://schemas.microsoft.com/office/drawing/2014/main" id="{FC575D7D-DC9D-4C19-BBB9-C22247CFEB14}"/>
              </a:ext>
            </a:extLst>
          </p:cNvPr>
          <p:cNvSpPr>
            <a:spLocks noGrp="1"/>
          </p:cNvSpPr>
          <p:nvPr>
            <p:ph type="sldNum" sz="quarter" idx="12"/>
          </p:nvPr>
        </p:nvSpPr>
        <p:spPr/>
        <p:txBody>
          <a:bodyPr/>
          <a:lstStyle>
            <a:lvl1pPr>
              <a:defRPr/>
            </a:lvl1p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834615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C550690-EDF1-4588-B745-3CEF245F76F2}"/>
              </a:ext>
            </a:extLst>
          </p:cNvPr>
          <p:cNvSpPr>
            <a:spLocks noGrp="1"/>
          </p:cNvSpPr>
          <p:nvPr>
            <p:ph type="dt" sz="half" idx="10"/>
          </p:nvPr>
        </p:nvSpPr>
        <p:spPr/>
        <p:txBody>
          <a:bodyPr/>
          <a:lstStyle>
            <a:lvl1pPr>
              <a:defRPr/>
            </a:lvl1pPr>
          </a:lstStyle>
          <a:p>
            <a:fld id="{846CE7D5-CF57-46EF-B807-FDD0502418D4}" type="datetimeFigureOut">
              <a:rPr lang="en-US" smtClean="0"/>
              <a:pPr/>
              <a:t>8/26/2021</a:t>
            </a:fld>
            <a:endParaRPr lang="en-US"/>
          </a:p>
        </p:txBody>
      </p:sp>
      <p:sp>
        <p:nvSpPr>
          <p:cNvPr id="5" name="Footer Placeholder 4">
            <a:extLst>
              <a:ext uri="{FF2B5EF4-FFF2-40B4-BE49-F238E27FC236}">
                <a16:creationId xmlns="" xmlns:a16="http://schemas.microsoft.com/office/drawing/2014/main" id="{5F241DD2-03EA-4B18-B5C8-DBC5F1790210}"/>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 xmlns:a16="http://schemas.microsoft.com/office/drawing/2014/main" id="{48A50284-AE99-4E35-A05B-E39295757CF6}"/>
              </a:ext>
            </a:extLst>
          </p:cNvPr>
          <p:cNvSpPr>
            <a:spLocks noGrp="1"/>
          </p:cNvSpPr>
          <p:nvPr>
            <p:ph type="sldNum" sz="quarter" idx="12"/>
          </p:nvPr>
        </p:nvSpPr>
        <p:spPr/>
        <p:txBody>
          <a:bodyPr/>
          <a:lstStyle>
            <a:lvl1pPr>
              <a:defRPr/>
            </a:lvl1p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22341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CD8C74A-0D77-4242-9653-B2C7F833F1AF}"/>
              </a:ext>
            </a:extLst>
          </p:cNvPr>
          <p:cNvSpPr>
            <a:spLocks noGrp="1"/>
          </p:cNvSpPr>
          <p:nvPr>
            <p:ph type="dt" sz="half" idx="10"/>
          </p:nvPr>
        </p:nvSpPr>
        <p:spPr/>
        <p:txBody>
          <a:bodyPr/>
          <a:lstStyle>
            <a:lvl1pPr>
              <a:defRPr/>
            </a:lvl1pPr>
          </a:lstStyle>
          <a:p>
            <a:fld id="{846CE7D5-CF57-46EF-B807-FDD0502418D4}" type="datetimeFigureOut">
              <a:rPr lang="en-US" smtClean="0"/>
              <a:pPr/>
              <a:t>8/26/2021</a:t>
            </a:fld>
            <a:endParaRPr lang="en-US"/>
          </a:p>
        </p:txBody>
      </p:sp>
      <p:sp>
        <p:nvSpPr>
          <p:cNvPr id="5" name="Footer Placeholder 4">
            <a:extLst>
              <a:ext uri="{FF2B5EF4-FFF2-40B4-BE49-F238E27FC236}">
                <a16:creationId xmlns="" xmlns:a16="http://schemas.microsoft.com/office/drawing/2014/main" id="{54FD1F77-9A1F-486E-9990-7AB0A2337CBF}"/>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 xmlns:a16="http://schemas.microsoft.com/office/drawing/2014/main" id="{DAD874CD-2800-4B78-8F92-7165F2D075C8}"/>
              </a:ext>
            </a:extLst>
          </p:cNvPr>
          <p:cNvSpPr>
            <a:spLocks noGrp="1"/>
          </p:cNvSpPr>
          <p:nvPr>
            <p:ph type="sldNum" sz="quarter" idx="12"/>
          </p:nvPr>
        </p:nvSpPr>
        <p:spPr/>
        <p:txBody>
          <a:bodyPr/>
          <a:lstStyle>
            <a:lvl1pPr>
              <a:defRPr/>
            </a:lvl1p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006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0"/>
            <a:ext cx="10972800" cy="609600"/>
          </a:xfrm>
        </p:spPr>
        <p:txBody>
          <a:bodyPr>
            <a:noAutofit/>
          </a:bodyPr>
          <a:lstStyle>
            <a:lvl1pPr>
              <a:defRPr sz="2800">
                <a:latin typeface="Times New Roman" pitchFamily="18" charset="0"/>
                <a:cs typeface="Times New Roman"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914400" y="685801"/>
            <a:ext cx="10972800" cy="4525963"/>
          </a:xfrm>
        </p:spPr>
        <p:txBody>
          <a:bodyPr>
            <a:normAutofit/>
          </a:bodyPr>
          <a:lstStyle>
            <a:lvl1pPr>
              <a:defRPr sz="2000">
                <a:latin typeface="Times New Roman" pitchFamily="18" charset="0"/>
                <a:cs typeface="Times New Roman" pitchFamily="18" charset="0"/>
              </a:defRPr>
            </a:lvl1pPr>
            <a:lvl2pPr>
              <a:defRPr sz="1800">
                <a:latin typeface="Times New Roman" pitchFamily="18" charset="0"/>
                <a:cs typeface="Times New Roman" pitchFamily="18" charset="0"/>
              </a:defRPr>
            </a:lvl2pPr>
            <a:lvl3pPr>
              <a:defRPr sz="1600">
                <a:latin typeface="Times New Roman" pitchFamily="18" charset="0"/>
                <a:cs typeface="Times New Roman" pitchFamily="18" charset="0"/>
              </a:defRPr>
            </a:lvl3pPr>
            <a:lvl4pPr>
              <a:defRPr sz="1400">
                <a:latin typeface="Times New Roman" pitchFamily="18" charset="0"/>
                <a:cs typeface="Times New Roman" pitchFamily="18" charset="0"/>
              </a:defRPr>
            </a:lvl4pPr>
            <a:lvl5pPr>
              <a:defRPr sz="1400">
                <a:latin typeface="Times New Roman" pitchFamily="18" charset="0"/>
                <a:cs typeface="Times New Roman"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895E5044-44E7-4A0F-A272-9F3104F6172F}"/>
              </a:ext>
            </a:extLst>
          </p:cNvPr>
          <p:cNvSpPr>
            <a:spLocks noGrp="1"/>
          </p:cNvSpPr>
          <p:nvPr>
            <p:ph type="dt" sz="half" idx="10"/>
          </p:nvPr>
        </p:nvSpPr>
        <p:spPr/>
        <p:txBody>
          <a:bodyPr/>
          <a:lstStyle>
            <a:lvl1pPr>
              <a:defRPr/>
            </a:lvl1pPr>
          </a:lstStyle>
          <a:p>
            <a:fld id="{846CE7D5-CF57-46EF-B807-FDD0502418D4}" type="datetimeFigureOut">
              <a:rPr lang="en-US" smtClean="0"/>
              <a:pPr/>
              <a:t>8/26/2021</a:t>
            </a:fld>
            <a:endParaRPr lang="en-US"/>
          </a:p>
        </p:txBody>
      </p:sp>
      <p:sp>
        <p:nvSpPr>
          <p:cNvPr id="5" name="Footer Placeholder 4">
            <a:extLst>
              <a:ext uri="{FF2B5EF4-FFF2-40B4-BE49-F238E27FC236}">
                <a16:creationId xmlns="" xmlns:a16="http://schemas.microsoft.com/office/drawing/2014/main" id="{2BCF79B6-84E7-45F8-973A-0DCF5D060C11}"/>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 xmlns:a16="http://schemas.microsoft.com/office/drawing/2014/main" id="{43E76A0A-AA09-42B3-9E56-A234EE669133}"/>
              </a:ext>
            </a:extLst>
          </p:cNvPr>
          <p:cNvSpPr>
            <a:spLocks noGrp="1"/>
          </p:cNvSpPr>
          <p:nvPr>
            <p:ph type="sldNum" sz="quarter" idx="12"/>
          </p:nvPr>
        </p:nvSpPr>
        <p:spPr/>
        <p:txBody>
          <a:bodyPr/>
          <a:lstStyle>
            <a:lvl1pPr>
              <a:defRPr/>
            </a:lvl1p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539404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05253419-D13D-4115-9844-80D64EB7F0BD}"/>
              </a:ext>
            </a:extLst>
          </p:cNvPr>
          <p:cNvSpPr>
            <a:spLocks noGrp="1"/>
          </p:cNvSpPr>
          <p:nvPr>
            <p:ph type="dt" sz="half" idx="10"/>
          </p:nvPr>
        </p:nvSpPr>
        <p:spPr/>
        <p:txBody>
          <a:bodyPr/>
          <a:lstStyle>
            <a:lvl1pPr>
              <a:defRPr/>
            </a:lvl1pPr>
          </a:lstStyle>
          <a:p>
            <a:fld id="{846CE7D5-CF57-46EF-B807-FDD0502418D4}" type="datetimeFigureOut">
              <a:rPr lang="en-US" smtClean="0"/>
              <a:pPr/>
              <a:t>8/26/2021</a:t>
            </a:fld>
            <a:endParaRPr lang="en-US"/>
          </a:p>
        </p:txBody>
      </p:sp>
      <p:sp>
        <p:nvSpPr>
          <p:cNvPr id="5" name="Footer Placeholder 4">
            <a:extLst>
              <a:ext uri="{FF2B5EF4-FFF2-40B4-BE49-F238E27FC236}">
                <a16:creationId xmlns="" xmlns:a16="http://schemas.microsoft.com/office/drawing/2014/main" id="{12ED63AB-52CB-49E3-BD18-33973DB5E670}"/>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 xmlns:a16="http://schemas.microsoft.com/office/drawing/2014/main" id="{95DE9FD0-5508-4214-9046-8505F175B331}"/>
              </a:ext>
            </a:extLst>
          </p:cNvPr>
          <p:cNvSpPr>
            <a:spLocks noGrp="1"/>
          </p:cNvSpPr>
          <p:nvPr>
            <p:ph type="sldNum" sz="quarter" idx="12"/>
          </p:nvPr>
        </p:nvSpPr>
        <p:spPr/>
        <p:txBody>
          <a:bodyPr/>
          <a:lstStyle>
            <a:lvl1pPr>
              <a:defRPr/>
            </a:lvl1p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89029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 xmlns:a16="http://schemas.microsoft.com/office/drawing/2014/main" id="{A63F5C61-627E-496D-9DBB-C5444E6C1164}"/>
              </a:ext>
            </a:extLst>
          </p:cNvPr>
          <p:cNvSpPr>
            <a:spLocks noGrp="1"/>
          </p:cNvSpPr>
          <p:nvPr>
            <p:ph type="dt" sz="half" idx="10"/>
          </p:nvPr>
        </p:nvSpPr>
        <p:spPr/>
        <p:txBody>
          <a:bodyPr/>
          <a:lstStyle>
            <a:lvl1pPr>
              <a:defRPr/>
            </a:lvl1pPr>
          </a:lstStyle>
          <a:p>
            <a:fld id="{846CE7D5-CF57-46EF-B807-FDD0502418D4}" type="datetimeFigureOut">
              <a:rPr lang="en-US" smtClean="0"/>
              <a:pPr/>
              <a:t>8/26/2021</a:t>
            </a:fld>
            <a:endParaRPr lang="en-US"/>
          </a:p>
        </p:txBody>
      </p:sp>
      <p:sp>
        <p:nvSpPr>
          <p:cNvPr id="6" name="Footer Placeholder 4">
            <a:extLst>
              <a:ext uri="{FF2B5EF4-FFF2-40B4-BE49-F238E27FC236}">
                <a16:creationId xmlns="" xmlns:a16="http://schemas.microsoft.com/office/drawing/2014/main" id="{0B2202C6-70CB-43E3-B059-414AFE7D6719}"/>
              </a:ext>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16:creationId xmlns="" xmlns:a16="http://schemas.microsoft.com/office/drawing/2014/main" id="{D75E621C-BE16-49CB-8F9A-6B6343916EA1}"/>
              </a:ext>
            </a:extLst>
          </p:cNvPr>
          <p:cNvSpPr>
            <a:spLocks noGrp="1"/>
          </p:cNvSpPr>
          <p:nvPr>
            <p:ph type="sldNum" sz="quarter" idx="12"/>
          </p:nvPr>
        </p:nvSpPr>
        <p:spPr/>
        <p:txBody>
          <a:bodyPr/>
          <a:lstStyle>
            <a:lvl1pPr>
              <a:defRPr/>
            </a:lvl1p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449399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 xmlns:a16="http://schemas.microsoft.com/office/drawing/2014/main" id="{C14A8AD6-04DA-49EC-83BD-D349939BC231}"/>
              </a:ext>
            </a:extLst>
          </p:cNvPr>
          <p:cNvSpPr>
            <a:spLocks noGrp="1"/>
          </p:cNvSpPr>
          <p:nvPr>
            <p:ph type="dt" sz="half" idx="10"/>
          </p:nvPr>
        </p:nvSpPr>
        <p:spPr/>
        <p:txBody>
          <a:bodyPr/>
          <a:lstStyle>
            <a:lvl1pPr>
              <a:defRPr/>
            </a:lvl1pPr>
          </a:lstStyle>
          <a:p>
            <a:fld id="{846CE7D5-CF57-46EF-B807-FDD0502418D4}" type="datetimeFigureOut">
              <a:rPr lang="en-US" smtClean="0"/>
              <a:pPr/>
              <a:t>8/26/2021</a:t>
            </a:fld>
            <a:endParaRPr lang="en-US"/>
          </a:p>
        </p:txBody>
      </p:sp>
      <p:sp>
        <p:nvSpPr>
          <p:cNvPr id="8" name="Footer Placeholder 4">
            <a:extLst>
              <a:ext uri="{FF2B5EF4-FFF2-40B4-BE49-F238E27FC236}">
                <a16:creationId xmlns="" xmlns:a16="http://schemas.microsoft.com/office/drawing/2014/main" id="{CA6DB889-4B6F-4ED2-9024-32CA4BACB39C}"/>
              </a:ext>
            </a:extLst>
          </p:cNvPr>
          <p:cNvSpPr>
            <a:spLocks noGrp="1"/>
          </p:cNvSpPr>
          <p:nvPr>
            <p:ph type="ftr" sz="quarter" idx="11"/>
          </p:nvPr>
        </p:nvSpPr>
        <p:spPr/>
        <p:txBody>
          <a:bodyPr/>
          <a:lstStyle>
            <a:lvl1pPr>
              <a:defRPr/>
            </a:lvl1pPr>
          </a:lstStyle>
          <a:p>
            <a:endParaRPr lang="en-US"/>
          </a:p>
        </p:txBody>
      </p:sp>
      <p:sp>
        <p:nvSpPr>
          <p:cNvPr id="9" name="Slide Number Placeholder 5">
            <a:extLst>
              <a:ext uri="{FF2B5EF4-FFF2-40B4-BE49-F238E27FC236}">
                <a16:creationId xmlns="" xmlns:a16="http://schemas.microsoft.com/office/drawing/2014/main" id="{3C7758F6-111E-419F-AB8D-16EE62742BC2}"/>
              </a:ext>
            </a:extLst>
          </p:cNvPr>
          <p:cNvSpPr>
            <a:spLocks noGrp="1"/>
          </p:cNvSpPr>
          <p:nvPr>
            <p:ph type="sldNum" sz="quarter" idx="12"/>
          </p:nvPr>
        </p:nvSpPr>
        <p:spPr/>
        <p:txBody>
          <a:bodyPr/>
          <a:lstStyle>
            <a:lvl1pPr>
              <a:defRPr/>
            </a:lvl1p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913523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 xmlns:a16="http://schemas.microsoft.com/office/drawing/2014/main" id="{86F8483B-C14B-498B-B622-65B0AC648C6C}"/>
              </a:ext>
            </a:extLst>
          </p:cNvPr>
          <p:cNvSpPr>
            <a:spLocks noGrp="1"/>
          </p:cNvSpPr>
          <p:nvPr>
            <p:ph type="dt" sz="half" idx="10"/>
          </p:nvPr>
        </p:nvSpPr>
        <p:spPr/>
        <p:txBody>
          <a:bodyPr/>
          <a:lstStyle>
            <a:lvl1pPr>
              <a:defRPr/>
            </a:lvl1pPr>
          </a:lstStyle>
          <a:p>
            <a:fld id="{846CE7D5-CF57-46EF-B807-FDD0502418D4}" type="datetimeFigureOut">
              <a:rPr lang="en-US" smtClean="0"/>
              <a:pPr/>
              <a:t>8/26/2021</a:t>
            </a:fld>
            <a:endParaRPr lang="en-US"/>
          </a:p>
        </p:txBody>
      </p:sp>
      <p:sp>
        <p:nvSpPr>
          <p:cNvPr id="4" name="Footer Placeholder 4">
            <a:extLst>
              <a:ext uri="{FF2B5EF4-FFF2-40B4-BE49-F238E27FC236}">
                <a16:creationId xmlns="" xmlns:a16="http://schemas.microsoft.com/office/drawing/2014/main" id="{E9DD3DCE-197F-42D1-B690-459B12B712F3}"/>
              </a:ext>
            </a:extLst>
          </p:cNvPr>
          <p:cNvSpPr>
            <a:spLocks noGrp="1"/>
          </p:cNvSpPr>
          <p:nvPr>
            <p:ph type="ftr" sz="quarter" idx="11"/>
          </p:nvPr>
        </p:nvSpPr>
        <p:spPr/>
        <p:txBody>
          <a:bodyPr/>
          <a:lstStyle>
            <a:lvl1pPr>
              <a:defRPr/>
            </a:lvl1pPr>
          </a:lstStyle>
          <a:p>
            <a:endParaRPr lang="en-US"/>
          </a:p>
        </p:txBody>
      </p:sp>
      <p:sp>
        <p:nvSpPr>
          <p:cNvPr id="5" name="Slide Number Placeholder 5">
            <a:extLst>
              <a:ext uri="{FF2B5EF4-FFF2-40B4-BE49-F238E27FC236}">
                <a16:creationId xmlns="" xmlns:a16="http://schemas.microsoft.com/office/drawing/2014/main" id="{61177E11-B6B5-43C0-B2D7-987C4DFD6895}"/>
              </a:ext>
            </a:extLst>
          </p:cNvPr>
          <p:cNvSpPr>
            <a:spLocks noGrp="1"/>
          </p:cNvSpPr>
          <p:nvPr>
            <p:ph type="sldNum" sz="quarter" idx="12"/>
          </p:nvPr>
        </p:nvSpPr>
        <p:spPr/>
        <p:txBody>
          <a:bodyPr/>
          <a:lstStyle>
            <a:lvl1pPr>
              <a:defRPr/>
            </a:lvl1p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75776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 xmlns:a16="http://schemas.microsoft.com/office/drawing/2014/main" id="{43E5917F-6FC7-48D7-B2F0-4D8A783FA67F}"/>
              </a:ext>
            </a:extLst>
          </p:cNvPr>
          <p:cNvSpPr>
            <a:spLocks noGrp="1"/>
          </p:cNvSpPr>
          <p:nvPr>
            <p:ph type="dt" sz="half" idx="10"/>
          </p:nvPr>
        </p:nvSpPr>
        <p:spPr/>
        <p:txBody>
          <a:bodyPr/>
          <a:lstStyle>
            <a:lvl1pPr>
              <a:defRPr/>
            </a:lvl1pPr>
          </a:lstStyle>
          <a:p>
            <a:fld id="{846CE7D5-CF57-46EF-B807-FDD0502418D4}" type="datetimeFigureOut">
              <a:rPr lang="en-US" smtClean="0"/>
              <a:pPr/>
              <a:t>8/26/2021</a:t>
            </a:fld>
            <a:endParaRPr lang="en-US"/>
          </a:p>
        </p:txBody>
      </p:sp>
      <p:sp>
        <p:nvSpPr>
          <p:cNvPr id="3" name="Footer Placeholder 4">
            <a:extLst>
              <a:ext uri="{FF2B5EF4-FFF2-40B4-BE49-F238E27FC236}">
                <a16:creationId xmlns="" xmlns:a16="http://schemas.microsoft.com/office/drawing/2014/main" id="{C32D5A7D-C1FB-4826-A316-D4C026363FA2}"/>
              </a:ext>
            </a:extLst>
          </p:cNvPr>
          <p:cNvSpPr>
            <a:spLocks noGrp="1"/>
          </p:cNvSpPr>
          <p:nvPr>
            <p:ph type="ftr" sz="quarter" idx="11"/>
          </p:nvPr>
        </p:nvSpPr>
        <p:spPr/>
        <p:txBody>
          <a:bodyPr/>
          <a:lstStyle>
            <a:lvl1pPr>
              <a:defRPr/>
            </a:lvl1pPr>
          </a:lstStyle>
          <a:p>
            <a:endParaRPr lang="en-US"/>
          </a:p>
        </p:txBody>
      </p:sp>
      <p:sp>
        <p:nvSpPr>
          <p:cNvPr id="4" name="Slide Number Placeholder 5">
            <a:extLst>
              <a:ext uri="{FF2B5EF4-FFF2-40B4-BE49-F238E27FC236}">
                <a16:creationId xmlns="" xmlns:a16="http://schemas.microsoft.com/office/drawing/2014/main" id="{775A144D-EF2A-4512-8881-6EFB4B29EF67}"/>
              </a:ext>
            </a:extLst>
          </p:cNvPr>
          <p:cNvSpPr>
            <a:spLocks noGrp="1"/>
          </p:cNvSpPr>
          <p:nvPr>
            <p:ph type="sldNum" sz="quarter" idx="12"/>
          </p:nvPr>
        </p:nvSpPr>
        <p:spPr/>
        <p:txBody>
          <a:bodyPr/>
          <a:lstStyle>
            <a:lvl1pPr>
              <a:defRPr/>
            </a:lvl1p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996275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 xmlns:a16="http://schemas.microsoft.com/office/drawing/2014/main" id="{637A83DC-226B-4A71-9CB7-D41863ABB800}"/>
              </a:ext>
            </a:extLst>
          </p:cNvPr>
          <p:cNvSpPr>
            <a:spLocks noGrp="1"/>
          </p:cNvSpPr>
          <p:nvPr>
            <p:ph type="dt" sz="half" idx="10"/>
          </p:nvPr>
        </p:nvSpPr>
        <p:spPr/>
        <p:txBody>
          <a:bodyPr/>
          <a:lstStyle>
            <a:lvl1pPr>
              <a:defRPr/>
            </a:lvl1pPr>
          </a:lstStyle>
          <a:p>
            <a:fld id="{846CE7D5-CF57-46EF-B807-FDD0502418D4}" type="datetimeFigureOut">
              <a:rPr lang="en-US" smtClean="0"/>
              <a:pPr/>
              <a:t>8/26/2021</a:t>
            </a:fld>
            <a:endParaRPr lang="en-US"/>
          </a:p>
        </p:txBody>
      </p:sp>
      <p:sp>
        <p:nvSpPr>
          <p:cNvPr id="6" name="Footer Placeholder 4">
            <a:extLst>
              <a:ext uri="{FF2B5EF4-FFF2-40B4-BE49-F238E27FC236}">
                <a16:creationId xmlns="" xmlns:a16="http://schemas.microsoft.com/office/drawing/2014/main" id="{B5909C0A-692E-48B3-BCCF-7F2F3F1B9EE9}"/>
              </a:ext>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16:creationId xmlns="" xmlns:a16="http://schemas.microsoft.com/office/drawing/2014/main" id="{C691364E-C960-4EA6-9B2B-4424F29E4ABC}"/>
              </a:ext>
            </a:extLst>
          </p:cNvPr>
          <p:cNvSpPr>
            <a:spLocks noGrp="1"/>
          </p:cNvSpPr>
          <p:nvPr>
            <p:ph type="sldNum" sz="quarter" idx="12"/>
          </p:nvPr>
        </p:nvSpPr>
        <p:spPr/>
        <p:txBody>
          <a:bodyPr/>
          <a:lstStyle>
            <a:lvl1pPr>
              <a:defRPr/>
            </a:lvl1p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1240528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 xmlns:a16="http://schemas.microsoft.com/office/drawing/2014/main" id="{BF53851B-9A4C-4A9E-A61A-BB7BE8170C2F}"/>
              </a:ext>
            </a:extLst>
          </p:cNvPr>
          <p:cNvSpPr>
            <a:spLocks noGrp="1"/>
          </p:cNvSpPr>
          <p:nvPr>
            <p:ph type="dt" sz="half" idx="10"/>
          </p:nvPr>
        </p:nvSpPr>
        <p:spPr/>
        <p:txBody>
          <a:bodyPr/>
          <a:lstStyle>
            <a:lvl1pPr>
              <a:defRPr/>
            </a:lvl1pPr>
          </a:lstStyle>
          <a:p>
            <a:fld id="{846CE7D5-CF57-46EF-B807-FDD0502418D4}" type="datetimeFigureOut">
              <a:rPr lang="en-US" smtClean="0"/>
              <a:pPr/>
              <a:t>8/26/2021</a:t>
            </a:fld>
            <a:endParaRPr lang="en-US"/>
          </a:p>
        </p:txBody>
      </p:sp>
      <p:sp>
        <p:nvSpPr>
          <p:cNvPr id="6" name="Footer Placeholder 4">
            <a:extLst>
              <a:ext uri="{FF2B5EF4-FFF2-40B4-BE49-F238E27FC236}">
                <a16:creationId xmlns="" xmlns:a16="http://schemas.microsoft.com/office/drawing/2014/main" id="{19D7CD8C-1E77-4961-9D6E-F0BEC14CC4D4}"/>
              </a:ext>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16:creationId xmlns="" xmlns:a16="http://schemas.microsoft.com/office/drawing/2014/main" id="{0860D89D-75E8-4A4D-A36A-095BCCA2F002}"/>
              </a:ext>
            </a:extLst>
          </p:cNvPr>
          <p:cNvSpPr>
            <a:spLocks noGrp="1"/>
          </p:cNvSpPr>
          <p:nvPr>
            <p:ph type="sldNum" sz="quarter" idx="12"/>
          </p:nvPr>
        </p:nvSpPr>
        <p:spPr/>
        <p:txBody>
          <a:bodyPr/>
          <a:lstStyle>
            <a:lvl1pPr>
              <a:defRPr/>
            </a:lvl1p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107451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000" r="-1000"/>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 xmlns:a16="http://schemas.microsoft.com/office/drawing/2014/main" id="{D885F503-C16C-402B-AF4A-C139053E96C8}"/>
              </a:ext>
            </a:extLst>
          </p:cNvPr>
          <p:cNvSpPr>
            <a:spLocks noGrp="1"/>
          </p:cNvSpPr>
          <p:nvPr>
            <p:ph type="title"/>
          </p:nvPr>
        </p:nvSpPr>
        <p:spPr bwMode="auto">
          <a:xfrm>
            <a:off x="914400" y="0"/>
            <a:ext cx="109728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 xmlns:a16="http://schemas.microsoft.com/office/drawing/2014/main" id="{A00C48A6-9B88-464F-9E73-5445ECBA0EC1}"/>
              </a:ext>
            </a:extLst>
          </p:cNvPr>
          <p:cNvSpPr>
            <a:spLocks noGrp="1"/>
          </p:cNvSpPr>
          <p:nvPr>
            <p:ph type="body" idx="1"/>
          </p:nvPr>
        </p:nvSpPr>
        <p:spPr bwMode="auto">
          <a:xfrm>
            <a:off x="914400" y="685801"/>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 xmlns:a16="http://schemas.microsoft.com/office/drawing/2014/main" id="{165FB1F1-9DE2-4134-A2AD-E2C1B9980607}"/>
              </a:ext>
            </a:extLst>
          </p:cNvPr>
          <p:cNvSpPr>
            <a:spLocks noGrp="1"/>
          </p:cNvSpPr>
          <p:nvPr>
            <p:ph type="dt" sz="half" idx="2"/>
          </p:nvPr>
        </p:nvSpPr>
        <p:spPr>
          <a:xfrm>
            <a:off x="10160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fld id="{846CE7D5-CF57-46EF-B807-FDD0502418D4}" type="datetimeFigureOut">
              <a:rPr lang="en-US" smtClean="0"/>
              <a:pPr/>
              <a:t>8/26/2021</a:t>
            </a:fld>
            <a:endParaRPr lang="en-US"/>
          </a:p>
        </p:txBody>
      </p:sp>
      <p:sp>
        <p:nvSpPr>
          <p:cNvPr id="5" name="Footer Placeholder 4">
            <a:extLst>
              <a:ext uri="{FF2B5EF4-FFF2-40B4-BE49-F238E27FC236}">
                <a16:creationId xmlns="" xmlns:a16="http://schemas.microsoft.com/office/drawing/2014/main" id="{E81711BF-731A-4EC8-B636-74B6289CFEE4}"/>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endParaRPr lang="en-US"/>
          </a:p>
        </p:txBody>
      </p:sp>
      <p:sp>
        <p:nvSpPr>
          <p:cNvPr id="6" name="Slide Number Placeholder 5">
            <a:extLst>
              <a:ext uri="{FF2B5EF4-FFF2-40B4-BE49-F238E27FC236}">
                <a16:creationId xmlns="" xmlns:a16="http://schemas.microsoft.com/office/drawing/2014/main" id="{8B59E224-5980-4780-B21C-27353EB127AC}"/>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8018753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2800" b="1" kern="1200">
          <a:solidFill>
            <a:schemeClr val="tx1"/>
          </a:solidFill>
          <a:latin typeface="Times New Roman" pitchFamily="18" charset="0"/>
          <a:ea typeface="+mj-ea"/>
          <a:cs typeface="Times New Roman" pitchFamily="18" charset="0"/>
        </a:defRPr>
      </a:lvl1pPr>
      <a:lvl2pPr algn="ctr" rtl="0" eaLnBrk="1" fontAlgn="base" hangingPunct="1">
        <a:spcBef>
          <a:spcPct val="0"/>
        </a:spcBef>
        <a:spcAft>
          <a:spcPct val="0"/>
        </a:spcAft>
        <a:defRPr sz="2800" b="1">
          <a:solidFill>
            <a:schemeClr val="tx1"/>
          </a:solidFill>
          <a:latin typeface="Times New Roman" panose="02020603050405020304" pitchFamily="18" charset="0"/>
          <a:cs typeface="Times New Roman" panose="02020603050405020304" pitchFamily="18" charset="0"/>
        </a:defRPr>
      </a:lvl2pPr>
      <a:lvl3pPr algn="ctr" rtl="0" eaLnBrk="1" fontAlgn="base" hangingPunct="1">
        <a:spcBef>
          <a:spcPct val="0"/>
        </a:spcBef>
        <a:spcAft>
          <a:spcPct val="0"/>
        </a:spcAft>
        <a:defRPr sz="2800" b="1">
          <a:solidFill>
            <a:schemeClr val="tx1"/>
          </a:solidFill>
          <a:latin typeface="Times New Roman" panose="02020603050405020304" pitchFamily="18" charset="0"/>
          <a:cs typeface="Times New Roman" panose="02020603050405020304" pitchFamily="18" charset="0"/>
        </a:defRPr>
      </a:lvl3pPr>
      <a:lvl4pPr algn="ctr" rtl="0" eaLnBrk="1" fontAlgn="base" hangingPunct="1">
        <a:spcBef>
          <a:spcPct val="0"/>
        </a:spcBef>
        <a:spcAft>
          <a:spcPct val="0"/>
        </a:spcAft>
        <a:defRPr sz="2800" b="1">
          <a:solidFill>
            <a:schemeClr val="tx1"/>
          </a:solidFill>
          <a:latin typeface="Times New Roman" panose="02020603050405020304" pitchFamily="18" charset="0"/>
          <a:cs typeface="Times New Roman" panose="02020603050405020304" pitchFamily="18" charset="0"/>
        </a:defRPr>
      </a:lvl4pPr>
      <a:lvl5pPr algn="ctr" rtl="0" eaLnBrk="1" fontAlgn="base" hangingPunct="1">
        <a:spcBef>
          <a:spcPct val="0"/>
        </a:spcBef>
        <a:spcAft>
          <a:spcPct val="0"/>
        </a:spcAft>
        <a:defRPr sz="2800" b="1">
          <a:solidFill>
            <a:schemeClr val="tx1"/>
          </a:solidFill>
          <a:latin typeface="Times New Roman" panose="02020603050405020304" pitchFamily="18" charset="0"/>
          <a:cs typeface="Times New Roman" panose="02020603050405020304" pitchFamily="18" charset="0"/>
        </a:defRPr>
      </a:lvl5pPr>
      <a:lvl6pPr marL="457200" algn="ctr" rtl="0" eaLnBrk="1" fontAlgn="base" hangingPunct="1">
        <a:spcBef>
          <a:spcPct val="0"/>
        </a:spcBef>
        <a:spcAft>
          <a:spcPct val="0"/>
        </a:spcAft>
        <a:defRPr sz="2800" b="1">
          <a:solidFill>
            <a:schemeClr val="tx1"/>
          </a:solidFill>
          <a:latin typeface="Times New Roman" panose="02020603050405020304" pitchFamily="18" charset="0"/>
          <a:cs typeface="Times New Roman" panose="02020603050405020304" pitchFamily="18" charset="0"/>
        </a:defRPr>
      </a:lvl6pPr>
      <a:lvl7pPr marL="914400" algn="ctr" rtl="0" eaLnBrk="1" fontAlgn="base" hangingPunct="1">
        <a:spcBef>
          <a:spcPct val="0"/>
        </a:spcBef>
        <a:spcAft>
          <a:spcPct val="0"/>
        </a:spcAft>
        <a:defRPr sz="2800" b="1">
          <a:solidFill>
            <a:schemeClr val="tx1"/>
          </a:solidFill>
          <a:latin typeface="Times New Roman" panose="02020603050405020304" pitchFamily="18" charset="0"/>
          <a:cs typeface="Times New Roman" panose="02020603050405020304" pitchFamily="18" charset="0"/>
        </a:defRPr>
      </a:lvl7pPr>
      <a:lvl8pPr marL="1371600" algn="ctr" rtl="0" eaLnBrk="1" fontAlgn="base" hangingPunct="1">
        <a:spcBef>
          <a:spcPct val="0"/>
        </a:spcBef>
        <a:spcAft>
          <a:spcPct val="0"/>
        </a:spcAft>
        <a:defRPr sz="2800" b="1">
          <a:solidFill>
            <a:schemeClr val="tx1"/>
          </a:solidFill>
          <a:latin typeface="Times New Roman" panose="02020603050405020304" pitchFamily="18" charset="0"/>
          <a:cs typeface="Times New Roman" panose="02020603050405020304" pitchFamily="18" charset="0"/>
        </a:defRPr>
      </a:lvl8pPr>
      <a:lvl9pPr marL="1828800" algn="ctr" rtl="0" eaLnBrk="1" fontAlgn="base" hangingPunct="1">
        <a:spcBef>
          <a:spcPct val="0"/>
        </a:spcBef>
        <a:spcAft>
          <a:spcPct val="0"/>
        </a:spcAft>
        <a:defRPr sz="2800" b="1">
          <a:solidFill>
            <a:schemeClr val="tx1"/>
          </a:solidFill>
          <a:latin typeface="Times New Roman" panose="02020603050405020304" pitchFamily="18" charset="0"/>
          <a:cs typeface="Times New Roman" panose="02020603050405020304" pitchFamily="18"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2400" kern="120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Font typeface="Arial" panose="020B0604020202020204" pitchFamily="34" charset="0"/>
        <a:buChar char="–"/>
        <a:defRPr sz="2000" kern="120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Font typeface="Arial" panose="020B0604020202020204" pitchFamily="34" charset="0"/>
        <a:buChar char="–"/>
        <a:defRPr sz="1600" kern="120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Font typeface="Arial" panose="020B0604020202020204" pitchFamily="34" charset="0"/>
        <a:buChar char="»"/>
        <a:defRPr sz="16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8.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hyperlink" Target="https://www.geeksforgeeks.org/the-knights-tour-problem-backtracking-1"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www.geeksforgeeks.org/the-knights-tour-problem-backtracking-1" TargetMode="External"/><Relationship Id="rId3" Type="http://schemas.openxmlformats.org/officeDocument/2006/relationships/hyperlink" Target="https://www.americanscientist.org/node/3595" TargetMode="External"/><Relationship Id="rId7" Type="http://schemas.openxmlformats.org/officeDocument/2006/relationships/hyperlink" Target="https://www.sciencedirect.com/science/article/pii/S2090447916000125" TargetMode="External"/><Relationship Id="rId2" Type="http://schemas.openxmlformats.org/officeDocument/2006/relationships/hyperlink" Target="https://medium.com/@frankzou4000/recursion-and-its-applications-4dc00ee94130" TargetMode="External"/><Relationship Id="rId1" Type="http://schemas.openxmlformats.org/officeDocument/2006/relationships/slideLayout" Target="../slideLayouts/slideLayout2.xml"/><Relationship Id="rId6" Type="http://schemas.openxmlformats.org/officeDocument/2006/relationships/hyperlink" Target="https://www.geeksforgeeks.org/backtracking-introduction" TargetMode="External"/><Relationship Id="rId5" Type="http://schemas.openxmlformats.org/officeDocument/2006/relationships/hyperlink" Target="https://www.byte-by-byte.com/understanding-recursion" TargetMode="External"/><Relationship Id="rId4" Type="http://schemas.openxmlformats.org/officeDocument/2006/relationships/hyperlink" Target="http://pages.cs.wisc.edu/~calvin/cs110/RECURSION.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 xmlns:a16="http://schemas.microsoft.com/office/drawing/2014/main" id="{5BE1426D-E9AE-4814-9546-8C44F3399CAB}"/>
              </a:ext>
            </a:extLst>
          </p:cNvPr>
          <p:cNvSpPr txBox="1"/>
          <p:nvPr/>
        </p:nvSpPr>
        <p:spPr>
          <a:xfrm>
            <a:off x="838199" y="1198563"/>
            <a:ext cx="10515599" cy="769441"/>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defRPr/>
            </a:pPr>
            <a:r>
              <a:rPr lang="en-US" sz="4400" b="1" dirty="0">
                <a:latin typeface="+mj-lt"/>
              </a:rPr>
              <a:t>Application of </a:t>
            </a:r>
            <a:r>
              <a:rPr lang="en-US" sz="4400" b="1" dirty="0" err="1">
                <a:latin typeface="+mj-lt"/>
              </a:rPr>
              <a:t>Recurssion</a:t>
            </a:r>
            <a:r>
              <a:rPr lang="en-US" sz="4400" b="1" dirty="0">
                <a:latin typeface="+mj-lt"/>
              </a:rPr>
              <a:t> and Backtracking </a:t>
            </a:r>
            <a:endParaRPr lang="en-IN" sz="4400" b="1" dirty="0">
              <a:latin typeface="+mj-lt"/>
            </a:endParaRPr>
          </a:p>
        </p:txBody>
      </p:sp>
      <p:sp>
        <p:nvSpPr>
          <p:cNvPr id="6" name="TextBox 4">
            <a:extLst>
              <a:ext uri="{FF2B5EF4-FFF2-40B4-BE49-F238E27FC236}">
                <a16:creationId xmlns="" xmlns:a16="http://schemas.microsoft.com/office/drawing/2014/main" id="{A5F82AD5-0135-404B-91BA-1B8809E93FA6}"/>
              </a:ext>
            </a:extLst>
          </p:cNvPr>
          <p:cNvSpPr txBox="1"/>
          <p:nvPr/>
        </p:nvSpPr>
        <p:spPr>
          <a:xfrm>
            <a:off x="6819899" y="2498725"/>
            <a:ext cx="4429737" cy="2862322"/>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r>
              <a:rPr lang="en-IN" b="1" dirty="0"/>
              <a:t>Group No 14</a:t>
            </a:r>
          </a:p>
          <a:p>
            <a:pPr>
              <a:defRPr/>
            </a:pPr>
            <a:endParaRPr lang="en-IN" dirty="0"/>
          </a:p>
          <a:p>
            <a:pPr marL="342900" indent="-342900">
              <a:buFontTx/>
              <a:buAutoNum type="arabicParenR"/>
              <a:defRPr/>
            </a:pPr>
            <a:r>
              <a:rPr lang="en-IN" dirty="0" err="1"/>
              <a:t>Shyam</a:t>
            </a:r>
            <a:r>
              <a:rPr lang="en-IN" dirty="0"/>
              <a:t> </a:t>
            </a:r>
            <a:r>
              <a:rPr lang="en-IN" dirty="0" err="1"/>
              <a:t>Kawale</a:t>
            </a:r>
            <a:r>
              <a:rPr lang="en-IN" dirty="0"/>
              <a:t>  [29]</a:t>
            </a:r>
          </a:p>
          <a:p>
            <a:pPr marL="342900" indent="-342900">
              <a:buFontTx/>
              <a:buAutoNum type="arabicParenR"/>
              <a:defRPr/>
            </a:pPr>
            <a:r>
              <a:rPr lang="en-IN" dirty="0" err="1"/>
              <a:t>Bhargav</a:t>
            </a:r>
            <a:r>
              <a:rPr lang="en-IN" dirty="0"/>
              <a:t> </a:t>
            </a:r>
            <a:r>
              <a:rPr lang="en-IN" dirty="0" err="1"/>
              <a:t>Pawar</a:t>
            </a:r>
            <a:r>
              <a:rPr lang="en-IN" dirty="0"/>
              <a:t>  [50]</a:t>
            </a:r>
          </a:p>
          <a:p>
            <a:pPr marL="342900" indent="-342900">
              <a:buFontTx/>
              <a:buAutoNum type="arabicParenR"/>
              <a:defRPr/>
            </a:pPr>
            <a:r>
              <a:rPr lang="en-IN" dirty="0" err="1"/>
              <a:t>Nishant</a:t>
            </a:r>
            <a:r>
              <a:rPr lang="en-IN" dirty="0"/>
              <a:t> </a:t>
            </a:r>
            <a:r>
              <a:rPr lang="en-IN" dirty="0" err="1"/>
              <a:t>Bhat</a:t>
            </a:r>
            <a:r>
              <a:rPr lang="en-IN" dirty="0"/>
              <a:t>      [43]</a:t>
            </a:r>
          </a:p>
          <a:p>
            <a:pPr marL="342900" indent="-342900">
              <a:buFontTx/>
              <a:buAutoNum type="arabicParenR"/>
              <a:defRPr/>
            </a:pPr>
            <a:r>
              <a:rPr lang="en-IN" dirty="0" err="1" smtClean="0"/>
              <a:t>Abhijit</a:t>
            </a:r>
            <a:r>
              <a:rPr lang="en-IN" dirty="0" smtClean="0"/>
              <a:t> </a:t>
            </a:r>
            <a:r>
              <a:rPr lang="en-IN" dirty="0" err="1"/>
              <a:t>Gawai</a:t>
            </a:r>
            <a:r>
              <a:rPr lang="en-IN"/>
              <a:t> </a:t>
            </a:r>
            <a:r>
              <a:rPr lang="en-IN" smtClean="0"/>
              <a:t>    </a:t>
            </a:r>
            <a:r>
              <a:rPr lang="en-IN" dirty="0"/>
              <a:t>[18]</a:t>
            </a:r>
          </a:p>
          <a:p>
            <a:pPr marL="342900" indent="-342900">
              <a:buFontTx/>
              <a:buAutoNum type="arabicParenR"/>
              <a:defRPr/>
            </a:pPr>
            <a:endParaRPr lang="en-IN" dirty="0"/>
          </a:p>
          <a:p>
            <a:pPr marL="342900" indent="-342900">
              <a:buFontTx/>
              <a:buAutoNum type="arabicParenR"/>
              <a:defRPr/>
            </a:pPr>
            <a:endParaRPr lang="en-IN" dirty="0"/>
          </a:p>
          <a:p>
            <a:pPr>
              <a:defRPr/>
            </a:pPr>
            <a:endParaRPr lang="en-IN" dirty="0"/>
          </a:p>
          <a:p>
            <a:pPr>
              <a:defRPr/>
            </a:pPr>
            <a:r>
              <a:rPr lang="en-IN" dirty="0" smtClean="0"/>
              <a:t>Guide – R.S </a:t>
            </a:r>
            <a:r>
              <a:rPr lang="en-IN" dirty="0" err="1" smtClean="0"/>
              <a:t>Jadhav</a:t>
            </a:r>
            <a:endParaRPr lang="en-US" dirty="0"/>
          </a:p>
        </p:txBody>
      </p:sp>
    </p:spTree>
    <p:extLst>
      <p:ext uri="{BB962C8B-B14F-4D97-AF65-F5344CB8AC3E}">
        <p14:creationId xmlns="" xmlns:p14="http://schemas.microsoft.com/office/powerpoint/2010/main" val="378240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471F36-72B1-EB4D-9472-6CA26BC3A1CE}"/>
              </a:ext>
            </a:extLst>
          </p:cNvPr>
          <p:cNvSpPr>
            <a:spLocks noGrp="1"/>
          </p:cNvSpPr>
          <p:nvPr>
            <p:ph type="title"/>
          </p:nvPr>
        </p:nvSpPr>
        <p:spPr>
          <a:xfrm>
            <a:off x="3591377" y="-228787"/>
            <a:ext cx="3932237" cy="846534"/>
          </a:xfrm>
        </p:spPr>
        <p:txBody>
          <a:bodyPr/>
          <a:lstStyle/>
          <a:p>
            <a:r>
              <a:rPr lang="en-IN" sz="2800" dirty="0"/>
              <a:t>Sudoku Game</a:t>
            </a:r>
            <a:endParaRPr lang="en-US" sz="2800" dirty="0"/>
          </a:p>
        </p:txBody>
      </p:sp>
      <p:pic>
        <p:nvPicPr>
          <p:cNvPr id="7" name="Picture 7">
            <a:extLst>
              <a:ext uri="{FF2B5EF4-FFF2-40B4-BE49-F238E27FC236}">
                <a16:creationId xmlns="" xmlns:a16="http://schemas.microsoft.com/office/drawing/2014/main" id="{6C4D8E18-D765-F64B-8E40-CCA3DC0BF662}"/>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9360931" y="427030"/>
            <a:ext cx="2259171" cy="1503375"/>
          </a:xfrm>
        </p:spPr>
      </p:pic>
      <p:sp>
        <p:nvSpPr>
          <p:cNvPr id="4" name="Text Placeholder 3">
            <a:extLst>
              <a:ext uri="{FF2B5EF4-FFF2-40B4-BE49-F238E27FC236}">
                <a16:creationId xmlns="" xmlns:a16="http://schemas.microsoft.com/office/drawing/2014/main" id="{9526419E-BE2F-8846-B6D6-862782C8097A}"/>
              </a:ext>
            </a:extLst>
          </p:cNvPr>
          <p:cNvSpPr>
            <a:spLocks noGrp="1"/>
          </p:cNvSpPr>
          <p:nvPr>
            <p:ph type="body" sz="half" idx="2"/>
          </p:nvPr>
        </p:nvSpPr>
        <p:spPr>
          <a:xfrm>
            <a:off x="777639" y="5119871"/>
            <a:ext cx="3932237" cy="2064941"/>
          </a:xfrm>
        </p:spPr>
        <p:txBody>
          <a:bodyPr/>
          <a:lstStyle/>
          <a:p>
            <a:r>
              <a:rPr lang="en-IN"/>
              <a:t>9*9 matrix. </a:t>
            </a:r>
            <a:r>
              <a:rPr lang="en-IN">
                <a:sym typeface="Wingdings" pitchFamily="2" charset="2"/>
              </a:rPr>
              <a:t> 81 cells of 1d array</a:t>
            </a:r>
          </a:p>
          <a:p>
            <a:endParaRPr lang="en-US"/>
          </a:p>
        </p:txBody>
      </p:sp>
      <p:pic>
        <p:nvPicPr>
          <p:cNvPr id="8" name="Picture 8">
            <a:extLst>
              <a:ext uri="{FF2B5EF4-FFF2-40B4-BE49-F238E27FC236}">
                <a16:creationId xmlns="" xmlns:a16="http://schemas.microsoft.com/office/drawing/2014/main" id="{42760825-2B24-3649-89E7-8F59B3EFACB8}"/>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77639" y="1632138"/>
            <a:ext cx="3250007" cy="3159329"/>
          </a:xfrm>
          <a:prstGeom prst="rect">
            <a:avLst/>
          </a:prstGeom>
        </p:spPr>
      </p:pic>
      <p:pic>
        <p:nvPicPr>
          <p:cNvPr id="9" name="Picture 9">
            <a:extLst>
              <a:ext uri="{FF2B5EF4-FFF2-40B4-BE49-F238E27FC236}">
                <a16:creationId xmlns="" xmlns:a16="http://schemas.microsoft.com/office/drawing/2014/main" id="{9A0D38EA-E718-6241-AEC6-A39353DE923F}"/>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4351574" y="2718116"/>
            <a:ext cx="7324725" cy="3019425"/>
          </a:xfrm>
          <a:prstGeom prst="rect">
            <a:avLst/>
          </a:prstGeom>
        </p:spPr>
      </p:pic>
      <p:sp>
        <p:nvSpPr>
          <p:cNvPr id="10" name="TextBox 9">
            <a:extLst>
              <a:ext uri="{FF2B5EF4-FFF2-40B4-BE49-F238E27FC236}">
                <a16:creationId xmlns="" xmlns:a16="http://schemas.microsoft.com/office/drawing/2014/main" id="{5BD9AE80-B709-484B-B2EA-6F42C40A881D}"/>
              </a:ext>
            </a:extLst>
          </p:cNvPr>
          <p:cNvSpPr txBox="1"/>
          <p:nvPr/>
        </p:nvSpPr>
        <p:spPr>
          <a:xfrm>
            <a:off x="4295377" y="2100445"/>
            <a:ext cx="4451983" cy="523220"/>
          </a:xfrm>
          <a:prstGeom prst="rect">
            <a:avLst/>
          </a:prstGeom>
          <a:noFill/>
        </p:spPr>
        <p:txBody>
          <a:bodyPr wrap="square" rtlCol="0">
            <a:spAutoFit/>
          </a:bodyPr>
          <a:lstStyle/>
          <a:p>
            <a:pPr algn="l"/>
            <a:r>
              <a:rPr lang="en-IN" sz="2800" b="1">
                <a:solidFill>
                  <a:srgbClr val="C00000"/>
                </a:solidFill>
              </a:rPr>
              <a:t>Recursive function</a:t>
            </a:r>
            <a:endParaRPr lang="en-US" sz="2800" b="1">
              <a:solidFill>
                <a:srgbClr val="C00000"/>
              </a:solidFill>
            </a:endParaRPr>
          </a:p>
        </p:txBody>
      </p:sp>
    </p:spTree>
    <p:extLst>
      <p:ext uri="{BB962C8B-B14F-4D97-AF65-F5344CB8AC3E}">
        <p14:creationId xmlns="" xmlns:p14="http://schemas.microsoft.com/office/powerpoint/2010/main" val="3581194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34C478-443B-464B-A13F-714559C3E628}"/>
              </a:ext>
            </a:extLst>
          </p:cNvPr>
          <p:cNvSpPr>
            <a:spLocks noGrp="1"/>
          </p:cNvSpPr>
          <p:nvPr>
            <p:ph type="title"/>
          </p:nvPr>
        </p:nvSpPr>
        <p:spPr/>
        <p:txBody>
          <a:bodyPr/>
          <a:lstStyle/>
          <a:p>
            <a:r>
              <a:rPr lang="en-US"/>
              <a:t>BACKTRACKING</a:t>
            </a:r>
          </a:p>
        </p:txBody>
      </p:sp>
      <p:sp>
        <p:nvSpPr>
          <p:cNvPr id="3" name="Content Placeholder 2">
            <a:extLst>
              <a:ext uri="{FF2B5EF4-FFF2-40B4-BE49-F238E27FC236}">
                <a16:creationId xmlns="" xmlns:a16="http://schemas.microsoft.com/office/drawing/2014/main" id="{C500A290-BA16-A641-A06C-249A860671D4}"/>
              </a:ext>
            </a:extLst>
          </p:cNvPr>
          <p:cNvSpPr>
            <a:spLocks noGrp="1"/>
          </p:cNvSpPr>
          <p:nvPr>
            <p:ph idx="1"/>
          </p:nvPr>
        </p:nvSpPr>
        <p:spPr>
          <a:xfrm>
            <a:off x="2209800" y="685800"/>
            <a:ext cx="8229600" cy="5727700"/>
          </a:xfrm>
        </p:spPr>
        <p:txBody>
          <a:bodyPr/>
          <a:lstStyle/>
          <a:p>
            <a:r>
              <a:rPr lang="en-US" dirty="0"/>
              <a:t>Backtracking is an algorithm technique for solving problems recursively by trying to build a solution incrementally, one piece at a time, removing those solutions that fail to satisfy the constraints of the problem at ant point of time.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REFERENCE:-https://www.geeksforgeeks.org/backtracking-introduction/</a:t>
            </a:r>
          </a:p>
        </p:txBody>
      </p:sp>
      <p:pic>
        <p:nvPicPr>
          <p:cNvPr id="4" name="Picture 4">
            <a:extLst>
              <a:ext uri="{FF2B5EF4-FFF2-40B4-BE49-F238E27FC236}">
                <a16:creationId xmlns="" xmlns:a16="http://schemas.microsoft.com/office/drawing/2014/main" id="{567464E5-6D4E-1644-BCE7-8776D606BA0D}"/>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082143" y="2948781"/>
            <a:ext cx="3810000" cy="176280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 xmlns:a16="http://schemas.microsoft.com/office/drawing/2014/main" id="{A6D1627A-3E49-4750-B881-0AFCE1FCFB1B}"/>
              </a:ext>
            </a:extLst>
          </p:cNvPr>
          <p:cNvSpPr>
            <a:spLocks noGrp="1"/>
          </p:cNvSpPr>
          <p:nvPr>
            <p:ph type="title"/>
          </p:nvPr>
        </p:nvSpPr>
        <p:spPr/>
        <p:txBody>
          <a:bodyPr/>
          <a:lstStyle/>
          <a:p>
            <a:r>
              <a:rPr lang="en-US" altLang="en-US"/>
              <a:t>PSEUDO CODE </a:t>
            </a:r>
          </a:p>
        </p:txBody>
      </p:sp>
      <p:sp>
        <p:nvSpPr>
          <p:cNvPr id="2051" name="Content Placeholder 2">
            <a:extLst>
              <a:ext uri="{FF2B5EF4-FFF2-40B4-BE49-F238E27FC236}">
                <a16:creationId xmlns="" xmlns:a16="http://schemas.microsoft.com/office/drawing/2014/main" id="{E8F5A31F-923C-4839-A850-24F5A01CF3EB}"/>
              </a:ext>
            </a:extLst>
          </p:cNvPr>
          <p:cNvSpPr>
            <a:spLocks noGrp="1"/>
          </p:cNvSpPr>
          <p:nvPr>
            <p:ph idx="1"/>
          </p:nvPr>
        </p:nvSpPr>
        <p:spPr/>
        <p:txBody>
          <a:bodyPr/>
          <a:lstStyle/>
          <a:p>
            <a:r>
              <a:rPr lang="en-US" altLang="en-US"/>
              <a:t>The backtracking algorithm reduces the problem to the call bt(root(P)), where bt is the following recursive procedure:
procedure bt© is
    if reject(P, c) then return
    if accept(P, c) then output(P, c)
    s ← first(P, c)
    while s ≠ NULL do
        bt(s)
        s ← next(P, s)</a:t>
            </a:r>
          </a:p>
        </p:txBody>
      </p:sp>
      <p:sp>
        <p:nvSpPr>
          <p:cNvPr id="4" name="Slide Number Placeholder 3">
            <a:extLst>
              <a:ext uri="{FF2B5EF4-FFF2-40B4-BE49-F238E27FC236}">
                <a16:creationId xmlns="" xmlns:a16="http://schemas.microsoft.com/office/drawing/2014/main" id="{A02B3777-8F7B-438E-AD0E-82F4B8E02891}"/>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5D7EF5E6-8F5F-4095-B7EC-61990F6B6284}" type="slidenum">
              <a:rPr lang="en-US" altLang="en-US">
                <a:solidFill>
                  <a:srgbClr val="898989"/>
                </a:solidFill>
              </a:rPr>
              <a:pPr/>
              <a:t>12</a:t>
            </a:fld>
            <a:endParaRPr lang="en-US" altLang="en-US">
              <a:solidFill>
                <a:srgbClr val="89898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B75870-47E1-E842-8443-80E50F46804C}"/>
              </a:ext>
            </a:extLst>
          </p:cNvPr>
          <p:cNvSpPr>
            <a:spLocks noGrp="1"/>
          </p:cNvSpPr>
          <p:nvPr>
            <p:ph type="title"/>
          </p:nvPr>
        </p:nvSpPr>
        <p:spPr/>
        <p:txBody>
          <a:bodyPr/>
          <a:lstStyle/>
          <a:p>
            <a:r>
              <a:rPr lang="en-US"/>
              <a:t>EXAMPLE OF BACKTRACKING</a:t>
            </a:r>
          </a:p>
        </p:txBody>
      </p:sp>
      <p:sp>
        <p:nvSpPr>
          <p:cNvPr id="3" name="Content Placeholder 2">
            <a:extLst>
              <a:ext uri="{FF2B5EF4-FFF2-40B4-BE49-F238E27FC236}">
                <a16:creationId xmlns="" xmlns:a16="http://schemas.microsoft.com/office/drawing/2014/main" id="{5D2C593C-FF19-3E4D-98B0-31324CDB345C}"/>
              </a:ext>
            </a:extLst>
          </p:cNvPr>
          <p:cNvSpPr>
            <a:spLocks noGrp="1"/>
          </p:cNvSpPr>
          <p:nvPr>
            <p:ph idx="1"/>
          </p:nvPr>
        </p:nvSpPr>
        <p:spPr>
          <a:xfrm>
            <a:off x="2209800" y="685801"/>
            <a:ext cx="8229600" cy="6172199"/>
          </a:xfrm>
        </p:spPr>
        <p:txBody>
          <a:bodyPr>
            <a:normAutofit fontScale="92500" lnSpcReduction="10000"/>
          </a:bodyPr>
          <a:lstStyle/>
          <a:p>
            <a:pPr marL="0" indent="0">
              <a:buNone/>
            </a:pPr>
            <a:r>
              <a:rPr lang="en-US"/>
              <a:t>N-Queen Problem Algorithm
1) Start in the leftmost column
2) If all queens are placed
    return true
3) Try all rows in the current column.  Do following for every tried row.
    A) If the queen can be placed safely in this row then mark this [row, 
        column] as part of the solution and recursively check if placing  
        queen here leads to a solution.
    B) If placing the queen in [row, column] leads to a solution then return 
        true.
    C) If placing queen doesn’t lead to a solution then unmark this [row, 
        column] (Backtrack) and go to step (a) to try other rows.
4) If all rows have been tried and nothing worked, return false to trigger 
    backtracking.</a:t>
            </a:r>
          </a:p>
          <a:p>
            <a:pPr marL="0" indent="0">
              <a:buNone/>
            </a:pPr>
            <a:endParaRPr lang="en-US"/>
          </a:p>
          <a:p>
            <a:pPr marL="0" indent="0">
              <a:buNone/>
            </a:pPr>
            <a:r>
              <a:rPr lang="en-US"/>
              <a:t>REFERENCE:-https://www.tutorialspoint.com/introduction-to-backtracking</a:t>
            </a:r>
          </a:p>
        </p:txBody>
      </p:sp>
      <p:sp>
        <p:nvSpPr>
          <p:cNvPr id="4" name="Slide Number Placeholder 3">
            <a:extLst>
              <a:ext uri="{FF2B5EF4-FFF2-40B4-BE49-F238E27FC236}">
                <a16:creationId xmlns="" xmlns:a16="http://schemas.microsoft.com/office/drawing/2014/main" id="{5D79E24B-3740-0A49-91B3-C2D1A05C9EA8}"/>
              </a:ext>
            </a:extLst>
          </p:cNvPr>
          <p:cNvSpPr>
            <a:spLocks noGrp="1"/>
          </p:cNvSpPr>
          <p:nvPr>
            <p:ph type="sldNum" sz="quarter" idx="12"/>
          </p:nvPr>
        </p:nvSpPr>
        <p:spPr/>
        <p:txBody>
          <a:bodyPr/>
          <a:lstStyle/>
          <a:p>
            <a:fld id="{846A83D0-D3AC-4FA5-B9AB-ACBDD6AA75EB}" type="slidenum">
              <a:rPr lang="en-US" altLang="en-US" smtClean="0"/>
              <a:pPr/>
              <a:t>13</a:t>
            </a:fld>
            <a:endParaRPr lang="en-US" altLang="en-US"/>
          </a:p>
        </p:txBody>
      </p:sp>
      <p:pic>
        <p:nvPicPr>
          <p:cNvPr id="5" name="Picture 6">
            <a:extLst>
              <a:ext uri="{FF2B5EF4-FFF2-40B4-BE49-F238E27FC236}">
                <a16:creationId xmlns="" xmlns:a16="http://schemas.microsoft.com/office/drawing/2014/main" id="{AFA3D8FB-43C9-0649-A66E-FD833586D5E4}"/>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668736" y="870177"/>
            <a:ext cx="2857500" cy="1316038"/>
          </a:xfrm>
          <a:prstGeom prst="rect">
            <a:avLst/>
          </a:prstGeom>
        </p:spPr>
      </p:pic>
    </p:spTree>
    <p:extLst>
      <p:ext uri="{BB962C8B-B14F-4D97-AF65-F5344CB8AC3E}">
        <p14:creationId xmlns="" xmlns:p14="http://schemas.microsoft.com/office/powerpoint/2010/main" val="2292093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5BD8C0A-189C-40BD-B310-92A9C12C4462}"/>
              </a:ext>
            </a:extLst>
          </p:cNvPr>
          <p:cNvSpPr>
            <a:spLocks noGrp="1"/>
          </p:cNvSpPr>
          <p:nvPr>
            <p:ph idx="1"/>
          </p:nvPr>
        </p:nvSpPr>
        <p:spPr>
          <a:xfrm>
            <a:off x="1005576" y="961761"/>
            <a:ext cx="10972800" cy="4525963"/>
          </a:xfrm>
        </p:spPr>
        <p:txBody>
          <a:bodyPr/>
          <a:lstStyle/>
          <a:p>
            <a:r>
              <a:rPr lang="en-IN" sz="2400" b="0" i="0" dirty="0">
                <a:effectLst/>
                <a:latin typeface="Roboto"/>
              </a:rPr>
              <a:t>To find all Hamiltonian Paths</a:t>
            </a:r>
          </a:p>
          <a:p>
            <a:endParaRPr lang="en-IN" sz="2400" dirty="0">
              <a:latin typeface="Roboto"/>
            </a:endParaRPr>
          </a:p>
          <a:p>
            <a:r>
              <a:rPr lang="en-IN" sz="2400" dirty="0">
                <a:latin typeface="Roboto"/>
              </a:rPr>
              <a:t>Maze solving Problems</a:t>
            </a:r>
          </a:p>
          <a:p>
            <a:endParaRPr lang="en-IN" sz="2400" b="0" i="0" dirty="0">
              <a:effectLst/>
              <a:latin typeface="Roboto"/>
            </a:endParaRPr>
          </a:p>
          <a:p>
            <a:r>
              <a:rPr lang="en-IN" sz="2400" b="0" i="0" dirty="0">
                <a:effectLst/>
                <a:latin typeface="Roboto"/>
              </a:rPr>
              <a:t>Load frequency control in power system</a:t>
            </a:r>
          </a:p>
          <a:p>
            <a:endParaRPr lang="en-IN" sz="2400" b="0" i="0" dirty="0">
              <a:effectLst/>
              <a:latin typeface="Roboto"/>
            </a:endParaRPr>
          </a:p>
          <a:p>
            <a:r>
              <a:rPr lang="en-IN" sz="2400" b="0" i="0" dirty="0">
                <a:effectLst/>
                <a:latin typeface="Roboto"/>
              </a:rPr>
              <a:t>The Knight’s tour problem</a:t>
            </a:r>
            <a:endParaRPr lang="en-IN" sz="2400" dirty="0"/>
          </a:p>
          <a:p>
            <a:endParaRPr lang="en-IN" sz="2400" dirty="0"/>
          </a:p>
          <a:p>
            <a:pPr marL="0" indent="0">
              <a:buNone/>
            </a:pPr>
            <a:endParaRPr lang="en-IN" sz="2400" dirty="0"/>
          </a:p>
          <a:p>
            <a:endParaRPr lang="en-IN" sz="2400" dirty="0">
              <a:solidFill>
                <a:schemeClr val="bg1"/>
              </a:solidFill>
            </a:endParaRPr>
          </a:p>
        </p:txBody>
      </p:sp>
      <p:sp>
        <p:nvSpPr>
          <p:cNvPr id="4" name="Title 9">
            <a:extLst>
              <a:ext uri="{FF2B5EF4-FFF2-40B4-BE49-F238E27FC236}">
                <a16:creationId xmlns="" xmlns:a16="http://schemas.microsoft.com/office/drawing/2014/main" id="{82F7B9A1-9A92-46A0-8F83-496CE714EEA8}"/>
              </a:ext>
            </a:extLst>
          </p:cNvPr>
          <p:cNvSpPr>
            <a:spLocks noGrp="1"/>
          </p:cNvSpPr>
          <p:nvPr>
            <p:ph type="title"/>
          </p:nvPr>
        </p:nvSpPr>
        <p:spPr>
          <a:xfrm>
            <a:off x="812800" y="0"/>
            <a:ext cx="10972800" cy="609600"/>
          </a:xfrm>
        </p:spPr>
        <p:txBody>
          <a:bodyPr/>
          <a:lstStyle/>
          <a:p>
            <a:pPr algn="ctr"/>
            <a:r>
              <a:rPr lang="en-IN" b="1" dirty="0"/>
              <a:t>Application of Backtracking</a:t>
            </a:r>
            <a:endParaRPr lang="en-IN" dirty="0"/>
          </a:p>
        </p:txBody>
      </p:sp>
      <p:pic>
        <p:nvPicPr>
          <p:cNvPr id="6" name="Picture 5">
            <a:extLst>
              <a:ext uri="{FF2B5EF4-FFF2-40B4-BE49-F238E27FC236}">
                <a16:creationId xmlns="" xmlns:a16="http://schemas.microsoft.com/office/drawing/2014/main" id="{CBC4F312-A818-4716-8A59-84803EC29E55}"/>
              </a:ext>
            </a:extLst>
          </p:cNvPr>
          <p:cNvPicPr>
            <a:picLocks noChangeAspect="1"/>
          </p:cNvPicPr>
          <p:nvPr/>
        </p:nvPicPr>
        <p:blipFill rotWithShape="1">
          <a:blip r:embed="rId2" cstate="print"/>
          <a:srcRect r="4498" b="-2"/>
          <a:stretch/>
        </p:blipFill>
        <p:spPr>
          <a:xfrm>
            <a:off x="9938456" y="4782895"/>
            <a:ext cx="1840162" cy="1840162"/>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sp>
        <p:nvSpPr>
          <p:cNvPr id="8" name="Rectangle 7">
            <a:extLst>
              <a:ext uri="{FF2B5EF4-FFF2-40B4-BE49-F238E27FC236}">
                <a16:creationId xmlns="" xmlns:a16="http://schemas.microsoft.com/office/drawing/2014/main" id="{72D05657-94EE-4B2D-BC1B-A1D06506365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9" name="Picture 8">
            <a:extLst>
              <a:ext uri="{FF2B5EF4-FFF2-40B4-BE49-F238E27FC236}">
                <a16:creationId xmlns="" xmlns:a16="http://schemas.microsoft.com/office/drawing/2014/main" id="{44D5D1B3-96CD-454C-ACBD-2C0670FEF15B}"/>
              </a:ext>
            </a:extLst>
          </p:cNvPr>
          <p:cNvPicPr>
            <a:picLocks noChangeAspect="1"/>
          </p:cNvPicPr>
          <p:nvPr/>
        </p:nvPicPr>
        <p:blipFill>
          <a:blip r:embed="rId3" cstate="print"/>
          <a:stretch>
            <a:fillRect/>
          </a:stretch>
        </p:blipFill>
        <p:spPr>
          <a:xfrm>
            <a:off x="7471837" y="3048995"/>
            <a:ext cx="2356050" cy="1791880"/>
          </a:xfrm>
          <a:prstGeom prst="rect">
            <a:avLst/>
          </a:prstGeom>
        </p:spPr>
      </p:pic>
      <p:pic>
        <p:nvPicPr>
          <p:cNvPr id="10" name="Picture 9">
            <a:extLst>
              <a:ext uri="{FF2B5EF4-FFF2-40B4-BE49-F238E27FC236}">
                <a16:creationId xmlns="" xmlns:a16="http://schemas.microsoft.com/office/drawing/2014/main" id="{F401B7B6-1D03-40C3-9AF4-830A25026AD0}"/>
              </a:ext>
            </a:extLst>
          </p:cNvPr>
          <p:cNvPicPr>
            <a:picLocks noChangeAspect="1"/>
          </p:cNvPicPr>
          <p:nvPr/>
        </p:nvPicPr>
        <p:blipFill>
          <a:blip r:embed="rId4"/>
          <a:stretch>
            <a:fillRect/>
          </a:stretch>
        </p:blipFill>
        <p:spPr>
          <a:xfrm>
            <a:off x="10002537" y="1518930"/>
            <a:ext cx="1840162" cy="1840162"/>
          </a:xfrm>
          <a:prstGeom prst="rect">
            <a:avLst/>
          </a:prstGeom>
        </p:spPr>
      </p:pic>
      <p:pic>
        <p:nvPicPr>
          <p:cNvPr id="11" name="Picture 10">
            <a:extLst>
              <a:ext uri="{FF2B5EF4-FFF2-40B4-BE49-F238E27FC236}">
                <a16:creationId xmlns="" xmlns:a16="http://schemas.microsoft.com/office/drawing/2014/main" id="{65CBDB73-A09C-4B5F-8C0D-5A0E5ED017DE}"/>
              </a:ext>
            </a:extLst>
          </p:cNvPr>
          <p:cNvPicPr>
            <a:picLocks noChangeAspect="1"/>
          </p:cNvPicPr>
          <p:nvPr/>
        </p:nvPicPr>
        <p:blipFill>
          <a:blip r:embed="rId5"/>
          <a:stretch>
            <a:fillRect/>
          </a:stretch>
        </p:blipFill>
        <p:spPr>
          <a:xfrm>
            <a:off x="7955445" y="773570"/>
            <a:ext cx="1697792" cy="1730317"/>
          </a:xfrm>
          <a:prstGeom prst="rect">
            <a:avLst/>
          </a:prstGeom>
        </p:spPr>
      </p:pic>
    </p:spTree>
    <p:extLst>
      <p:ext uri="{BB962C8B-B14F-4D97-AF65-F5344CB8AC3E}">
        <p14:creationId xmlns="" xmlns:p14="http://schemas.microsoft.com/office/powerpoint/2010/main" val="1744997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79B966-ACBB-48C6-8593-F7801F0DF9A8}"/>
              </a:ext>
            </a:extLst>
          </p:cNvPr>
          <p:cNvSpPr>
            <a:spLocks noGrp="1"/>
          </p:cNvSpPr>
          <p:nvPr>
            <p:ph type="title"/>
          </p:nvPr>
        </p:nvSpPr>
        <p:spPr/>
        <p:txBody>
          <a:bodyPr/>
          <a:lstStyle/>
          <a:p>
            <a:r>
              <a:rPr lang="en-IN" i="0" dirty="0">
                <a:effectLst/>
                <a:latin typeface="Roboto"/>
              </a:rPr>
              <a:t>The Knight’s tour problem</a:t>
            </a:r>
            <a:endParaRPr lang="en-IN" dirty="0"/>
          </a:p>
        </p:txBody>
      </p:sp>
      <p:sp>
        <p:nvSpPr>
          <p:cNvPr id="4" name="Content Placeholder 2">
            <a:extLst>
              <a:ext uri="{FF2B5EF4-FFF2-40B4-BE49-F238E27FC236}">
                <a16:creationId xmlns="" xmlns:a16="http://schemas.microsoft.com/office/drawing/2014/main" id="{6A91DB55-B669-4B18-8C5D-C4B37444416E}"/>
              </a:ext>
            </a:extLst>
          </p:cNvPr>
          <p:cNvSpPr>
            <a:spLocks noGrp="1"/>
          </p:cNvSpPr>
          <p:nvPr>
            <p:ph idx="1"/>
          </p:nvPr>
        </p:nvSpPr>
        <p:spPr>
          <a:xfrm>
            <a:off x="1082180" y="987805"/>
            <a:ext cx="109728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0" dirty="0">
                <a:effectLst/>
                <a:latin typeface="Roboto"/>
              </a:rPr>
              <a:t>Problem Statement:</a:t>
            </a:r>
            <a:r>
              <a:rPr lang="en-US" b="1" dirty="0">
                <a:latin typeface="Roboto"/>
              </a:rPr>
              <a:t>	</a:t>
            </a:r>
          </a:p>
          <a:p>
            <a:r>
              <a:rPr lang="en-US" sz="2400" dirty="0"/>
              <a:t>Knight is placed on first block of chess board.</a:t>
            </a:r>
          </a:p>
          <a:p>
            <a:r>
              <a:rPr lang="en-US" sz="2400" b="0" i="0" dirty="0">
                <a:effectLst/>
              </a:rPr>
              <a:t>Move Knight to occupy whole board.</a:t>
            </a:r>
          </a:p>
          <a:p>
            <a:r>
              <a:rPr lang="en-US" sz="2400" dirty="0"/>
              <a:t>Print order in which cells are to be visited.</a:t>
            </a:r>
          </a:p>
          <a:p>
            <a:endParaRPr lang="en-US" sz="2400" dirty="0"/>
          </a:p>
          <a:p>
            <a:pPr marL="0" indent="0">
              <a:buNone/>
            </a:pPr>
            <a:r>
              <a:rPr lang="en-US" b="1" dirty="0"/>
              <a:t>Constraints</a:t>
            </a:r>
            <a:endParaRPr lang="en-IN" sz="2400" dirty="0"/>
          </a:p>
          <a:p>
            <a:r>
              <a:rPr lang="en-IN" sz="2400" dirty="0"/>
              <a:t>Cannot visit already visited cell.</a:t>
            </a:r>
          </a:p>
          <a:p>
            <a:r>
              <a:rPr lang="en-IN" sz="2400" dirty="0"/>
              <a:t>Cannot move out of chess board.</a:t>
            </a:r>
          </a:p>
        </p:txBody>
      </p:sp>
      <p:pic>
        <p:nvPicPr>
          <p:cNvPr id="5" name="Picture 4">
            <a:extLst>
              <a:ext uri="{FF2B5EF4-FFF2-40B4-BE49-F238E27FC236}">
                <a16:creationId xmlns="" xmlns:a16="http://schemas.microsoft.com/office/drawing/2014/main" id="{B1525B70-FBA6-494A-BAA6-B01263B61B6D}"/>
              </a:ext>
            </a:extLst>
          </p:cNvPr>
          <p:cNvPicPr>
            <a:picLocks noChangeAspect="1"/>
          </p:cNvPicPr>
          <p:nvPr/>
        </p:nvPicPr>
        <p:blipFill>
          <a:blip r:embed="rId2"/>
          <a:stretch>
            <a:fillRect/>
          </a:stretch>
        </p:blipFill>
        <p:spPr>
          <a:xfrm>
            <a:off x="8276456" y="1525874"/>
            <a:ext cx="2268506" cy="2171619"/>
          </a:xfrm>
          <a:prstGeom prst="rect">
            <a:avLst/>
          </a:prstGeom>
        </p:spPr>
      </p:pic>
    </p:spTree>
    <p:extLst>
      <p:ext uri="{BB962C8B-B14F-4D97-AF65-F5344CB8AC3E}">
        <p14:creationId xmlns="" xmlns:p14="http://schemas.microsoft.com/office/powerpoint/2010/main" val="389492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A33EBA-7567-4A14-A878-ACFB74F31525}"/>
              </a:ext>
            </a:extLst>
          </p:cNvPr>
          <p:cNvSpPr>
            <a:spLocks noGrp="1"/>
          </p:cNvSpPr>
          <p:nvPr>
            <p:ph type="title"/>
          </p:nvPr>
        </p:nvSpPr>
        <p:spPr/>
        <p:txBody>
          <a:bodyPr/>
          <a:lstStyle/>
          <a:p>
            <a:pPr algn="ctr"/>
            <a:r>
              <a:rPr lang="en-IN" b="0" i="0" dirty="0">
                <a:effectLst/>
                <a:latin typeface="Roboto"/>
              </a:rPr>
              <a:t>The Knight’s tour problem</a:t>
            </a:r>
            <a:endParaRPr lang="en-IN" dirty="0"/>
          </a:p>
        </p:txBody>
      </p:sp>
      <p:sp>
        <p:nvSpPr>
          <p:cNvPr id="3" name="Content Placeholder 2">
            <a:extLst>
              <a:ext uri="{FF2B5EF4-FFF2-40B4-BE49-F238E27FC236}">
                <a16:creationId xmlns="" xmlns:a16="http://schemas.microsoft.com/office/drawing/2014/main" id="{16983EF1-9D8A-49A5-8100-31C4FCB2D56D}"/>
              </a:ext>
            </a:extLst>
          </p:cNvPr>
          <p:cNvSpPr>
            <a:spLocks noGrp="1"/>
          </p:cNvSpPr>
          <p:nvPr>
            <p:ph idx="1"/>
          </p:nvPr>
        </p:nvSpPr>
        <p:spPr/>
        <p:txBody>
          <a:bodyPr/>
          <a:lstStyle/>
          <a:p>
            <a:endParaRPr lang="en-IN" dirty="0"/>
          </a:p>
        </p:txBody>
      </p:sp>
      <p:pic>
        <p:nvPicPr>
          <p:cNvPr id="4" name="Picture 3">
            <a:extLst>
              <a:ext uri="{FF2B5EF4-FFF2-40B4-BE49-F238E27FC236}">
                <a16:creationId xmlns="" xmlns:a16="http://schemas.microsoft.com/office/drawing/2014/main" id="{B7DB5BEC-8BD7-43A2-8A9C-B1E5C5025945}"/>
              </a:ext>
            </a:extLst>
          </p:cNvPr>
          <p:cNvPicPr>
            <a:picLocks noChangeAspect="1"/>
          </p:cNvPicPr>
          <p:nvPr/>
        </p:nvPicPr>
        <p:blipFill>
          <a:blip r:embed="rId2" cstate="print"/>
          <a:stretch>
            <a:fillRect/>
          </a:stretch>
        </p:blipFill>
        <p:spPr>
          <a:xfrm>
            <a:off x="1268355" y="1757800"/>
            <a:ext cx="2097738" cy="2008144"/>
          </a:xfrm>
          <a:prstGeom prst="rect">
            <a:avLst/>
          </a:prstGeom>
        </p:spPr>
      </p:pic>
      <p:pic>
        <p:nvPicPr>
          <p:cNvPr id="5" name="Picture 4">
            <a:extLst>
              <a:ext uri="{FF2B5EF4-FFF2-40B4-BE49-F238E27FC236}">
                <a16:creationId xmlns="" xmlns:a16="http://schemas.microsoft.com/office/drawing/2014/main" id="{BC1C972D-D191-4335-AA2B-B99AC0FADC9E}"/>
              </a:ext>
            </a:extLst>
          </p:cNvPr>
          <p:cNvPicPr>
            <a:picLocks noChangeAspect="1"/>
          </p:cNvPicPr>
          <p:nvPr/>
        </p:nvPicPr>
        <p:blipFill>
          <a:blip r:embed="rId3"/>
          <a:stretch>
            <a:fillRect/>
          </a:stretch>
        </p:blipFill>
        <p:spPr>
          <a:xfrm>
            <a:off x="4297042" y="1757800"/>
            <a:ext cx="2524125" cy="2066925"/>
          </a:xfrm>
          <a:prstGeom prst="rect">
            <a:avLst/>
          </a:prstGeom>
        </p:spPr>
      </p:pic>
      <p:sp>
        <p:nvSpPr>
          <p:cNvPr id="9" name="TextBox 8">
            <a:extLst>
              <a:ext uri="{FF2B5EF4-FFF2-40B4-BE49-F238E27FC236}">
                <a16:creationId xmlns="" xmlns:a16="http://schemas.microsoft.com/office/drawing/2014/main" id="{39B52C1A-E5B5-4386-99F8-9E3FD55C5428}"/>
              </a:ext>
            </a:extLst>
          </p:cNvPr>
          <p:cNvSpPr txBox="1"/>
          <p:nvPr/>
        </p:nvSpPr>
        <p:spPr>
          <a:xfrm>
            <a:off x="6837945" y="2791262"/>
            <a:ext cx="3237741" cy="461665"/>
          </a:xfrm>
          <a:prstGeom prst="rect">
            <a:avLst/>
          </a:prstGeom>
          <a:noFill/>
        </p:spPr>
        <p:txBody>
          <a:bodyPr wrap="square" rtlCol="0">
            <a:spAutoFit/>
          </a:bodyPr>
          <a:lstStyle/>
          <a:p>
            <a:r>
              <a:rPr lang="en-IN" sz="2400" dirty="0"/>
              <a:t>1</a:t>
            </a:r>
            <a:r>
              <a:rPr lang="en-IN" sz="2400" baseline="30000" dirty="0"/>
              <a:t>st</a:t>
            </a:r>
            <a:r>
              <a:rPr lang="en-IN" sz="2400" dirty="0"/>
              <a:t> visit to [0][0] </a:t>
            </a:r>
          </a:p>
        </p:txBody>
      </p:sp>
    </p:spTree>
    <p:extLst>
      <p:ext uri="{BB962C8B-B14F-4D97-AF65-F5344CB8AC3E}">
        <p14:creationId xmlns="" xmlns:p14="http://schemas.microsoft.com/office/powerpoint/2010/main" val="2549689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A33EBA-7567-4A14-A878-ACFB74F31525}"/>
              </a:ext>
            </a:extLst>
          </p:cNvPr>
          <p:cNvSpPr>
            <a:spLocks noGrp="1"/>
          </p:cNvSpPr>
          <p:nvPr>
            <p:ph type="title"/>
          </p:nvPr>
        </p:nvSpPr>
        <p:spPr/>
        <p:txBody>
          <a:bodyPr/>
          <a:lstStyle/>
          <a:p>
            <a:pPr algn="ctr"/>
            <a:r>
              <a:rPr lang="en-IN" b="0" i="0" dirty="0">
                <a:effectLst/>
                <a:latin typeface="Roboto"/>
              </a:rPr>
              <a:t>The Knight’s tour problem</a:t>
            </a:r>
            <a:endParaRPr lang="en-IN" dirty="0"/>
          </a:p>
        </p:txBody>
      </p:sp>
      <p:sp>
        <p:nvSpPr>
          <p:cNvPr id="3" name="Content Placeholder 2">
            <a:extLst>
              <a:ext uri="{FF2B5EF4-FFF2-40B4-BE49-F238E27FC236}">
                <a16:creationId xmlns="" xmlns:a16="http://schemas.microsoft.com/office/drawing/2014/main" id="{16983EF1-9D8A-49A5-8100-31C4FCB2D56D}"/>
              </a:ext>
            </a:extLst>
          </p:cNvPr>
          <p:cNvSpPr>
            <a:spLocks noGrp="1"/>
          </p:cNvSpPr>
          <p:nvPr>
            <p:ph idx="1"/>
          </p:nvPr>
        </p:nvSpPr>
        <p:spPr/>
        <p:txBody>
          <a:bodyPr/>
          <a:lstStyle/>
          <a:p>
            <a:endParaRPr lang="en-IN" dirty="0"/>
          </a:p>
        </p:txBody>
      </p:sp>
      <p:pic>
        <p:nvPicPr>
          <p:cNvPr id="4" name="Picture 3">
            <a:extLst>
              <a:ext uri="{FF2B5EF4-FFF2-40B4-BE49-F238E27FC236}">
                <a16:creationId xmlns="" xmlns:a16="http://schemas.microsoft.com/office/drawing/2014/main" id="{B7DB5BEC-8BD7-43A2-8A9C-B1E5C5025945}"/>
              </a:ext>
            </a:extLst>
          </p:cNvPr>
          <p:cNvPicPr>
            <a:picLocks noChangeAspect="1"/>
          </p:cNvPicPr>
          <p:nvPr/>
        </p:nvPicPr>
        <p:blipFill>
          <a:blip r:embed="rId2" cstate="print"/>
          <a:stretch>
            <a:fillRect/>
          </a:stretch>
        </p:blipFill>
        <p:spPr>
          <a:xfrm>
            <a:off x="1268355" y="1757800"/>
            <a:ext cx="2097738" cy="2008144"/>
          </a:xfrm>
          <a:prstGeom prst="rect">
            <a:avLst/>
          </a:prstGeom>
        </p:spPr>
      </p:pic>
      <p:pic>
        <p:nvPicPr>
          <p:cNvPr id="5" name="Picture 4">
            <a:extLst>
              <a:ext uri="{FF2B5EF4-FFF2-40B4-BE49-F238E27FC236}">
                <a16:creationId xmlns="" xmlns:a16="http://schemas.microsoft.com/office/drawing/2014/main" id="{BC1C972D-D191-4335-AA2B-B99AC0FADC9E}"/>
              </a:ext>
            </a:extLst>
          </p:cNvPr>
          <p:cNvPicPr>
            <a:picLocks noChangeAspect="1"/>
          </p:cNvPicPr>
          <p:nvPr/>
        </p:nvPicPr>
        <p:blipFill>
          <a:blip r:embed="rId3"/>
          <a:stretch>
            <a:fillRect/>
          </a:stretch>
        </p:blipFill>
        <p:spPr>
          <a:xfrm>
            <a:off x="4297042" y="1757800"/>
            <a:ext cx="2524125" cy="2066925"/>
          </a:xfrm>
          <a:prstGeom prst="rect">
            <a:avLst/>
          </a:prstGeom>
        </p:spPr>
      </p:pic>
      <p:pic>
        <p:nvPicPr>
          <p:cNvPr id="6" name="Picture 5">
            <a:extLst>
              <a:ext uri="{FF2B5EF4-FFF2-40B4-BE49-F238E27FC236}">
                <a16:creationId xmlns="" xmlns:a16="http://schemas.microsoft.com/office/drawing/2014/main" id="{D5DF5265-C5E5-4FD4-AB2F-5F2CE4432CB4}"/>
              </a:ext>
            </a:extLst>
          </p:cNvPr>
          <p:cNvPicPr>
            <a:picLocks noChangeAspect="1"/>
          </p:cNvPicPr>
          <p:nvPr/>
        </p:nvPicPr>
        <p:blipFill>
          <a:blip r:embed="rId4" cstate="print"/>
          <a:stretch>
            <a:fillRect/>
          </a:stretch>
        </p:blipFill>
        <p:spPr>
          <a:xfrm>
            <a:off x="1268356" y="4351703"/>
            <a:ext cx="2097738" cy="2014076"/>
          </a:xfrm>
          <a:prstGeom prst="rect">
            <a:avLst/>
          </a:prstGeom>
        </p:spPr>
      </p:pic>
      <p:pic>
        <p:nvPicPr>
          <p:cNvPr id="8" name="Picture 7">
            <a:extLst>
              <a:ext uri="{FF2B5EF4-FFF2-40B4-BE49-F238E27FC236}">
                <a16:creationId xmlns="" xmlns:a16="http://schemas.microsoft.com/office/drawing/2014/main" id="{70B948CA-3818-4246-90D3-EB84D48B11C2}"/>
              </a:ext>
            </a:extLst>
          </p:cNvPr>
          <p:cNvPicPr>
            <a:picLocks noChangeAspect="1"/>
          </p:cNvPicPr>
          <p:nvPr/>
        </p:nvPicPr>
        <p:blipFill>
          <a:blip r:embed="rId5"/>
          <a:stretch>
            <a:fillRect/>
          </a:stretch>
        </p:blipFill>
        <p:spPr>
          <a:xfrm>
            <a:off x="4297042" y="4351702"/>
            <a:ext cx="2435691" cy="2014481"/>
          </a:xfrm>
          <a:prstGeom prst="rect">
            <a:avLst/>
          </a:prstGeom>
        </p:spPr>
      </p:pic>
      <p:sp>
        <p:nvSpPr>
          <p:cNvPr id="13" name="TextBox 12">
            <a:extLst>
              <a:ext uri="{FF2B5EF4-FFF2-40B4-BE49-F238E27FC236}">
                <a16:creationId xmlns="" xmlns:a16="http://schemas.microsoft.com/office/drawing/2014/main" id="{F01CC935-6A10-4318-AE32-04848D1D1B9F}"/>
              </a:ext>
            </a:extLst>
          </p:cNvPr>
          <p:cNvSpPr txBox="1"/>
          <p:nvPr/>
        </p:nvSpPr>
        <p:spPr>
          <a:xfrm>
            <a:off x="6821167" y="4897076"/>
            <a:ext cx="3237741" cy="461665"/>
          </a:xfrm>
          <a:prstGeom prst="rect">
            <a:avLst/>
          </a:prstGeom>
          <a:noFill/>
        </p:spPr>
        <p:txBody>
          <a:bodyPr wrap="square" rtlCol="0">
            <a:spAutoFit/>
          </a:bodyPr>
          <a:lstStyle/>
          <a:p>
            <a:r>
              <a:rPr lang="en-IN" sz="2400" dirty="0"/>
              <a:t>2</a:t>
            </a:r>
            <a:r>
              <a:rPr lang="en-IN" sz="2400" baseline="30000" dirty="0"/>
              <a:t>nd</a:t>
            </a:r>
            <a:r>
              <a:rPr lang="en-IN" sz="2400" dirty="0"/>
              <a:t> visit to [2][1] </a:t>
            </a:r>
          </a:p>
        </p:txBody>
      </p:sp>
      <p:sp>
        <p:nvSpPr>
          <p:cNvPr id="15" name="TextBox 14">
            <a:extLst>
              <a:ext uri="{FF2B5EF4-FFF2-40B4-BE49-F238E27FC236}">
                <a16:creationId xmlns="" xmlns:a16="http://schemas.microsoft.com/office/drawing/2014/main" id="{249DFC3F-471D-494D-9F76-F6874BFF357D}"/>
              </a:ext>
            </a:extLst>
          </p:cNvPr>
          <p:cNvSpPr txBox="1"/>
          <p:nvPr/>
        </p:nvSpPr>
        <p:spPr>
          <a:xfrm>
            <a:off x="6804389" y="2791262"/>
            <a:ext cx="3237741" cy="461665"/>
          </a:xfrm>
          <a:prstGeom prst="rect">
            <a:avLst/>
          </a:prstGeom>
          <a:noFill/>
        </p:spPr>
        <p:txBody>
          <a:bodyPr wrap="square" rtlCol="0">
            <a:spAutoFit/>
          </a:bodyPr>
          <a:lstStyle/>
          <a:p>
            <a:r>
              <a:rPr lang="en-IN" sz="2400" dirty="0"/>
              <a:t>1</a:t>
            </a:r>
            <a:r>
              <a:rPr lang="en-IN" sz="2400" baseline="30000" dirty="0"/>
              <a:t>st</a:t>
            </a:r>
            <a:r>
              <a:rPr lang="en-IN" sz="2400" dirty="0"/>
              <a:t> visit to [0][0] </a:t>
            </a:r>
          </a:p>
        </p:txBody>
      </p:sp>
    </p:spTree>
    <p:extLst>
      <p:ext uri="{BB962C8B-B14F-4D97-AF65-F5344CB8AC3E}">
        <p14:creationId xmlns="" xmlns:p14="http://schemas.microsoft.com/office/powerpoint/2010/main" val="1949626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 xmlns:a16="http://schemas.microsoft.com/office/drawing/2014/main" id="{7E518AB3-E8E1-4FC9-B040-4B8C0DE4C36B}"/>
              </a:ext>
            </a:extLst>
          </p:cNvPr>
          <p:cNvPicPr>
            <a:picLocks noGrp="1" noChangeAspect="1"/>
          </p:cNvPicPr>
          <p:nvPr>
            <p:ph idx="1"/>
          </p:nvPr>
        </p:nvPicPr>
        <p:blipFill>
          <a:blip r:embed="rId2"/>
          <a:stretch>
            <a:fillRect/>
          </a:stretch>
        </p:blipFill>
        <p:spPr>
          <a:xfrm>
            <a:off x="1656056" y="2035349"/>
            <a:ext cx="8511401" cy="3939996"/>
          </a:xfrm>
          <a:prstGeom prst="rect">
            <a:avLst/>
          </a:prstGeom>
        </p:spPr>
      </p:pic>
      <p:sp>
        <p:nvSpPr>
          <p:cNvPr id="6" name="Title 1">
            <a:extLst>
              <a:ext uri="{FF2B5EF4-FFF2-40B4-BE49-F238E27FC236}">
                <a16:creationId xmlns="" xmlns:a16="http://schemas.microsoft.com/office/drawing/2014/main" id="{690D7B86-1D45-4FB7-B56D-125B9D49EBBB}"/>
              </a:ext>
            </a:extLst>
          </p:cNvPr>
          <p:cNvSpPr txBox="1">
            <a:spLocks/>
          </p:cNvSpPr>
          <p:nvPr/>
        </p:nvSpPr>
        <p:spPr>
          <a:xfrm>
            <a:off x="856376" y="40007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Roboto"/>
              </a:rPr>
              <a:t>Pseudo Code of Knight’s tour problem</a:t>
            </a:r>
            <a:endParaRPr lang="en-IN" dirty="0"/>
          </a:p>
        </p:txBody>
      </p:sp>
    </p:spTree>
    <p:extLst>
      <p:ext uri="{BB962C8B-B14F-4D97-AF65-F5344CB8AC3E}">
        <p14:creationId xmlns="" xmlns:p14="http://schemas.microsoft.com/office/powerpoint/2010/main" val="51741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B6555396-D48A-4820-86D9-290CDF4A393E}"/>
              </a:ext>
            </a:extLst>
          </p:cNvPr>
          <p:cNvSpPr>
            <a:spLocks noGrp="1"/>
          </p:cNvSpPr>
          <p:nvPr>
            <p:ph type="title"/>
          </p:nvPr>
        </p:nvSpPr>
        <p:spPr>
          <a:xfrm>
            <a:off x="812800" y="0"/>
            <a:ext cx="10972800" cy="609600"/>
          </a:xfrm>
        </p:spPr>
        <p:txBody>
          <a:bodyPr/>
          <a:lstStyle/>
          <a:p>
            <a:pPr algn="ctr"/>
            <a:r>
              <a:rPr lang="en-IN" dirty="0">
                <a:latin typeface="Roboto"/>
              </a:rPr>
              <a:t>Code of Knight’s tour problem </a:t>
            </a:r>
            <a:r>
              <a:rPr lang="en-IN" sz="1600" dirty="0">
                <a:latin typeface="Roboto"/>
              </a:rPr>
              <a:t>(Python)</a:t>
            </a:r>
            <a:endParaRPr lang="en-IN" dirty="0"/>
          </a:p>
        </p:txBody>
      </p:sp>
      <p:sp>
        <p:nvSpPr>
          <p:cNvPr id="5" name="Content Placeholder 3">
            <a:extLst>
              <a:ext uri="{FF2B5EF4-FFF2-40B4-BE49-F238E27FC236}">
                <a16:creationId xmlns="" xmlns:a16="http://schemas.microsoft.com/office/drawing/2014/main" id="{7BB6DB6C-9C28-4714-B1EF-3F41C032D97A}"/>
              </a:ext>
            </a:extLst>
          </p:cNvPr>
          <p:cNvSpPr>
            <a:spLocks noGrp="1" noChangeArrowheads="1"/>
          </p:cNvSpPr>
          <p:nvPr>
            <p:ph idx="1"/>
          </p:nvPr>
        </p:nvSpPr>
        <p:spPr bwMode="auto">
          <a:xfrm>
            <a:off x="1057013" y="1206527"/>
            <a:ext cx="10972800" cy="52629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def </a:t>
            </a:r>
            <a:r>
              <a:rPr lang="en-US" altLang="en-US" sz="1800" b="1" i="1" dirty="0" err="1"/>
              <a:t>solveKT</a:t>
            </a:r>
            <a:r>
              <a:rPr lang="en-US" altLang="en-US" sz="1800" dirty="0"/>
              <a:t>(n):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    board = [[-1 for </a:t>
            </a:r>
            <a:r>
              <a:rPr lang="en-US" altLang="en-US" sz="1800" dirty="0" err="1"/>
              <a:t>i</a:t>
            </a:r>
            <a:r>
              <a:rPr lang="en-US" altLang="en-US" sz="1800" dirty="0"/>
              <a:t> in range(n)]for </a:t>
            </a:r>
            <a:r>
              <a:rPr lang="en-US" altLang="en-US" sz="1800" dirty="0" err="1"/>
              <a:t>i</a:t>
            </a:r>
            <a:r>
              <a:rPr lang="en-US" altLang="en-US" sz="1800" dirty="0"/>
              <a:t> in range(n)]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    </a:t>
            </a:r>
            <a:r>
              <a:rPr lang="en-US" altLang="en-US" sz="1800" dirty="0" err="1"/>
              <a:t>move_x</a:t>
            </a:r>
            <a:r>
              <a:rPr lang="en-US" altLang="en-US" sz="1800" dirty="0"/>
              <a:t> = [2, 1, -1, -2, -2, -1, 1, 2]</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    </a:t>
            </a:r>
            <a:r>
              <a:rPr lang="en-US" altLang="en-US" sz="1800" dirty="0" err="1"/>
              <a:t>move_y</a:t>
            </a:r>
            <a:r>
              <a:rPr lang="en-US" altLang="en-US" sz="1800" dirty="0"/>
              <a:t> = [1, 2, 2, 1, -1, -2, -2, -1]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    board[0][0] = 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    position = 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    # Checking if solution exists or not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    if(not </a:t>
            </a:r>
            <a:r>
              <a:rPr lang="en-US" altLang="en-US" sz="1800" b="1" i="1" dirty="0" err="1"/>
              <a:t>solveKTUtil</a:t>
            </a:r>
            <a:r>
              <a:rPr lang="en-US" altLang="en-US" sz="1800" dirty="0"/>
              <a:t>(n, board, 0, 0, </a:t>
            </a:r>
            <a:r>
              <a:rPr lang="en-US" altLang="en-US" sz="1800" dirty="0" err="1"/>
              <a:t>move_x</a:t>
            </a:r>
            <a:r>
              <a:rPr lang="en-US" altLang="en-US" sz="1800" dirty="0"/>
              <a:t>, </a:t>
            </a:r>
            <a:r>
              <a:rPr lang="en-US" altLang="en-US" sz="1800" dirty="0" err="1"/>
              <a:t>move_y</a:t>
            </a:r>
            <a:r>
              <a:rPr lang="en-US" altLang="en-US" sz="1800" dirty="0"/>
              <a:t>, pos)):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        print("Solution does not exist")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    else: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        </a:t>
            </a:r>
            <a:r>
              <a:rPr lang="en-US" altLang="en-US" sz="1800" dirty="0" err="1"/>
              <a:t>printSolution</a:t>
            </a:r>
            <a:r>
              <a:rPr lang="en-US" altLang="en-US" sz="1800" dirty="0"/>
              <a:t>(n, board)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err="1"/>
              <a:t>solveKT</a:t>
            </a:r>
            <a:r>
              <a:rPr lang="en-US" altLang="en-US" sz="1800" dirty="0"/>
              <a:t>(8)</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p>
        </p:txBody>
      </p:sp>
      <p:pic>
        <p:nvPicPr>
          <p:cNvPr id="7" name="Picture 2" descr="Basics | Chess?">
            <a:extLst>
              <a:ext uri="{FF2B5EF4-FFF2-40B4-BE49-F238E27FC236}">
                <a16:creationId xmlns="" xmlns:a16="http://schemas.microsoft.com/office/drawing/2014/main" id="{7A28F26B-90A6-45A4-89AA-5265FFB0BF2E}"/>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264206" y="2035109"/>
            <a:ext cx="2356257" cy="235625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53238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DF32E5-17B9-4058-BD6B-F11D04CCDA2C}"/>
              </a:ext>
            </a:extLst>
          </p:cNvPr>
          <p:cNvSpPr>
            <a:spLocks noGrp="1"/>
          </p:cNvSpPr>
          <p:nvPr>
            <p:ph type="ctrTitle"/>
          </p:nvPr>
        </p:nvSpPr>
        <p:spPr/>
        <p:txBody>
          <a:bodyPr/>
          <a:lstStyle/>
          <a:p>
            <a:r>
              <a:rPr lang="en-IN" dirty="0"/>
              <a:t>RECURSSION</a:t>
            </a:r>
          </a:p>
        </p:txBody>
      </p:sp>
      <p:sp>
        <p:nvSpPr>
          <p:cNvPr id="3" name="Subtitle 2">
            <a:extLst>
              <a:ext uri="{FF2B5EF4-FFF2-40B4-BE49-F238E27FC236}">
                <a16:creationId xmlns="" xmlns:a16="http://schemas.microsoft.com/office/drawing/2014/main" id="{909EF516-83E8-45C9-977B-49DD56E4586D}"/>
              </a:ext>
            </a:extLst>
          </p:cNvPr>
          <p:cNvSpPr>
            <a:spLocks noGrp="1"/>
          </p:cNvSpPr>
          <p:nvPr>
            <p:ph type="subTitle" idx="1"/>
          </p:nvPr>
        </p:nvSpPr>
        <p:spPr/>
        <p:txBody>
          <a:bodyPr/>
          <a:lstStyle/>
          <a:p>
            <a:endParaRPr lang="en-IN"/>
          </a:p>
        </p:txBody>
      </p:sp>
      <p:pic>
        <p:nvPicPr>
          <p:cNvPr id="4" name="Picture 3">
            <a:extLst>
              <a:ext uri="{FF2B5EF4-FFF2-40B4-BE49-F238E27FC236}">
                <a16:creationId xmlns="" xmlns:a16="http://schemas.microsoft.com/office/drawing/2014/main" id="{510ACADC-41C0-4373-8082-E6BD014F644A}"/>
              </a:ext>
            </a:extLst>
          </p:cNvPr>
          <p:cNvPicPr>
            <a:picLocks noChangeAspect="1"/>
          </p:cNvPicPr>
          <p:nvPr/>
        </p:nvPicPr>
        <p:blipFill>
          <a:blip r:embed="rId2"/>
          <a:stretch>
            <a:fillRect/>
          </a:stretch>
        </p:blipFill>
        <p:spPr>
          <a:xfrm>
            <a:off x="4814887" y="3429000"/>
            <a:ext cx="2390775" cy="1914525"/>
          </a:xfrm>
          <a:prstGeom prst="rect">
            <a:avLst/>
          </a:prstGeom>
        </p:spPr>
      </p:pic>
    </p:spTree>
    <p:extLst>
      <p:ext uri="{BB962C8B-B14F-4D97-AF65-F5344CB8AC3E}">
        <p14:creationId xmlns="" xmlns:p14="http://schemas.microsoft.com/office/powerpoint/2010/main" val="2293180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11DB0A-F2B3-4FCF-8B46-01FA338FCC5C}"/>
              </a:ext>
            </a:extLst>
          </p:cNvPr>
          <p:cNvSpPr>
            <a:spLocks noGrp="1"/>
          </p:cNvSpPr>
          <p:nvPr>
            <p:ph type="title"/>
          </p:nvPr>
        </p:nvSpPr>
        <p:spPr/>
        <p:txBody>
          <a:bodyPr/>
          <a:lstStyle/>
          <a:p>
            <a:pPr algn="ctr"/>
            <a:r>
              <a:rPr lang="en-IN" dirty="0">
                <a:latin typeface="Roboto"/>
              </a:rPr>
              <a:t>Solution of Knight’s tour problem</a:t>
            </a:r>
            <a:endParaRPr lang="en-IN" dirty="0"/>
          </a:p>
        </p:txBody>
      </p:sp>
      <p:sp>
        <p:nvSpPr>
          <p:cNvPr id="3" name="Content Placeholder 2">
            <a:extLst>
              <a:ext uri="{FF2B5EF4-FFF2-40B4-BE49-F238E27FC236}">
                <a16:creationId xmlns="" xmlns:a16="http://schemas.microsoft.com/office/drawing/2014/main" id="{FB79DA97-3D16-41CF-8DFC-956FE6883B2A}"/>
              </a:ext>
            </a:extLst>
          </p:cNvPr>
          <p:cNvSpPr>
            <a:spLocks noGrp="1"/>
          </p:cNvSpPr>
          <p:nvPr>
            <p:ph idx="1"/>
          </p:nvPr>
        </p:nvSpPr>
        <p:spPr/>
        <p:txBody>
          <a:bodyPr>
            <a:normAutofit/>
          </a:bodyPr>
          <a:lstStyle/>
          <a:p>
            <a:r>
              <a:rPr lang="en-IN" sz="2400" dirty="0"/>
              <a:t>Final Output –</a:t>
            </a:r>
          </a:p>
          <a:p>
            <a:pPr marL="0" indent="0">
              <a:buNone/>
            </a:pPr>
            <a:r>
              <a:rPr lang="en-IN" sz="2400" dirty="0"/>
              <a:t> </a:t>
            </a:r>
          </a:p>
        </p:txBody>
      </p:sp>
      <p:pic>
        <p:nvPicPr>
          <p:cNvPr id="4" name="Picture 3">
            <a:extLst>
              <a:ext uri="{FF2B5EF4-FFF2-40B4-BE49-F238E27FC236}">
                <a16:creationId xmlns="" xmlns:a16="http://schemas.microsoft.com/office/drawing/2014/main" id="{2789BB9C-FE52-4943-9860-5B618DB5FE5A}"/>
              </a:ext>
            </a:extLst>
          </p:cNvPr>
          <p:cNvPicPr>
            <a:picLocks noChangeAspect="1"/>
          </p:cNvPicPr>
          <p:nvPr/>
        </p:nvPicPr>
        <p:blipFill>
          <a:blip r:embed="rId2"/>
          <a:stretch>
            <a:fillRect/>
          </a:stretch>
        </p:blipFill>
        <p:spPr>
          <a:xfrm>
            <a:off x="1039317" y="1803722"/>
            <a:ext cx="7064274" cy="3381375"/>
          </a:xfrm>
          <a:prstGeom prst="rect">
            <a:avLst/>
          </a:prstGeom>
        </p:spPr>
      </p:pic>
      <p:pic>
        <p:nvPicPr>
          <p:cNvPr id="5" name="Picture 4">
            <a:extLst>
              <a:ext uri="{FF2B5EF4-FFF2-40B4-BE49-F238E27FC236}">
                <a16:creationId xmlns="" xmlns:a16="http://schemas.microsoft.com/office/drawing/2014/main" id="{BAB56194-52D8-4812-B837-BC73367CE0A6}"/>
              </a:ext>
            </a:extLst>
          </p:cNvPr>
          <p:cNvPicPr>
            <a:picLocks noChangeAspect="1"/>
          </p:cNvPicPr>
          <p:nvPr/>
        </p:nvPicPr>
        <p:blipFill>
          <a:blip r:embed="rId3"/>
          <a:stretch>
            <a:fillRect/>
          </a:stretch>
        </p:blipFill>
        <p:spPr>
          <a:xfrm>
            <a:off x="8228507" y="1777055"/>
            <a:ext cx="3595711" cy="3482842"/>
          </a:xfrm>
          <a:prstGeom prst="rect">
            <a:avLst/>
          </a:prstGeom>
        </p:spPr>
      </p:pic>
      <p:sp>
        <p:nvSpPr>
          <p:cNvPr id="6" name="TextBox 5">
            <a:extLst>
              <a:ext uri="{FF2B5EF4-FFF2-40B4-BE49-F238E27FC236}">
                <a16:creationId xmlns="" xmlns:a16="http://schemas.microsoft.com/office/drawing/2014/main" id="{7CC54851-BF02-421C-88FF-B7EA1E39BB69}"/>
              </a:ext>
            </a:extLst>
          </p:cNvPr>
          <p:cNvSpPr txBox="1"/>
          <p:nvPr/>
        </p:nvSpPr>
        <p:spPr>
          <a:xfrm>
            <a:off x="914400" y="1461570"/>
            <a:ext cx="1659429" cy="369332"/>
          </a:xfrm>
          <a:prstGeom prst="rect">
            <a:avLst/>
          </a:prstGeom>
          <a:noFill/>
        </p:spPr>
        <p:txBody>
          <a:bodyPr wrap="none" rtlCol="0">
            <a:spAutoFit/>
          </a:bodyPr>
          <a:lstStyle/>
          <a:p>
            <a:r>
              <a:rPr lang="en-IN" b="1" dirty="0"/>
              <a:t>board[8][8]  - </a:t>
            </a:r>
          </a:p>
        </p:txBody>
      </p:sp>
      <p:sp>
        <p:nvSpPr>
          <p:cNvPr id="7" name="TextBox 6">
            <a:extLst>
              <a:ext uri="{FF2B5EF4-FFF2-40B4-BE49-F238E27FC236}">
                <a16:creationId xmlns="" xmlns:a16="http://schemas.microsoft.com/office/drawing/2014/main" id="{3F498AA0-100E-4C9E-8618-814CBAE2CD49}"/>
              </a:ext>
            </a:extLst>
          </p:cNvPr>
          <p:cNvSpPr txBox="1"/>
          <p:nvPr/>
        </p:nvSpPr>
        <p:spPr>
          <a:xfrm>
            <a:off x="2573829" y="6393500"/>
            <a:ext cx="8751178" cy="646331"/>
          </a:xfrm>
          <a:prstGeom prst="rect">
            <a:avLst/>
          </a:prstGeom>
          <a:noFill/>
        </p:spPr>
        <p:txBody>
          <a:bodyPr wrap="none" rtlCol="0">
            <a:spAutoFit/>
          </a:bodyPr>
          <a:lstStyle/>
          <a:p>
            <a:r>
              <a:rPr lang="en-IN" dirty="0"/>
              <a:t>Reference - </a:t>
            </a:r>
            <a:r>
              <a:rPr lang="en-IN" dirty="0">
                <a:hlinkClick r:id="rId4"/>
              </a:rPr>
              <a:t>https://www.geeksforgeeks.org/the-knights-tour-problem-backtracking-1</a:t>
            </a:r>
            <a:endParaRPr lang="en-IN" dirty="0"/>
          </a:p>
          <a:p>
            <a:endParaRPr lang="en-IN" dirty="0"/>
          </a:p>
        </p:txBody>
      </p:sp>
    </p:spTree>
    <p:extLst>
      <p:ext uri="{BB962C8B-B14F-4D97-AF65-F5344CB8AC3E}">
        <p14:creationId xmlns="" xmlns:p14="http://schemas.microsoft.com/office/powerpoint/2010/main" val="1721628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5A1727-B96D-4502-B10F-5BCD8DF75E90}"/>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 xmlns:a16="http://schemas.microsoft.com/office/drawing/2014/main" id="{4DA846EA-DB57-41F7-99F3-688F9FC14DB7}"/>
              </a:ext>
            </a:extLst>
          </p:cNvPr>
          <p:cNvSpPr>
            <a:spLocks noGrp="1"/>
          </p:cNvSpPr>
          <p:nvPr>
            <p:ph idx="1"/>
          </p:nvPr>
        </p:nvSpPr>
        <p:spPr/>
        <p:txBody>
          <a:bodyPr>
            <a:normAutofit fontScale="92500" lnSpcReduction="10000"/>
          </a:bodyPr>
          <a:lstStyle/>
          <a:p>
            <a:r>
              <a:rPr lang="en-IN" dirty="0"/>
              <a:t>[1] </a:t>
            </a:r>
            <a:r>
              <a:rPr lang="en-IN" dirty="0">
                <a:hlinkClick r:id="rId2"/>
              </a:rPr>
              <a:t>https://medium.com/@frankzou4000/recursion-and-its-applications-4dc00ee94130#:~:text=Practical%20Applications%3A,many%20software%20applications%20are%20built</a:t>
            </a:r>
            <a:endParaRPr lang="en-IN" dirty="0"/>
          </a:p>
          <a:p>
            <a:endParaRPr lang="en-IN" dirty="0"/>
          </a:p>
          <a:p>
            <a:r>
              <a:rPr lang="en-IN" dirty="0"/>
              <a:t>[2] </a:t>
            </a:r>
            <a:r>
              <a:rPr lang="en-IN" dirty="0">
                <a:hlinkClick r:id="rId3"/>
              </a:rPr>
              <a:t>https://www.americanscientist.org/node/3595</a:t>
            </a:r>
            <a:endParaRPr lang="en-IN" dirty="0"/>
          </a:p>
          <a:p>
            <a:endParaRPr lang="en-IN" dirty="0"/>
          </a:p>
          <a:p>
            <a:r>
              <a:rPr lang="en-IN" dirty="0"/>
              <a:t>[3] </a:t>
            </a:r>
            <a:r>
              <a:rPr lang="en-IN" dirty="0">
                <a:hlinkClick r:id="rId4"/>
              </a:rPr>
              <a:t>http://pages.cs.wisc.edu/~calvin/cs110/RECURSION.html</a:t>
            </a:r>
            <a:endParaRPr lang="en-IN" dirty="0"/>
          </a:p>
          <a:p>
            <a:endParaRPr lang="en-IN" dirty="0"/>
          </a:p>
          <a:p>
            <a:r>
              <a:rPr lang="en-IN" dirty="0"/>
              <a:t>[4] </a:t>
            </a:r>
            <a:r>
              <a:rPr lang="en-IN" dirty="0">
                <a:hlinkClick r:id="rId5"/>
              </a:rPr>
              <a:t>https://www.byte-by-byte.com/understanding-recursion</a:t>
            </a:r>
            <a:endParaRPr lang="en-IN" dirty="0"/>
          </a:p>
          <a:p>
            <a:endParaRPr lang="en-IN" dirty="0"/>
          </a:p>
          <a:p>
            <a:r>
              <a:rPr lang="en-IN" dirty="0"/>
              <a:t>[5] </a:t>
            </a:r>
            <a:r>
              <a:rPr lang="en-US" dirty="0">
                <a:hlinkClick r:id="rId6"/>
              </a:rPr>
              <a:t>https://www.geeksforgeeks.org/backtracking-introduction</a:t>
            </a:r>
            <a:endParaRPr lang="en-US" dirty="0"/>
          </a:p>
          <a:p>
            <a:endParaRPr lang="en-US" dirty="0"/>
          </a:p>
          <a:p>
            <a:r>
              <a:rPr lang="en-IN" dirty="0"/>
              <a:t>[6] </a:t>
            </a:r>
            <a:r>
              <a:rPr lang="en-IN" dirty="0">
                <a:hlinkClick r:id="rId7"/>
              </a:rPr>
              <a:t>https://www.sciencedirect.com/science/article/pii/S2090447916000125#bg005</a:t>
            </a:r>
            <a:endParaRPr lang="en-IN" dirty="0"/>
          </a:p>
          <a:p>
            <a:endParaRPr lang="en-IN" dirty="0"/>
          </a:p>
          <a:p>
            <a:r>
              <a:rPr lang="en-IN" dirty="0"/>
              <a:t>[7] </a:t>
            </a:r>
            <a:r>
              <a:rPr lang="en-IN" dirty="0">
                <a:hlinkClick r:id="rId8"/>
              </a:rPr>
              <a:t>https://www.geeksforgeeks.org/the-knights-tour-problem-backtracking-1</a:t>
            </a:r>
            <a:endParaRPr lang="en-IN" dirty="0"/>
          </a:p>
          <a:p>
            <a:endParaRPr lang="en-IN" dirty="0"/>
          </a:p>
          <a:p>
            <a:endParaRPr lang="en-IN" dirty="0"/>
          </a:p>
        </p:txBody>
      </p:sp>
    </p:spTree>
    <p:extLst>
      <p:ext uri="{BB962C8B-B14F-4D97-AF65-F5344CB8AC3E}">
        <p14:creationId xmlns="" xmlns:p14="http://schemas.microsoft.com/office/powerpoint/2010/main" val="3553663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5B9A6B-C171-4AF2-9336-315270D93A6B}"/>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5C268CCF-90C0-4885-93AB-B5DA552FA844}"/>
              </a:ext>
            </a:extLst>
          </p:cNvPr>
          <p:cNvSpPr>
            <a:spLocks noGrp="1"/>
          </p:cNvSpPr>
          <p:nvPr>
            <p:ph idx="1"/>
          </p:nvPr>
        </p:nvSpPr>
        <p:spPr/>
        <p:txBody>
          <a:bodyPr>
            <a:normAutofit/>
          </a:bodyPr>
          <a:lstStyle/>
          <a:p>
            <a:pPr marL="0" indent="0" algn="ctr">
              <a:buNone/>
            </a:pPr>
            <a:r>
              <a:rPr lang="en-IN" sz="7200" b="1" dirty="0"/>
              <a:t>THANK YOU</a:t>
            </a:r>
          </a:p>
        </p:txBody>
      </p:sp>
    </p:spTree>
    <p:extLst>
      <p:ext uri="{BB962C8B-B14F-4D97-AF65-F5344CB8AC3E}">
        <p14:creationId xmlns="" xmlns:p14="http://schemas.microsoft.com/office/powerpoint/2010/main" val="4162840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F3CDB5-6C8D-488D-9DB0-D1BDBA889207}"/>
              </a:ext>
            </a:extLst>
          </p:cNvPr>
          <p:cNvSpPr>
            <a:spLocks noGrp="1"/>
          </p:cNvSpPr>
          <p:nvPr>
            <p:ph type="title"/>
          </p:nvPr>
        </p:nvSpPr>
        <p:spPr/>
        <p:txBody>
          <a:bodyPr/>
          <a:lstStyle/>
          <a:p>
            <a:r>
              <a:rPr lang="en-IN" dirty="0"/>
              <a:t>WHAT EXACTLY IS RECURSSION?</a:t>
            </a:r>
          </a:p>
        </p:txBody>
      </p:sp>
      <p:sp>
        <p:nvSpPr>
          <p:cNvPr id="3" name="Content Placeholder 2">
            <a:extLst>
              <a:ext uri="{FF2B5EF4-FFF2-40B4-BE49-F238E27FC236}">
                <a16:creationId xmlns="" xmlns:a16="http://schemas.microsoft.com/office/drawing/2014/main" id="{5E7E0363-8B5F-42DC-BA0D-EC3FEED4B6B8}"/>
              </a:ext>
            </a:extLst>
          </p:cNvPr>
          <p:cNvSpPr>
            <a:spLocks noGrp="1"/>
          </p:cNvSpPr>
          <p:nvPr>
            <p:ph idx="1"/>
          </p:nvPr>
        </p:nvSpPr>
        <p:spPr/>
        <p:txBody>
          <a:bodyPr>
            <a:normAutofit/>
          </a:bodyPr>
          <a:lstStyle/>
          <a:p>
            <a:r>
              <a:rPr lang="en-US" sz="2400" i="0" dirty="0">
                <a:solidFill>
                  <a:srgbClr val="222222"/>
                </a:solidFill>
                <a:effectLst/>
                <a:latin typeface="arial" panose="020B0604020202020204" pitchFamily="34" charset="0"/>
              </a:rPr>
              <a:t>Recursion</a:t>
            </a:r>
            <a:r>
              <a:rPr lang="en-US" sz="2400" b="0" i="0" dirty="0">
                <a:solidFill>
                  <a:srgbClr val="222222"/>
                </a:solidFill>
                <a:effectLst/>
                <a:latin typeface="arial" panose="020B0604020202020204" pitchFamily="34" charset="0"/>
              </a:rPr>
              <a:t> is the process of repeating items in a self-similar way.</a:t>
            </a:r>
          </a:p>
          <a:p>
            <a:r>
              <a:rPr lang="en-US" sz="2400" b="0" i="0" dirty="0">
                <a:solidFill>
                  <a:srgbClr val="222222"/>
                </a:solidFill>
                <a:effectLst/>
                <a:latin typeface="arial" panose="020B0604020202020204" pitchFamily="34" charset="0"/>
              </a:rPr>
              <a:t> In programming languages, if a program allows you to call a function inside the same function, then it is called a </a:t>
            </a:r>
            <a:r>
              <a:rPr lang="en-US" sz="2400" i="0" dirty="0">
                <a:solidFill>
                  <a:srgbClr val="222222"/>
                </a:solidFill>
                <a:effectLst/>
                <a:latin typeface="arial" panose="020B0604020202020204" pitchFamily="34" charset="0"/>
              </a:rPr>
              <a:t>recursive </a:t>
            </a:r>
            <a:r>
              <a:rPr lang="en-US" sz="2400" b="0" i="0" dirty="0">
                <a:solidFill>
                  <a:srgbClr val="222222"/>
                </a:solidFill>
                <a:effectLst/>
                <a:latin typeface="arial" panose="020B0604020202020204" pitchFamily="34" charset="0"/>
              </a:rPr>
              <a:t>call of the function.</a:t>
            </a:r>
          </a:p>
          <a:p>
            <a:r>
              <a:rPr lang="en-US" sz="2400" b="0" i="0" dirty="0">
                <a:solidFill>
                  <a:srgbClr val="202122"/>
                </a:solidFill>
                <a:effectLst/>
                <a:latin typeface="Arial" panose="020B0604020202020204" pitchFamily="34" charset="0"/>
              </a:rPr>
              <a:t>The power of recursion evidently lies in the possibility of defining an infinite set of objects by a finite statement.</a:t>
            </a:r>
          </a:p>
          <a:p>
            <a:r>
              <a:rPr lang="en-US" sz="2400" b="0" i="0" dirty="0">
                <a:solidFill>
                  <a:srgbClr val="202122"/>
                </a:solidFill>
                <a:effectLst/>
                <a:latin typeface="Arial" panose="020B0604020202020204" pitchFamily="34" charset="0"/>
              </a:rPr>
              <a:t> In the same manner, an infinite number of computations can be described by a finite recursive program, even if this program contains no explicit repetitions.</a:t>
            </a:r>
            <a:endParaRPr lang="en-IN" sz="2400" dirty="0"/>
          </a:p>
        </p:txBody>
      </p:sp>
    </p:spTree>
    <p:extLst>
      <p:ext uri="{BB962C8B-B14F-4D97-AF65-F5344CB8AC3E}">
        <p14:creationId xmlns="" xmlns:p14="http://schemas.microsoft.com/office/powerpoint/2010/main" val="317807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32350-B66A-415F-8AE4-79BD5C36C9BD}"/>
              </a:ext>
            </a:extLst>
          </p:cNvPr>
          <p:cNvSpPr>
            <a:spLocks noGrp="1"/>
          </p:cNvSpPr>
          <p:nvPr>
            <p:ph type="title"/>
          </p:nvPr>
        </p:nvSpPr>
        <p:spPr/>
        <p:txBody>
          <a:bodyPr/>
          <a:lstStyle/>
          <a:p>
            <a:r>
              <a:rPr lang="en-IN" dirty="0"/>
              <a:t>FACTORIAL EXAMPLE</a:t>
            </a:r>
          </a:p>
        </p:txBody>
      </p:sp>
      <p:sp>
        <p:nvSpPr>
          <p:cNvPr id="3" name="Content Placeholder 2">
            <a:extLst>
              <a:ext uri="{FF2B5EF4-FFF2-40B4-BE49-F238E27FC236}">
                <a16:creationId xmlns="" xmlns:a16="http://schemas.microsoft.com/office/drawing/2014/main" id="{65E9282E-07A8-4801-B085-DE3868F2DC35}"/>
              </a:ext>
            </a:extLst>
          </p:cNvPr>
          <p:cNvSpPr>
            <a:spLocks noGrp="1"/>
          </p:cNvSpPr>
          <p:nvPr>
            <p:ph idx="1"/>
          </p:nvPr>
        </p:nvSpPr>
        <p:spPr/>
        <p:txBody>
          <a:bodyPr>
            <a:normAutofit/>
          </a:bodyPr>
          <a:lstStyle/>
          <a:p>
            <a:r>
              <a:rPr lang="en-US" sz="1800" b="0" i="0" dirty="0">
                <a:solidFill>
                  <a:srgbClr val="292C2E"/>
                </a:solidFill>
                <a:effectLst/>
                <a:latin typeface="Raleway"/>
              </a:rPr>
              <a:t>The factorial function, often denoted as </a:t>
            </a:r>
            <a:r>
              <a:rPr lang="en-US" sz="1800" b="0" i="1" dirty="0">
                <a:solidFill>
                  <a:srgbClr val="292C2E"/>
                </a:solidFill>
                <a:effectLst/>
                <a:latin typeface="inherit"/>
              </a:rPr>
              <a:t>n</a:t>
            </a:r>
            <a:r>
              <a:rPr lang="en-US" sz="1800" b="0" i="0" dirty="0">
                <a:solidFill>
                  <a:srgbClr val="292C2E"/>
                </a:solidFill>
                <a:effectLst/>
                <a:latin typeface="Raleway"/>
              </a:rPr>
              <a:t>!, describes the operation of multiplying a number by all the positive integers smaller than it.</a:t>
            </a:r>
          </a:p>
          <a:p>
            <a:endParaRPr lang="en-US" sz="1800" dirty="0">
              <a:solidFill>
                <a:srgbClr val="292C2E"/>
              </a:solidFill>
              <a:latin typeface="Raleway"/>
            </a:endParaRPr>
          </a:p>
          <a:p>
            <a:endParaRPr lang="en-US" sz="1800" b="0" i="0" dirty="0">
              <a:solidFill>
                <a:srgbClr val="292C2E"/>
              </a:solidFill>
              <a:effectLst/>
              <a:latin typeface="Raleway"/>
            </a:endParaRPr>
          </a:p>
          <a:p>
            <a:endParaRPr lang="en-US" sz="1800" dirty="0">
              <a:solidFill>
                <a:srgbClr val="292C2E"/>
              </a:solidFill>
              <a:latin typeface="Raleway"/>
            </a:endParaRPr>
          </a:p>
          <a:p>
            <a:endParaRPr lang="en-US" sz="1800" b="0" i="0" dirty="0">
              <a:solidFill>
                <a:srgbClr val="292C2E"/>
              </a:solidFill>
              <a:effectLst/>
              <a:latin typeface="Raleway"/>
            </a:endParaRPr>
          </a:p>
          <a:p>
            <a:r>
              <a:rPr lang="en-US" sz="1800" b="0" i="0" dirty="0">
                <a:solidFill>
                  <a:srgbClr val="292C2E"/>
                </a:solidFill>
                <a:effectLst/>
                <a:latin typeface="Raleway"/>
              </a:rPr>
              <a:t> </a:t>
            </a:r>
            <a:r>
              <a:rPr lang="en-IN" sz="1200" b="0" i="0" dirty="0">
                <a:solidFill>
                  <a:srgbClr val="292C2E"/>
                </a:solidFill>
                <a:effectLst/>
                <a:latin typeface="Raleway"/>
              </a:rPr>
              <a:t> </a:t>
            </a:r>
            <a:r>
              <a:rPr lang="en-IN" sz="2000" b="0" i="1" dirty="0">
                <a:solidFill>
                  <a:srgbClr val="292C2E"/>
                </a:solidFill>
                <a:effectLst/>
                <a:latin typeface="inherit"/>
              </a:rPr>
              <a:t>n</a:t>
            </a:r>
            <a:r>
              <a:rPr lang="en-IN" sz="2000" b="0" i="0" dirty="0">
                <a:solidFill>
                  <a:srgbClr val="292C2E"/>
                </a:solidFill>
                <a:effectLst/>
                <a:latin typeface="Raleway"/>
              </a:rPr>
              <a:t>! = </a:t>
            </a:r>
            <a:r>
              <a:rPr lang="en-IN" sz="2000" b="0" i="1" dirty="0">
                <a:solidFill>
                  <a:srgbClr val="292C2E"/>
                </a:solidFill>
                <a:effectLst/>
                <a:latin typeface="inherit"/>
              </a:rPr>
              <a:t>n</a:t>
            </a:r>
            <a:r>
              <a:rPr lang="en-IN" sz="2000" b="0" i="0" dirty="0">
                <a:solidFill>
                  <a:srgbClr val="292C2E"/>
                </a:solidFill>
                <a:effectLst/>
                <a:latin typeface="Raleway"/>
              </a:rPr>
              <a:t>*(</a:t>
            </a:r>
            <a:r>
              <a:rPr lang="en-IN" sz="2000" b="0" i="1" dirty="0">
                <a:solidFill>
                  <a:srgbClr val="292C2E"/>
                </a:solidFill>
                <a:effectLst/>
                <a:latin typeface="inherit"/>
              </a:rPr>
              <a:t>n</a:t>
            </a:r>
            <a:r>
              <a:rPr lang="en-IN" sz="2000" b="0" i="0" dirty="0">
                <a:solidFill>
                  <a:srgbClr val="292C2E"/>
                </a:solidFill>
                <a:effectLst/>
                <a:latin typeface="Raleway"/>
              </a:rPr>
              <a:t> - 1)!</a:t>
            </a:r>
          </a:p>
          <a:p>
            <a:endParaRPr lang="en-IN" sz="1800" dirty="0"/>
          </a:p>
        </p:txBody>
      </p:sp>
      <p:pic>
        <p:nvPicPr>
          <p:cNvPr id="4" name="Picture 3">
            <a:extLst>
              <a:ext uri="{FF2B5EF4-FFF2-40B4-BE49-F238E27FC236}">
                <a16:creationId xmlns="" xmlns:a16="http://schemas.microsoft.com/office/drawing/2014/main" id="{14EC9442-D33F-4EB1-A7A9-CC66684FB601}"/>
              </a:ext>
            </a:extLst>
          </p:cNvPr>
          <p:cNvPicPr>
            <a:picLocks noChangeAspect="1"/>
          </p:cNvPicPr>
          <p:nvPr/>
        </p:nvPicPr>
        <p:blipFill>
          <a:blip r:embed="rId2"/>
          <a:stretch>
            <a:fillRect/>
          </a:stretch>
        </p:blipFill>
        <p:spPr>
          <a:xfrm>
            <a:off x="1577959" y="2594407"/>
            <a:ext cx="2200275" cy="1047750"/>
          </a:xfrm>
          <a:prstGeom prst="rect">
            <a:avLst/>
          </a:prstGeom>
        </p:spPr>
      </p:pic>
      <p:pic>
        <p:nvPicPr>
          <p:cNvPr id="5" name="Picture 4">
            <a:extLst>
              <a:ext uri="{FF2B5EF4-FFF2-40B4-BE49-F238E27FC236}">
                <a16:creationId xmlns="" xmlns:a16="http://schemas.microsoft.com/office/drawing/2014/main" id="{1A59308F-FEA2-4A5D-86CC-E9A5ABC40C23}"/>
              </a:ext>
            </a:extLst>
          </p:cNvPr>
          <p:cNvPicPr>
            <a:picLocks noChangeAspect="1"/>
          </p:cNvPicPr>
          <p:nvPr/>
        </p:nvPicPr>
        <p:blipFill>
          <a:blip r:embed="rId3"/>
          <a:stretch>
            <a:fillRect/>
          </a:stretch>
        </p:blipFill>
        <p:spPr>
          <a:xfrm>
            <a:off x="7283018" y="2665428"/>
            <a:ext cx="1905000" cy="1047750"/>
          </a:xfrm>
          <a:prstGeom prst="rect">
            <a:avLst/>
          </a:prstGeom>
        </p:spPr>
      </p:pic>
    </p:spTree>
    <p:extLst>
      <p:ext uri="{BB962C8B-B14F-4D97-AF65-F5344CB8AC3E}">
        <p14:creationId xmlns="" xmlns:p14="http://schemas.microsoft.com/office/powerpoint/2010/main" val="2313424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A6130F-3C66-4EDE-8DD4-F4A58FE5E507}"/>
              </a:ext>
            </a:extLst>
          </p:cNvPr>
          <p:cNvSpPr>
            <a:spLocks noGrp="1"/>
          </p:cNvSpPr>
          <p:nvPr>
            <p:ph type="title"/>
          </p:nvPr>
        </p:nvSpPr>
        <p:spPr/>
        <p:txBody>
          <a:bodyPr/>
          <a:lstStyle/>
          <a:p>
            <a:r>
              <a:rPr lang="en-IN" dirty="0"/>
              <a:t>CRITERIAS OF WRITING A RECURSSIVE FUNCTION</a:t>
            </a:r>
          </a:p>
        </p:txBody>
      </p:sp>
      <p:sp>
        <p:nvSpPr>
          <p:cNvPr id="3" name="Content Placeholder 2">
            <a:extLst>
              <a:ext uri="{FF2B5EF4-FFF2-40B4-BE49-F238E27FC236}">
                <a16:creationId xmlns="" xmlns:a16="http://schemas.microsoft.com/office/drawing/2014/main" id="{36FF3F4D-B773-4516-9D60-2F1E2101B471}"/>
              </a:ext>
            </a:extLst>
          </p:cNvPr>
          <p:cNvSpPr>
            <a:spLocks noGrp="1"/>
          </p:cNvSpPr>
          <p:nvPr>
            <p:ph idx="1"/>
          </p:nvPr>
        </p:nvSpPr>
        <p:spPr/>
        <p:txBody>
          <a:bodyPr/>
          <a:lstStyle/>
          <a:p>
            <a:pPr marL="514350" indent="-514350">
              <a:buFont typeface="+mj-lt"/>
              <a:buAutoNum type="arabicPeriod"/>
            </a:pPr>
            <a:r>
              <a:rPr lang="en-IN" dirty="0"/>
              <a:t>Base Case</a:t>
            </a:r>
          </a:p>
          <a:p>
            <a:pPr marL="514350" indent="-514350">
              <a:buFont typeface="+mj-lt"/>
              <a:buAutoNum type="arabicPeriod"/>
            </a:pPr>
            <a:r>
              <a:rPr lang="en-IN" dirty="0"/>
              <a:t>General Case</a:t>
            </a:r>
          </a:p>
          <a:p>
            <a:pPr marL="514350" indent="-514350">
              <a:buFont typeface="+mj-lt"/>
              <a:buAutoNum type="arabicPeriod"/>
            </a:pPr>
            <a:r>
              <a:rPr lang="en-IN" dirty="0"/>
              <a:t>Diminishing the size of problem</a:t>
            </a:r>
          </a:p>
          <a:p>
            <a:pPr marL="0" indent="0">
              <a:buNone/>
            </a:pPr>
            <a:r>
              <a:rPr lang="en-IN" dirty="0"/>
              <a:t> </a:t>
            </a:r>
          </a:p>
        </p:txBody>
      </p:sp>
    </p:spTree>
    <p:extLst>
      <p:ext uri="{BB962C8B-B14F-4D97-AF65-F5344CB8AC3E}">
        <p14:creationId xmlns="" xmlns:p14="http://schemas.microsoft.com/office/powerpoint/2010/main" val="3605565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F561AF-FFB8-42E0-9CD1-27CD7F0CD13D}"/>
              </a:ext>
            </a:extLst>
          </p:cNvPr>
          <p:cNvSpPr>
            <a:spLocks noGrp="1"/>
          </p:cNvSpPr>
          <p:nvPr>
            <p:ph type="title"/>
          </p:nvPr>
        </p:nvSpPr>
        <p:spPr/>
        <p:txBody>
          <a:bodyPr/>
          <a:lstStyle/>
          <a:p>
            <a:r>
              <a:rPr lang="en-IN" dirty="0"/>
              <a:t>CALL STACK</a:t>
            </a:r>
          </a:p>
        </p:txBody>
      </p:sp>
      <p:sp>
        <p:nvSpPr>
          <p:cNvPr id="3" name="Content Placeholder 2">
            <a:extLst>
              <a:ext uri="{FF2B5EF4-FFF2-40B4-BE49-F238E27FC236}">
                <a16:creationId xmlns="" xmlns:a16="http://schemas.microsoft.com/office/drawing/2014/main" id="{E90EA0C2-A65B-42E1-9F3F-979AE1CFEC01}"/>
              </a:ext>
            </a:extLst>
          </p:cNvPr>
          <p:cNvSpPr>
            <a:spLocks noGrp="1"/>
          </p:cNvSpPr>
          <p:nvPr>
            <p:ph idx="1"/>
          </p:nvPr>
        </p:nvSpPr>
        <p:spPr/>
        <p:txBody>
          <a:bodyPr>
            <a:normAutofit/>
          </a:bodyPr>
          <a:lstStyle/>
          <a:p>
            <a:r>
              <a:rPr lang="en-US" sz="2400" b="0" i="0" dirty="0">
                <a:solidFill>
                  <a:srgbClr val="292C2E"/>
                </a:solidFill>
                <a:effectLst/>
                <a:latin typeface="Raleway"/>
              </a:rPr>
              <a:t>When a function is called, a certain amount of memory is set aside for that function to use for purposes such as storing local variables.</a:t>
            </a:r>
          </a:p>
          <a:p>
            <a:r>
              <a:rPr lang="en-US" sz="2400" b="0" i="0" dirty="0">
                <a:solidFill>
                  <a:srgbClr val="292C2E"/>
                </a:solidFill>
                <a:effectLst/>
                <a:latin typeface="Raleway"/>
              </a:rPr>
              <a:t>This memory, called a frame, is also used by the computer to store information about the function such as the function's address in memory.</a:t>
            </a:r>
          </a:p>
          <a:p>
            <a:r>
              <a:rPr lang="en-US" sz="2400" dirty="0">
                <a:solidFill>
                  <a:srgbClr val="292C2E"/>
                </a:solidFill>
                <a:latin typeface="Raleway"/>
              </a:rPr>
              <a:t>This </a:t>
            </a:r>
            <a:r>
              <a:rPr lang="en-US" sz="2400" b="0" i="0" dirty="0">
                <a:solidFill>
                  <a:srgbClr val="292C2E"/>
                </a:solidFill>
                <a:effectLst/>
                <a:latin typeface="Raleway"/>
              </a:rPr>
              <a:t>allows the program to return to the proper place after a function call.</a:t>
            </a:r>
          </a:p>
          <a:p>
            <a:r>
              <a:rPr lang="en-US" sz="2400" dirty="0">
                <a:solidFill>
                  <a:srgbClr val="292C2E"/>
                </a:solidFill>
                <a:latin typeface="Raleway"/>
              </a:rPr>
              <a:t>This is made possible by the frame</a:t>
            </a:r>
            <a:r>
              <a:rPr lang="en-US" sz="1400" b="0" i="0" dirty="0">
                <a:solidFill>
                  <a:srgbClr val="292C2E"/>
                </a:solidFill>
                <a:effectLst/>
                <a:latin typeface="Raleway"/>
              </a:rPr>
              <a:t> </a:t>
            </a:r>
            <a:endParaRPr lang="en-US" sz="2000" b="0" i="0" dirty="0">
              <a:solidFill>
                <a:srgbClr val="292C2E"/>
              </a:solidFill>
              <a:effectLst/>
              <a:latin typeface="Raleway"/>
            </a:endParaRPr>
          </a:p>
          <a:p>
            <a:endParaRPr lang="en-IN" sz="2000" dirty="0"/>
          </a:p>
        </p:txBody>
      </p:sp>
      <p:pic>
        <p:nvPicPr>
          <p:cNvPr id="5123" name="Picture 3">
            <a:extLst>
              <a:ext uri="{FF2B5EF4-FFF2-40B4-BE49-F238E27FC236}">
                <a16:creationId xmlns="" xmlns:a16="http://schemas.microsoft.com/office/drawing/2014/main" id="{BCE5612D-3629-4BE9-A5E9-41403D89CDD6}"/>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277668" y="4575174"/>
            <a:ext cx="2333625" cy="2282826"/>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4">
            <a:extLst>
              <a:ext uri="{FF2B5EF4-FFF2-40B4-BE49-F238E27FC236}">
                <a16:creationId xmlns="" xmlns:a16="http://schemas.microsoft.com/office/drawing/2014/main" id="{27101322-F51B-4798-BC90-522FE1994D60}"/>
              </a:ext>
            </a:extLst>
          </p:cNvPr>
          <p:cNvPicPr>
            <a:picLocks noChangeAspect="1"/>
          </p:cNvPicPr>
          <p:nvPr/>
        </p:nvPicPr>
        <p:blipFill>
          <a:blip r:embed="rId3"/>
          <a:stretch>
            <a:fillRect/>
          </a:stretch>
        </p:blipFill>
        <p:spPr>
          <a:xfrm>
            <a:off x="3374707" y="4575175"/>
            <a:ext cx="2333625" cy="2282825"/>
          </a:xfrm>
          <a:prstGeom prst="rect">
            <a:avLst/>
          </a:prstGeom>
        </p:spPr>
      </p:pic>
      <p:pic>
        <p:nvPicPr>
          <p:cNvPr id="6" name="Picture 5">
            <a:extLst>
              <a:ext uri="{FF2B5EF4-FFF2-40B4-BE49-F238E27FC236}">
                <a16:creationId xmlns="" xmlns:a16="http://schemas.microsoft.com/office/drawing/2014/main" id="{B0C3352A-93F9-40F9-9A5C-B8D6B99B0149}"/>
              </a:ext>
            </a:extLst>
          </p:cNvPr>
          <p:cNvPicPr>
            <a:picLocks noChangeAspect="1"/>
          </p:cNvPicPr>
          <p:nvPr/>
        </p:nvPicPr>
        <p:blipFill>
          <a:blip r:embed="rId4"/>
          <a:stretch>
            <a:fillRect/>
          </a:stretch>
        </p:blipFill>
        <p:spPr>
          <a:xfrm>
            <a:off x="6096000" y="4575174"/>
            <a:ext cx="2333625" cy="2282826"/>
          </a:xfrm>
          <a:prstGeom prst="rect">
            <a:avLst/>
          </a:prstGeom>
        </p:spPr>
      </p:pic>
    </p:spTree>
    <p:extLst>
      <p:ext uri="{BB962C8B-B14F-4D97-AF65-F5344CB8AC3E}">
        <p14:creationId xmlns="" xmlns:p14="http://schemas.microsoft.com/office/powerpoint/2010/main" val="2239318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0D7BA2-196E-3C42-9063-451BBFC87AF7}"/>
              </a:ext>
            </a:extLst>
          </p:cNvPr>
          <p:cNvSpPr>
            <a:spLocks noGrp="1"/>
          </p:cNvSpPr>
          <p:nvPr>
            <p:ph type="ctrTitle"/>
          </p:nvPr>
        </p:nvSpPr>
        <p:spPr>
          <a:xfrm>
            <a:off x="1356220" y="-184148"/>
            <a:ext cx="9144000" cy="967184"/>
          </a:xfrm>
        </p:spPr>
        <p:txBody>
          <a:bodyPr>
            <a:normAutofit/>
          </a:bodyPr>
          <a:lstStyle/>
          <a:p>
            <a:r>
              <a:rPr lang="en-IN" dirty="0"/>
              <a:t>Applications of recursion</a:t>
            </a:r>
            <a:endParaRPr lang="en-US" dirty="0"/>
          </a:p>
        </p:txBody>
      </p:sp>
      <p:sp>
        <p:nvSpPr>
          <p:cNvPr id="3" name="Subtitle 2">
            <a:extLst>
              <a:ext uri="{FF2B5EF4-FFF2-40B4-BE49-F238E27FC236}">
                <a16:creationId xmlns="" xmlns:a16="http://schemas.microsoft.com/office/drawing/2014/main" id="{AC3C1463-A482-244F-B7FF-360A3CB53E82}"/>
              </a:ext>
            </a:extLst>
          </p:cNvPr>
          <p:cNvSpPr>
            <a:spLocks noGrp="1"/>
          </p:cNvSpPr>
          <p:nvPr>
            <p:ph type="subTitle" idx="1"/>
          </p:nvPr>
        </p:nvSpPr>
        <p:spPr>
          <a:xfrm>
            <a:off x="767953" y="1821655"/>
            <a:ext cx="9900047" cy="4429125"/>
          </a:xfrm>
        </p:spPr>
        <p:txBody>
          <a:bodyPr>
            <a:normAutofit/>
          </a:bodyPr>
          <a:lstStyle/>
          <a:p>
            <a:pPr marL="457200" indent="-457200" algn="l">
              <a:buFont typeface="+mj-lt"/>
              <a:buAutoNum type="arabicPeriod"/>
            </a:pPr>
            <a:r>
              <a:rPr lang="en-IN" dirty="0">
                <a:solidFill>
                  <a:schemeClr val="tx1"/>
                </a:solidFill>
              </a:rPr>
              <a:t>Factorial of number.</a:t>
            </a:r>
          </a:p>
          <a:p>
            <a:pPr algn="l"/>
            <a:r>
              <a:rPr lang="en-IN" dirty="0">
                <a:solidFill>
                  <a:schemeClr val="tx1"/>
                </a:solidFill>
              </a:rPr>
              <a:t>               n! = n*(n-1)*(n-2)*(n-3)*.......    Where n&gt;=0.</a:t>
            </a:r>
          </a:p>
          <a:p>
            <a:pPr marL="457200" indent="-457200" algn="l">
              <a:buAutoNum type="arabicPeriod" startAt="2"/>
            </a:pPr>
            <a:r>
              <a:rPr lang="en-IN" dirty="0">
                <a:solidFill>
                  <a:schemeClr val="tx1"/>
                </a:solidFill>
              </a:rPr>
              <a:t>Fibonacci Sequence.</a:t>
            </a:r>
          </a:p>
          <a:p>
            <a:pPr algn="l"/>
            <a:r>
              <a:rPr lang="en-IN" dirty="0">
                <a:solidFill>
                  <a:schemeClr val="tx1"/>
                </a:solidFill>
              </a:rPr>
              <a:t>               1,1,2,3,5,8,13,21,.........</a:t>
            </a:r>
          </a:p>
          <a:p>
            <a:pPr algn="l"/>
            <a:r>
              <a:rPr lang="en-IN" dirty="0">
                <a:solidFill>
                  <a:schemeClr val="tx1"/>
                </a:solidFill>
              </a:rPr>
              <a:t>               Fib(n) = Fib(n-1) +Fib(n-2).     Where Fib(0)=1 &amp; Fib(1)=1</a:t>
            </a:r>
          </a:p>
          <a:p>
            <a:pPr marL="457200" indent="-457200" algn="l">
              <a:buAutoNum type="arabicPeriod" startAt="3"/>
            </a:pPr>
            <a:r>
              <a:rPr lang="en-IN" dirty="0">
                <a:solidFill>
                  <a:schemeClr val="tx1"/>
                </a:solidFill>
              </a:rPr>
              <a:t>Tower of Hanoi.</a:t>
            </a:r>
          </a:p>
          <a:p>
            <a:pPr algn="l"/>
            <a:r>
              <a:rPr lang="en-IN" dirty="0"/>
              <a:t>        </a:t>
            </a:r>
          </a:p>
          <a:p>
            <a:pPr algn="l"/>
            <a:r>
              <a:rPr lang="en-IN" dirty="0"/>
              <a:t>        </a:t>
            </a:r>
          </a:p>
          <a:p>
            <a:pPr marL="457200" indent="-457200" algn="l">
              <a:buFont typeface="+mj-lt"/>
              <a:buAutoNum type="arabicPeriod"/>
            </a:pPr>
            <a:endParaRPr lang="en-US" dirty="0"/>
          </a:p>
        </p:txBody>
      </p:sp>
      <p:pic>
        <p:nvPicPr>
          <p:cNvPr id="4" name="Picture 4">
            <a:extLst>
              <a:ext uri="{FF2B5EF4-FFF2-40B4-BE49-F238E27FC236}">
                <a16:creationId xmlns="" xmlns:a16="http://schemas.microsoft.com/office/drawing/2014/main" id="{833C7156-635F-D84C-960E-905FAC97C5E6}"/>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988343" y="4703364"/>
            <a:ext cx="3105150" cy="1371600"/>
          </a:xfrm>
          <a:prstGeom prst="rect">
            <a:avLst/>
          </a:prstGeom>
        </p:spPr>
      </p:pic>
    </p:spTree>
    <p:extLst>
      <p:ext uri="{BB962C8B-B14F-4D97-AF65-F5344CB8AC3E}">
        <p14:creationId xmlns="" xmlns:p14="http://schemas.microsoft.com/office/powerpoint/2010/main" val="3697694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D9FC66-61F6-3F47-996F-7F32BF819096}"/>
              </a:ext>
            </a:extLst>
          </p:cNvPr>
          <p:cNvSpPr>
            <a:spLocks noGrp="1"/>
          </p:cNvSpPr>
          <p:nvPr>
            <p:ph type="title"/>
          </p:nvPr>
        </p:nvSpPr>
        <p:spPr/>
        <p:txBody>
          <a:bodyPr/>
          <a:lstStyle/>
          <a:p>
            <a:r>
              <a:rPr lang="en-IN"/>
              <a:t>Other applications</a:t>
            </a:r>
            <a:endParaRPr lang="en-US"/>
          </a:p>
        </p:txBody>
      </p:sp>
      <p:sp>
        <p:nvSpPr>
          <p:cNvPr id="3" name="Content Placeholder 2">
            <a:extLst>
              <a:ext uri="{FF2B5EF4-FFF2-40B4-BE49-F238E27FC236}">
                <a16:creationId xmlns="" xmlns:a16="http://schemas.microsoft.com/office/drawing/2014/main" id="{431656BA-8B55-6D47-8ED0-8FC75E9B7B45}"/>
              </a:ext>
            </a:extLst>
          </p:cNvPr>
          <p:cNvSpPr>
            <a:spLocks noGrp="1"/>
          </p:cNvSpPr>
          <p:nvPr>
            <p:ph idx="1"/>
          </p:nvPr>
        </p:nvSpPr>
        <p:spPr>
          <a:xfrm>
            <a:off x="838200" y="1553766"/>
            <a:ext cx="10515600" cy="4939109"/>
          </a:xfrm>
        </p:spPr>
        <p:txBody>
          <a:bodyPr>
            <a:normAutofit/>
          </a:bodyPr>
          <a:lstStyle/>
          <a:p>
            <a:r>
              <a:rPr lang="en-IN"/>
              <a:t>Sorting Algorithm.</a:t>
            </a:r>
          </a:p>
          <a:p>
            <a:pPr marL="0" indent="0">
              <a:buNone/>
            </a:pPr>
            <a:r>
              <a:rPr lang="en-IN"/>
              <a:t>       1) Quick Sort.</a:t>
            </a:r>
          </a:p>
          <a:p>
            <a:pPr marL="0" indent="0">
              <a:buNone/>
            </a:pPr>
            <a:r>
              <a:rPr lang="en-IN"/>
              <a:t>       2) Merge Sort.</a:t>
            </a:r>
          </a:p>
          <a:p>
            <a:r>
              <a:rPr lang="en-IN"/>
              <a:t>Tree traversal (inorder, preorder, postorder)</a:t>
            </a:r>
          </a:p>
          <a:p>
            <a:r>
              <a:rPr lang="en-IN"/>
              <a:t>Depth First Search in Graph</a:t>
            </a:r>
          </a:p>
          <a:p>
            <a:r>
              <a:rPr lang="en-IN"/>
              <a:t>NP problems</a:t>
            </a:r>
          </a:p>
          <a:p>
            <a:r>
              <a:rPr lang="en-IN"/>
              <a:t>Backbone of AI</a:t>
            </a:r>
          </a:p>
          <a:p>
            <a:r>
              <a:rPr lang="en-IN"/>
              <a:t>Puzzle Game.</a:t>
            </a:r>
          </a:p>
          <a:p>
            <a:pPr marL="0" indent="0">
              <a:buNone/>
            </a:pPr>
            <a:r>
              <a:rPr lang="en-IN"/>
              <a:t>        1) Chess.</a:t>
            </a:r>
          </a:p>
          <a:p>
            <a:pPr marL="0" indent="0">
              <a:buNone/>
            </a:pPr>
            <a:r>
              <a:rPr lang="en-IN"/>
              <a:t>        2) Candy Crush game</a:t>
            </a:r>
          </a:p>
          <a:p>
            <a:pPr marL="0" indent="0">
              <a:buNone/>
            </a:pPr>
            <a:endParaRPr lang="en-US"/>
          </a:p>
        </p:txBody>
      </p:sp>
    </p:spTree>
    <p:extLst>
      <p:ext uri="{BB962C8B-B14F-4D97-AF65-F5344CB8AC3E}">
        <p14:creationId xmlns="" xmlns:p14="http://schemas.microsoft.com/office/powerpoint/2010/main" val="3322017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FFCEAB-AC03-5F4D-979B-FF1B4673B799}"/>
              </a:ext>
            </a:extLst>
          </p:cNvPr>
          <p:cNvSpPr>
            <a:spLocks noGrp="1"/>
          </p:cNvSpPr>
          <p:nvPr>
            <p:ph type="title"/>
          </p:nvPr>
        </p:nvSpPr>
        <p:spPr>
          <a:xfrm>
            <a:off x="2937035" y="0"/>
            <a:ext cx="10179446" cy="531813"/>
          </a:xfrm>
        </p:spPr>
        <p:txBody>
          <a:bodyPr>
            <a:normAutofit/>
          </a:bodyPr>
          <a:lstStyle/>
          <a:p>
            <a:r>
              <a:rPr lang="en-IN" sz="2400" dirty="0"/>
              <a:t>File Trees and Parsing (Search Indexing)</a:t>
            </a:r>
            <a:endParaRPr lang="en-US" sz="2400" dirty="0"/>
          </a:p>
        </p:txBody>
      </p:sp>
      <p:pic>
        <p:nvPicPr>
          <p:cNvPr id="4" name="Picture 4">
            <a:extLst>
              <a:ext uri="{FF2B5EF4-FFF2-40B4-BE49-F238E27FC236}">
                <a16:creationId xmlns="" xmlns:a16="http://schemas.microsoft.com/office/drawing/2014/main" id="{8CA5AF93-1802-794E-BAE9-C214F85F89E1}"/>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839789" y="1218011"/>
            <a:ext cx="5125242" cy="2853928"/>
          </a:xfrm>
        </p:spPr>
      </p:pic>
      <p:sp>
        <p:nvSpPr>
          <p:cNvPr id="5" name="Text Placeholder 4">
            <a:extLst>
              <a:ext uri="{FF2B5EF4-FFF2-40B4-BE49-F238E27FC236}">
                <a16:creationId xmlns="" xmlns:a16="http://schemas.microsoft.com/office/drawing/2014/main" id="{47124571-A4DA-7442-A296-7136DB8AD54C}"/>
              </a:ext>
            </a:extLst>
          </p:cNvPr>
          <p:cNvSpPr>
            <a:spLocks noGrp="1"/>
          </p:cNvSpPr>
          <p:nvPr>
            <p:ph type="body" sz="half" idx="2"/>
          </p:nvPr>
        </p:nvSpPr>
        <p:spPr>
          <a:xfrm>
            <a:off x="786210" y="4390235"/>
            <a:ext cx="4910931" cy="2099862"/>
          </a:xfrm>
        </p:spPr>
        <p:txBody>
          <a:bodyPr>
            <a:normAutofit/>
          </a:bodyPr>
          <a:lstStyle/>
          <a:p>
            <a:r>
              <a:rPr lang="en-IN" sz="3200"/>
              <a:t>Finding a file in your machine without manually checking it</a:t>
            </a:r>
            <a:endParaRPr lang="en-US" sz="3200"/>
          </a:p>
        </p:txBody>
      </p:sp>
      <p:pic>
        <p:nvPicPr>
          <p:cNvPr id="6" name="Picture 6">
            <a:extLst>
              <a:ext uri="{FF2B5EF4-FFF2-40B4-BE49-F238E27FC236}">
                <a16:creationId xmlns="" xmlns:a16="http://schemas.microsoft.com/office/drawing/2014/main" id="{C0C3C49E-3661-2B4E-A135-FF301451C929}"/>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435331" y="2644975"/>
            <a:ext cx="5310185" cy="3022402"/>
          </a:xfrm>
          <a:prstGeom prst="rect">
            <a:avLst/>
          </a:prstGeom>
        </p:spPr>
      </p:pic>
      <p:sp>
        <p:nvSpPr>
          <p:cNvPr id="7" name="TextBox 6">
            <a:extLst>
              <a:ext uri="{FF2B5EF4-FFF2-40B4-BE49-F238E27FC236}">
                <a16:creationId xmlns="" xmlns:a16="http://schemas.microsoft.com/office/drawing/2014/main" id="{9EF3DEAA-9C0F-054E-AA90-017617D08722}"/>
              </a:ext>
            </a:extLst>
          </p:cNvPr>
          <p:cNvSpPr txBox="1"/>
          <p:nvPr/>
        </p:nvSpPr>
        <p:spPr>
          <a:xfrm rot="10800000" flipV="1">
            <a:off x="6435331" y="1702922"/>
            <a:ext cx="4494607" cy="523220"/>
          </a:xfrm>
          <a:prstGeom prst="rect">
            <a:avLst/>
          </a:prstGeom>
          <a:noFill/>
        </p:spPr>
        <p:txBody>
          <a:bodyPr wrap="square" rtlCol="0">
            <a:spAutoFit/>
          </a:bodyPr>
          <a:lstStyle/>
          <a:p>
            <a:pPr algn="l"/>
            <a:r>
              <a:rPr lang="en-IN" sz="2800" b="1">
                <a:solidFill>
                  <a:srgbClr val="C00000"/>
                </a:solidFill>
              </a:rPr>
              <a:t>Recursive function</a:t>
            </a:r>
            <a:endParaRPr lang="en-US" sz="2800" b="1">
              <a:solidFill>
                <a:srgbClr val="C00000"/>
              </a:solidFill>
            </a:endParaRPr>
          </a:p>
        </p:txBody>
      </p:sp>
    </p:spTree>
    <p:extLst>
      <p:ext uri="{BB962C8B-B14F-4D97-AF65-F5344CB8AC3E}">
        <p14:creationId xmlns="" xmlns:p14="http://schemas.microsoft.com/office/powerpoint/2010/main" val="1539014834"/>
      </p:ext>
    </p:extLst>
  </p:cSld>
  <p:clrMapOvr>
    <a:masterClrMapping/>
  </p:clrMapOvr>
</p:sld>
</file>

<file path=ppt/theme/theme1.xml><?xml version="1.0" encoding="utf-8"?>
<a:theme xmlns:a="http://schemas.openxmlformats.org/drawingml/2006/main" name="daa 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daa ppt</Template>
  <TotalTime>276</TotalTime>
  <Words>503</Words>
  <Application>Microsoft Office PowerPoint</Application>
  <PresentationFormat>Custom</PresentationFormat>
  <Paragraphs>146</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daa ppt</vt:lpstr>
      <vt:lpstr>Slide 1</vt:lpstr>
      <vt:lpstr>RECURSSION</vt:lpstr>
      <vt:lpstr>WHAT EXACTLY IS RECURSSION?</vt:lpstr>
      <vt:lpstr>FACTORIAL EXAMPLE</vt:lpstr>
      <vt:lpstr>CRITERIAS OF WRITING A RECURSSIVE FUNCTION</vt:lpstr>
      <vt:lpstr>CALL STACK</vt:lpstr>
      <vt:lpstr>Applications of recursion</vt:lpstr>
      <vt:lpstr>Other applications</vt:lpstr>
      <vt:lpstr>File Trees and Parsing (Search Indexing)</vt:lpstr>
      <vt:lpstr>Sudoku Game</vt:lpstr>
      <vt:lpstr>BACKTRACKING</vt:lpstr>
      <vt:lpstr>PSEUDO CODE </vt:lpstr>
      <vt:lpstr>EXAMPLE OF BACKTRACKING</vt:lpstr>
      <vt:lpstr>Application of Backtracking</vt:lpstr>
      <vt:lpstr>The Knight’s tour problem</vt:lpstr>
      <vt:lpstr>The Knight’s tour problem</vt:lpstr>
      <vt:lpstr>The Knight’s tour problem</vt:lpstr>
      <vt:lpstr>Slide 18</vt:lpstr>
      <vt:lpstr>Code of Knight’s tour problem (Python)</vt:lpstr>
      <vt:lpstr>Solution of Knight’s tour problem</vt:lpstr>
      <vt:lpstr>References </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BACKTRACKING</dc:title>
  <dc:creator>Abhijit Gawai</dc:creator>
  <cp:lastModifiedBy>ABHI</cp:lastModifiedBy>
  <cp:revision>35</cp:revision>
  <dcterms:created xsi:type="dcterms:W3CDTF">2020-10-28T20:02:52Z</dcterms:created>
  <dcterms:modified xsi:type="dcterms:W3CDTF">2021-08-26T06:38:03Z</dcterms:modified>
</cp:coreProperties>
</file>