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Hadoop Storage File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Hadoop Distributed File System (HDFS) is a distributed file system designed to run on commodity hardware. It provides high-throughput access to application data and is suitable for applications that have large data sets.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78024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755958"/>
            <a:ext cx="133040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Abhijith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04870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HDFS?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4672013" y="3291602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26249"/>
            <a:ext cx="30432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Distributed File System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is designed to store and manage large volumes of data across multiple machines.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1" name="Text 8"/>
          <p:cNvSpPr/>
          <p:nvPr/>
        </p:nvSpPr>
        <p:spPr>
          <a:xfrm>
            <a:off x="9412962" y="3291602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Fault Tolerance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provides fault tolerance and high availability of data by replicating it across different nodes.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5" name="Text 12"/>
          <p:cNvSpPr/>
          <p:nvPr/>
        </p:nvSpPr>
        <p:spPr>
          <a:xfrm>
            <a:off x="4650700" y="531030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is highly scalable and allows seamless addition of more nodes to the cluster.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280874"/>
            <a:ext cx="59876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using HDFS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9103" y="2308503"/>
            <a:ext cx="44410" cy="4640223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8" name="Shape 5"/>
          <p:cNvSpPr/>
          <p:nvPr/>
        </p:nvSpPr>
        <p:spPr>
          <a:xfrm>
            <a:off x="2621220" y="2709803"/>
            <a:ext cx="777597" cy="444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9" name="Shape 6"/>
          <p:cNvSpPr/>
          <p:nvPr/>
        </p:nvSpPr>
        <p:spPr>
          <a:xfrm>
            <a:off x="2121277" y="248209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0" name="Text 7"/>
          <p:cNvSpPr/>
          <p:nvPr/>
        </p:nvSpPr>
        <p:spPr>
          <a:xfrm>
            <a:off x="2302490" y="2523768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Reliability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3011091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Replication of data ensures reliability and fault tolerance, reducing the risk of data loss.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1220" y="4212134"/>
            <a:ext cx="777597" cy="444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4" name="Shape 11"/>
          <p:cNvSpPr/>
          <p:nvPr/>
        </p:nvSpPr>
        <p:spPr>
          <a:xfrm>
            <a:off x="2121277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5" name="Text 12"/>
          <p:cNvSpPr/>
          <p:nvPr/>
        </p:nvSpPr>
        <p:spPr>
          <a:xfrm>
            <a:off x="2279154" y="402609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593306" y="4513421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scales horizontally, allowing easy expansion as data grows, maintaining performance.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621220" y="6069866"/>
            <a:ext cx="777597" cy="444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9" name="Shape 16"/>
          <p:cNvSpPr/>
          <p:nvPr/>
        </p:nvSpPr>
        <p:spPr>
          <a:xfrm>
            <a:off x="2121277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20" name="Text 17"/>
          <p:cNvSpPr/>
          <p:nvPr/>
        </p:nvSpPr>
        <p:spPr>
          <a:xfrm>
            <a:off x="2281178" y="5883831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593306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Cost-Effective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593306" y="637115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provides a cost-effective solution for storing and managing large-scale data.</a:t>
            </a:r>
            <a:endParaRPr lang="en-US" sz="1750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876"/>
            <a:ext cx="100742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Creating a Directory Structure in HDFS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Create Root Directory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first step is to create the root directory in HDFS using the command mkdir.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244102"/>
            <a:ext cx="32885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Create Nested Directories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4724519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Nested directories are created using the mkdir command with the -p option to create parent directories if they do not exist.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5825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Command for creating a directory in HDFS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980259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Command Syntax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4682847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command syntax for creating a directory in HDFS is: hdfs dfs -mkdir /user/newdir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980259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Example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4682847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create a directory named "data" under the user directory, the command will be: hdfs dfs -mkdir /user/data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2208"/>
            <a:ext cx="93202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Creating nested directories in HDFS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72007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077051" y="4616172"/>
            <a:ext cx="30324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Create Parent Directory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096589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the command mkdir to create the parent directory.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672007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496419" y="4616172"/>
            <a:ext cx="30813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Create Nested Directory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09658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the -p option with mkdir to create nested directories.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36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Best practices for organizing directory structure in HDFS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 Hierarchical Structure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440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Organize directories in a hierarchical structure to mimic the application's data access pattern.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7858"/>
            <a:ext cx="30399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Set Proper Permissions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proper permissions are set for directories to restrict unauthorized access.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Implement Retention Policies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440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retention policies to manage data lifecycle and prevent unnecessary data accumulation.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Efficient Storage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HDFS provides an efficient and reliable storage solution for big data applications.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8053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Scalable Architecture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scalable architecture of HDFS ensures seamless scalability as data grows.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Best Practices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Adhering to best practices ensures optimal performance and data management within HDFS.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2024-02-26T04:59:27Z</dcterms:created>
  <dcterms:modified xsi:type="dcterms:W3CDTF">2024-02-26T04:59:27Z</dcterms:modified>
</cp:coreProperties>
</file>