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01384"/>
            <a:ext cx="6873835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MapReduce Overview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6678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MapReduce is a programming model and data processing technique designed for processing and generating large-scale datasets. It provides a simple and efficient way to process vast amounts of data in parallel across large clusters of commodity hardware.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35602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363647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339358"/>
            <a:ext cx="133040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Abhijith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MapReduce?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9" name="Text 6"/>
          <p:cNvSpPr/>
          <p:nvPr/>
        </p:nvSpPr>
        <p:spPr>
          <a:xfrm>
            <a:off x="4755297" y="2168366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MapReduce is a computational paradigm that enables distributed processing of large datasets across clusters of computers.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4" name="Text 11"/>
          <p:cNvSpPr/>
          <p:nvPr/>
        </p:nvSpPr>
        <p:spPr>
          <a:xfrm>
            <a:off x="4731960" y="4026098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Process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involves 2 steps: Map, where data is divided into key-value pairs, and Reduce, which processes and summarizes the data.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9" name="Text 16"/>
          <p:cNvSpPr/>
          <p:nvPr/>
        </p:nvSpPr>
        <p:spPr>
          <a:xfrm>
            <a:off x="4733985" y="5883831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MapReduce allows for seamless scalability, making it ideal for handling big data processing.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26469"/>
            <a:ext cx="75611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does MapReduce work?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1014413" y="3469362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Mapping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is processed and converted into intermediate key-value pairs.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1" name="Text 8"/>
          <p:cNvSpPr/>
          <p:nvPr/>
        </p:nvSpPr>
        <p:spPr>
          <a:xfrm>
            <a:off x="5755362" y="3469362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Shuffling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Intermediate data is sorted and transferred across different nodes.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5" name="Text 12"/>
          <p:cNvSpPr/>
          <p:nvPr/>
        </p:nvSpPr>
        <p:spPr>
          <a:xfrm>
            <a:off x="993100" y="5132665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Reducing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is aggregated, summarized, and the final output is produced.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83065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Components of MapReduce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Mapper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Responsible for data mapping and converting it into key-value pairs.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Reducer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Handles the sorting, shuffling, and summarization of intermediate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Job Tracker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912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Manages and monitors all MapReduce jobs in the cluster.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48708"/>
            <a:ext cx="86441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Advantages of Using MapReduce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1014413" y="3291602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Effortlessly handles immense volumes of data due to its distributed computing nature.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1" name="Text 8"/>
          <p:cNvSpPr/>
          <p:nvPr/>
        </p:nvSpPr>
        <p:spPr>
          <a:xfrm>
            <a:off x="5755362" y="3291602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Reliability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Automatically handles failures, making it a reliable framework for data processing.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5" name="Text 12"/>
          <p:cNvSpPr/>
          <p:nvPr/>
        </p:nvSpPr>
        <p:spPr>
          <a:xfrm>
            <a:off x="993100" y="531030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Parallel Processing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Enables concurrent and efficient processing of data across multiple nodes.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16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MapReduce in Practice: Real-World Examples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92477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Retail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71705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Using sales data for inventory management and customer behavior analysis.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92477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Healthcare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7170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Analyzing patient records and medical imaging for improved diagnostics.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92477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Finance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7170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Processing financial transactions and fraud detection in banking systems.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0709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Limitations and Challenges of MapReduce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29094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3451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Transfer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931682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 volume of intermediate data transfer can lead to network congestion.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229094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DEE7F7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3451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Complexity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931682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MapReduce algorithms requires a deep understanding of distributed computing.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442228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DEE7F7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664398"/>
            <a:ext cx="28717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Processing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6144816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MapReduce may not be suitable for real-time data processing tasks.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71039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Alternatives to MapReduce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Apache Spark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fast and general-purpose cluster computing system for big data processing.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Apache Flink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open-source stream processing framework with fault-tolerance and high throughput.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Amazon EMR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Managed big data platform providing various alternatives for distributed processing.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2024-03-04T05:45:54Z</dcterms:created>
  <dcterms:modified xsi:type="dcterms:W3CDTF">2024-03-04T05:45:54Z</dcterms:modified>
</cp:coreProperties>
</file>