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3" r:id="rId3"/>
    <p:sldId id="262" r:id="rId4"/>
    <p:sldId id="260" r:id="rId5"/>
    <p:sldId id="259" r:id="rId6"/>
    <p:sldId id="261" r:id="rId7"/>
    <p:sldId id="258" r:id="rId8"/>
    <p:sldId id="264" r:id="rId9"/>
    <p:sldId id="266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JITH AUGUSTINE" userId="6bae48ceb23f0a3d" providerId="LiveId" clId="{B9CD8E9C-80BB-4B57-879C-A5AAA6C5BB68}"/>
    <pc:docChg chg="undo custSel addSld delSld modSld">
      <pc:chgData name="ABHIJITH AUGUSTINE" userId="6bae48ceb23f0a3d" providerId="LiveId" clId="{B9CD8E9C-80BB-4B57-879C-A5AAA6C5BB68}" dt="2025-03-23T12:12:33.006" v="234" actId="14100"/>
      <pc:docMkLst>
        <pc:docMk/>
      </pc:docMkLst>
      <pc:sldChg chg="new del">
        <pc:chgData name="ABHIJITH AUGUSTINE" userId="6bae48ceb23f0a3d" providerId="LiveId" clId="{B9CD8E9C-80BB-4B57-879C-A5AAA6C5BB68}" dt="2025-03-23T12:10:26.333" v="198" actId="47"/>
        <pc:sldMkLst>
          <pc:docMk/>
          <pc:sldMk cId="4292086409" sldId="256"/>
        </pc:sldMkLst>
      </pc:sldChg>
      <pc:sldChg chg="addSp delSp modSp new mod">
        <pc:chgData name="ABHIJITH AUGUSTINE" userId="6bae48ceb23f0a3d" providerId="LiveId" clId="{B9CD8E9C-80BB-4B57-879C-A5AAA6C5BB68}" dt="2025-03-13T09:22:17.269" v="148" actId="1076"/>
        <pc:sldMkLst>
          <pc:docMk/>
          <pc:sldMk cId="1174524477" sldId="257"/>
        </pc:sldMkLst>
        <pc:spChg chg="mod">
          <ac:chgData name="ABHIJITH AUGUSTINE" userId="6bae48ceb23f0a3d" providerId="LiveId" clId="{B9CD8E9C-80BB-4B57-879C-A5AAA6C5BB68}" dt="2025-03-13T09:22:08.189" v="143" actId="20577"/>
          <ac:spMkLst>
            <pc:docMk/>
            <pc:sldMk cId="1174524477" sldId="257"/>
            <ac:spMk id="2" creationId="{DF2A7A92-D833-8BBD-11EB-BF3F85CD4347}"/>
          </ac:spMkLst>
        </pc:spChg>
        <pc:picChg chg="add mod">
          <ac:chgData name="ABHIJITH AUGUSTINE" userId="6bae48ceb23f0a3d" providerId="LiveId" clId="{B9CD8E9C-80BB-4B57-879C-A5AAA6C5BB68}" dt="2025-03-13T09:22:17.269" v="148" actId="1076"/>
          <ac:picMkLst>
            <pc:docMk/>
            <pc:sldMk cId="1174524477" sldId="257"/>
            <ac:picMk id="8" creationId="{C2FB5E1A-1CC1-62B5-3ABB-0800E09C9A85}"/>
          </ac:picMkLst>
        </pc:picChg>
      </pc:sldChg>
      <pc:sldChg chg="add">
        <pc:chgData name="ABHIJITH AUGUSTINE" userId="6bae48ceb23f0a3d" providerId="LiveId" clId="{B9CD8E9C-80BB-4B57-879C-A5AAA6C5BB68}" dt="2025-03-13T09:11:45.102" v="36"/>
        <pc:sldMkLst>
          <pc:docMk/>
          <pc:sldMk cId="2396561648" sldId="258"/>
        </pc:sldMkLst>
      </pc:sldChg>
      <pc:sldChg chg="addSp delSp modSp add mod">
        <pc:chgData name="ABHIJITH AUGUSTINE" userId="6bae48ceb23f0a3d" providerId="LiveId" clId="{B9CD8E9C-80BB-4B57-879C-A5AAA6C5BB68}" dt="2025-03-13T09:15:31.570" v="83" actId="1076"/>
        <pc:sldMkLst>
          <pc:docMk/>
          <pc:sldMk cId="2823309622" sldId="259"/>
        </pc:sldMkLst>
        <pc:spChg chg="mod">
          <ac:chgData name="ABHIJITH AUGUSTINE" userId="6bae48ceb23f0a3d" providerId="LiveId" clId="{B9CD8E9C-80BB-4B57-879C-A5AAA6C5BB68}" dt="2025-03-13T09:13:31.055" v="65" actId="20577"/>
          <ac:spMkLst>
            <pc:docMk/>
            <pc:sldMk cId="2823309622" sldId="259"/>
            <ac:spMk id="2" creationId="{4E50E892-298F-4010-8FB0-26DB18CFBCEE}"/>
          </ac:spMkLst>
        </pc:spChg>
        <pc:picChg chg="add mod">
          <ac:chgData name="ABHIJITH AUGUSTINE" userId="6bae48ceb23f0a3d" providerId="LiveId" clId="{B9CD8E9C-80BB-4B57-879C-A5AAA6C5BB68}" dt="2025-03-13T09:14:34.748" v="74" actId="14100"/>
          <ac:picMkLst>
            <pc:docMk/>
            <pc:sldMk cId="2823309622" sldId="259"/>
            <ac:picMk id="8" creationId="{0A3B13B0-5FF6-20A5-0167-1DBE829F761D}"/>
          </ac:picMkLst>
        </pc:picChg>
        <pc:picChg chg="add mod">
          <ac:chgData name="ABHIJITH AUGUSTINE" userId="6bae48ceb23f0a3d" providerId="LiveId" clId="{B9CD8E9C-80BB-4B57-879C-A5AAA6C5BB68}" dt="2025-03-13T09:15:31.570" v="83" actId="1076"/>
          <ac:picMkLst>
            <pc:docMk/>
            <pc:sldMk cId="2823309622" sldId="259"/>
            <ac:picMk id="10" creationId="{511A7471-67E0-EC6E-3C2D-157E6BE6C420}"/>
          </ac:picMkLst>
        </pc:picChg>
      </pc:sldChg>
      <pc:sldChg chg="add">
        <pc:chgData name="ABHIJITH AUGUSTINE" userId="6bae48ceb23f0a3d" providerId="LiveId" clId="{B9CD8E9C-80BB-4B57-879C-A5AAA6C5BB68}" dt="2025-03-13T09:16:57.957" v="96"/>
        <pc:sldMkLst>
          <pc:docMk/>
          <pc:sldMk cId="981128948" sldId="260"/>
        </pc:sldMkLst>
      </pc:sldChg>
      <pc:sldChg chg="addSp delSp modSp add del mod">
        <pc:chgData name="ABHIJITH AUGUSTINE" userId="6bae48ceb23f0a3d" providerId="LiveId" clId="{B9CD8E9C-80BB-4B57-879C-A5AAA6C5BB68}" dt="2025-03-13T09:16:55.851" v="95" actId="2696"/>
        <pc:sldMkLst>
          <pc:docMk/>
          <pc:sldMk cId="2762301378" sldId="260"/>
        </pc:sldMkLst>
      </pc:sldChg>
      <pc:sldChg chg="addSp delSp modSp new mod">
        <pc:chgData name="ABHIJITH AUGUSTINE" userId="6bae48ceb23f0a3d" providerId="LiveId" clId="{B9CD8E9C-80BB-4B57-879C-A5AAA6C5BB68}" dt="2025-03-13T09:18:28.245" v="124" actId="14100"/>
        <pc:sldMkLst>
          <pc:docMk/>
          <pc:sldMk cId="216961511" sldId="261"/>
        </pc:sldMkLst>
        <pc:spChg chg="mod">
          <ac:chgData name="ABHIJITH AUGUSTINE" userId="6bae48ceb23f0a3d" providerId="LiveId" clId="{B9CD8E9C-80BB-4B57-879C-A5AAA6C5BB68}" dt="2025-03-13T09:18:20.616" v="119" actId="1076"/>
          <ac:spMkLst>
            <pc:docMk/>
            <pc:sldMk cId="216961511" sldId="261"/>
            <ac:spMk id="2" creationId="{2465E665-8699-5EAC-42BC-D8B314FF25A3}"/>
          </ac:spMkLst>
        </pc:spChg>
        <pc:picChg chg="add mod">
          <ac:chgData name="ABHIJITH AUGUSTINE" userId="6bae48ceb23f0a3d" providerId="LiveId" clId="{B9CD8E9C-80BB-4B57-879C-A5AAA6C5BB68}" dt="2025-03-13T09:18:28.245" v="124" actId="14100"/>
          <ac:picMkLst>
            <pc:docMk/>
            <pc:sldMk cId="216961511" sldId="261"/>
            <ac:picMk id="7" creationId="{1F2BCE16-CA86-B987-74CA-EDCFA60996F6}"/>
          </ac:picMkLst>
        </pc:picChg>
      </pc:sldChg>
      <pc:sldChg chg="add">
        <pc:chgData name="ABHIJITH AUGUSTINE" userId="6bae48ceb23f0a3d" providerId="LiveId" clId="{B9CD8E9C-80BB-4B57-879C-A5AAA6C5BB68}" dt="2025-03-13T09:21:51.675" v="125"/>
        <pc:sldMkLst>
          <pc:docMk/>
          <pc:sldMk cId="3093727193" sldId="262"/>
        </pc:sldMkLst>
      </pc:sldChg>
      <pc:sldChg chg="addSp delSp modSp add mod">
        <pc:chgData name="ABHIJITH AUGUSTINE" userId="6bae48ceb23f0a3d" providerId="LiveId" clId="{B9CD8E9C-80BB-4B57-879C-A5AAA6C5BB68}" dt="2025-03-13T09:25:31.394" v="155" actId="14100"/>
        <pc:sldMkLst>
          <pc:docMk/>
          <pc:sldMk cId="3580876131" sldId="263"/>
        </pc:sldMkLst>
        <pc:spChg chg="add del">
          <ac:chgData name="ABHIJITH AUGUSTINE" userId="6bae48ceb23f0a3d" providerId="LiveId" clId="{B9CD8E9C-80BB-4B57-879C-A5AAA6C5BB68}" dt="2025-03-13T09:24:19.384" v="152" actId="22"/>
          <ac:spMkLst>
            <pc:docMk/>
            <pc:sldMk cId="3580876131" sldId="263"/>
            <ac:spMk id="3" creationId="{FEF62085-BFF2-211B-80E5-0FB9E4E7D9BF}"/>
          </ac:spMkLst>
        </pc:spChg>
        <pc:picChg chg="add mod">
          <ac:chgData name="ABHIJITH AUGUSTINE" userId="6bae48ceb23f0a3d" providerId="LiveId" clId="{B9CD8E9C-80BB-4B57-879C-A5AAA6C5BB68}" dt="2025-03-13T09:25:31.394" v="155" actId="14100"/>
          <ac:picMkLst>
            <pc:docMk/>
            <pc:sldMk cId="3580876131" sldId="263"/>
            <ac:picMk id="7" creationId="{AB36D41B-D467-73DF-09FF-A961EB62B9DA}"/>
          </ac:picMkLst>
        </pc:picChg>
      </pc:sldChg>
      <pc:sldChg chg="addSp modSp new mod">
        <pc:chgData name="ABHIJITH AUGUSTINE" userId="6bae48ceb23f0a3d" providerId="LiveId" clId="{B9CD8E9C-80BB-4B57-879C-A5AAA6C5BB68}" dt="2025-03-20T01:39:52.137" v="187" actId="14100"/>
        <pc:sldMkLst>
          <pc:docMk/>
          <pc:sldMk cId="4187159163" sldId="264"/>
        </pc:sldMkLst>
        <pc:spChg chg="mod">
          <ac:chgData name="ABHIJITH AUGUSTINE" userId="6bae48ceb23f0a3d" providerId="LiveId" clId="{B9CD8E9C-80BB-4B57-879C-A5AAA6C5BB68}" dt="2025-03-20T01:39:47.191" v="185" actId="1076"/>
          <ac:spMkLst>
            <pc:docMk/>
            <pc:sldMk cId="4187159163" sldId="264"/>
            <ac:spMk id="2" creationId="{FC3DFB17-A754-B4A9-AAD6-97C65E161EBD}"/>
          </ac:spMkLst>
        </pc:spChg>
        <pc:picChg chg="add mod">
          <ac:chgData name="ABHIJITH AUGUSTINE" userId="6bae48ceb23f0a3d" providerId="LiveId" clId="{B9CD8E9C-80BB-4B57-879C-A5AAA6C5BB68}" dt="2025-03-20T01:39:52.137" v="187" actId="14100"/>
          <ac:picMkLst>
            <pc:docMk/>
            <pc:sldMk cId="4187159163" sldId="264"/>
            <ac:picMk id="5" creationId="{CB7E0C44-E365-4A0F-AC09-C854FEB201AE}"/>
          </ac:picMkLst>
        </pc:picChg>
      </pc:sldChg>
      <pc:sldChg chg="addSp modSp new mod">
        <pc:chgData name="ABHIJITH AUGUSTINE" userId="6bae48ceb23f0a3d" providerId="LiveId" clId="{B9CD8E9C-80BB-4B57-879C-A5AAA6C5BB68}" dt="2025-03-20T01:46:23.688" v="192" actId="1076"/>
        <pc:sldMkLst>
          <pc:docMk/>
          <pc:sldMk cId="3885903550" sldId="265"/>
        </pc:sldMkLst>
        <pc:picChg chg="add mod">
          <ac:chgData name="ABHIJITH AUGUSTINE" userId="6bae48ceb23f0a3d" providerId="LiveId" clId="{B9CD8E9C-80BB-4B57-879C-A5AAA6C5BB68}" dt="2025-03-20T01:46:23.688" v="192" actId="1076"/>
          <ac:picMkLst>
            <pc:docMk/>
            <pc:sldMk cId="3885903550" sldId="265"/>
            <ac:picMk id="5" creationId="{66B682B1-B23C-312E-EA8B-4E542A3E7434}"/>
          </ac:picMkLst>
        </pc:picChg>
      </pc:sldChg>
      <pc:sldChg chg="addSp modSp new">
        <pc:chgData name="ABHIJITH AUGUSTINE" userId="6bae48ceb23f0a3d" providerId="LiveId" clId="{B9CD8E9C-80BB-4B57-879C-A5AAA6C5BB68}" dt="2025-03-22T12:19:28.501" v="197" actId="14100"/>
        <pc:sldMkLst>
          <pc:docMk/>
          <pc:sldMk cId="188383555" sldId="266"/>
        </pc:sldMkLst>
        <pc:picChg chg="add mod">
          <ac:chgData name="ABHIJITH AUGUSTINE" userId="6bae48ceb23f0a3d" providerId="LiveId" clId="{B9CD8E9C-80BB-4B57-879C-A5AAA6C5BB68}" dt="2025-03-22T12:19:28.501" v="197" actId="14100"/>
          <ac:picMkLst>
            <pc:docMk/>
            <pc:sldMk cId="188383555" sldId="266"/>
            <ac:picMk id="1026" creationId="{2A3399FA-0E7E-BEEE-8956-BB09E1F71A22}"/>
          </ac:picMkLst>
        </pc:picChg>
      </pc:sldChg>
      <pc:sldChg chg="addSp modSp new mod">
        <pc:chgData name="ABHIJITH AUGUSTINE" userId="6bae48ceb23f0a3d" providerId="LiveId" clId="{B9CD8E9C-80BB-4B57-879C-A5AAA6C5BB68}" dt="2025-03-23T12:11:26.948" v="219" actId="1076"/>
        <pc:sldMkLst>
          <pc:docMk/>
          <pc:sldMk cId="247056696" sldId="267"/>
        </pc:sldMkLst>
        <pc:spChg chg="mod">
          <ac:chgData name="ABHIJITH AUGUSTINE" userId="6bae48ceb23f0a3d" providerId="LiveId" clId="{B9CD8E9C-80BB-4B57-879C-A5AAA6C5BB68}" dt="2025-03-23T12:11:21.860" v="217" actId="20577"/>
          <ac:spMkLst>
            <pc:docMk/>
            <pc:sldMk cId="247056696" sldId="267"/>
            <ac:spMk id="2" creationId="{367BC121-E1B5-908A-5AE2-152C1E6D65CA}"/>
          </ac:spMkLst>
        </pc:spChg>
        <pc:picChg chg="add mod">
          <ac:chgData name="ABHIJITH AUGUSTINE" userId="6bae48ceb23f0a3d" providerId="LiveId" clId="{B9CD8E9C-80BB-4B57-879C-A5AAA6C5BB68}" dt="2025-03-23T12:11:26.948" v="219" actId="1076"/>
          <ac:picMkLst>
            <pc:docMk/>
            <pc:sldMk cId="247056696" sldId="267"/>
            <ac:picMk id="5" creationId="{B46A4B91-0EBE-B48C-6EDF-739E47C50E4A}"/>
          </ac:picMkLst>
        </pc:picChg>
      </pc:sldChg>
      <pc:sldChg chg="addSp delSp modSp add mod">
        <pc:chgData name="ABHIJITH AUGUSTINE" userId="6bae48ceb23f0a3d" providerId="LiveId" clId="{B9CD8E9C-80BB-4B57-879C-A5AAA6C5BB68}" dt="2025-03-23T12:12:06.736" v="228" actId="14100"/>
        <pc:sldMkLst>
          <pc:docMk/>
          <pc:sldMk cId="3979609357" sldId="268"/>
        </pc:sldMkLst>
        <pc:spChg chg="del">
          <ac:chgData name="ABHIJITH AUGUSTINE" userId="6bae48ceb23f0a3d" providerId="LiveId" clId="{B9CD8E9C-80BB-4B57-879C-A5AAA6C5BB68}" dt="2025-03-23T12:11:57.785" v="224" actId="478"/>
          <ac:spMkLst>
            <pc:docMk/>
            <pc:sldMk cId="3979609357" sldId="268"/>
            <ac:spMk id="2" creationId="{27453DDC-1B1B-7623-7456-3165E1EBA48C}"/>
          </ac:spMkLst>
        </pc:spChg>
        <pc:spChg chg="del">
          <ac:chgData name="ABHIJITH AUGUSTINE" userId="6bae48ceb23f0a3d" providerId="LiveId" clId="{B9CD8E9C-80BB-4B57-879C-A5AAA6C5BB68}" dt="2025-03-23T12:11:53.671" v="222" actId="22"/>
          <ac:spMkLst>
            <pc:docMk/>
            <pc:sldMk cId="3979609357" sldId="268"/>
            <ac:spMk id="3" creationId="{6D4850B2-DE16-6FAB-56C1-C0B905F20941}"/>
          </ac:spMkLst>
        </pc:spChg>
        <pc:spChg chg="add del mod">
          <ac:chgData name="ABHIJITH AUGUSTINE" userId="6bae48ceb23f0a3d" providerId="LiveId" clId="{B9CD8E9C-80BB-4B57-879C-A5AAA6C5BB68}" dt="2025-03-23T12:12:01.022" v="225" actId="478"/>
          <ac:spMkLst>
            <pc:docMk/>
            <pc:sldMk cId="3979609357" sldId="268"/>
            <ac:spMk id="8" creationId="{FDB158EF-FC9E-23DF-5A76-5C46AB60A514}"/>
          </ac:spMkLst>
        </pc:spChg>
        <pc:picChg chg="del">
          <ac:chgData name="ABHIJITH AUGUSTINE" userId="6bae48ceb23f0a3d" providerId="LiveId" clId="{B9CD8E9C-80BB-4B57-879C-A5AAA6C5BB68}" dt="2025-03-23T12:11:32.386" v="221" actId="478"/>
          <ac:picMkLst>
            <pc:docMk/>
            <pc:sldMk cId="3979609357" sldId="268"/>
            <ac:picMk id="5" creationId="{9E6EE76B-037D-3F44-CE7A-44115B084612}"/>
          </ac:picMkLst>
        </pc:picChg>
        <pc:picChg chg="add mod ord">
          <ac:chgData name="ABHIJITH AUGUSTINE" userId="6bae48ceb23f0a3d" providerId="LiveId" clId="{B9CD8E9C-80BB-4B57-879C-A5AAA6C5BB68}" dt="2025-03-23T12:12:06.736" v="228" actId="14100"/>
          <ac:picMkLst>
            <pc:docMk/>
            <pc:sldMk cId="3979609357" sldId="268"/>
            <ac:picMk id="6" creationId="{176EEE06-E67E-A098-FB4B-BEDEDB108504}"/>
          </ac:picMkLst>
        </pc:picChg>
      </pc:sldChg>
      <pc:sldChg chg="addSp delSp modSp new mod">
        <pc:chgData name="ABHIJITH AUGUSTINE" userId="6bae48ceb23f0a3d" providerId="LiveId" clId="{B9CD8E9C-80BB-4B57-879C-A5AAA6C5BB68}" dt="2025-03-23T12:12:33.006" v="234" actId="14100"/>
        <pc:sldMkLst>
          <pc:docMk/>
          <pc:sldMk cId="508805805" sldId="269"/>
        </pc:sldMkLst>
        <pc:spChg chg="del">
          <ac:chgData name="ABHIJITH AUGUSTINE" userId="6bae48ceb23f0a3d" providerId="LiveId" clId="{B9CD8E9C-80BB-4B57-879C-A5AAA6C5BB68}" dt="2025-03-23T12:12:27.303" v="231" actId="21"/>
          <ac:spMkLst>
            <pc:docMk/>
            <pc:sldMk cId="508805805" sldId="269"/>
            <ac:spMk id="2" creationId="{3266D0CA-4D27-1496-F86D-237D9F3D6946}"/>
          </ac:spMkLst>
        </pc:spChg>
        <pc:picChg chg="add mod">
          <ac:chgData name="ABHIJITH AUGUSTINE" userId="6bae48ceb23f0a3d" providerId="LiveId" clId="{B9CD8E9C-80BB-4B57-879C-A5AAA6C5BB68}" dt="2025-03-23T12:12:33.006" v="234" actId="14100"/>
          <ac:picMkLst>
            <pc:docMk/>
            <pc:sldMk cId="508805805" sldId="269"/>
            <ac:picMk id="5" creationId="{040DA50C-FB12-EFEE-41A7-F65028611D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B0435-4D12-40ED-9F0D-0FED1A9E950D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57FCD-8C21-4712-A83F-3380CFB37A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84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57FCD-8C21-4712-A83F-3380CFB37AD0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999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F764-61E6-4084-8C9F-5C4CCD6B9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02B09-D014-7D55-A91B-1CB6AEE19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414F6-189D-F32F-6D3A-FA18EF38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54A1-4DCD-49FC-931B-7B555538DE3F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E1357-D2CB-73C0-90B5-14B0E304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195BD-3954-A989-4580-AF88643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1298-2590-4CAE-8B7A-04A36F911B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5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9BCD-78CF-987E-D567-9865ECF3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7924A-E7AD-2AC6-F2FB-CAA4034D3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81AAF-7F6E-69C2-CFCE-D48759D2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54A1-4DCD-49FC-931B-7B555538DE3F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62D1E-13D5-F5A9-CF4D-5ADB2490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60F91-83DE-1E6A-BB4D-F0131D4B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1298-2590-4CAE-8B7A-04A36F911B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32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13302-FF6F-C219-E632-8C4ADD900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829D1-B598-97B0-D131-66BB400FC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24F06-E6B3-F5D9-59BB-9E96A34A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54A1-4DCD-49FC-931B-7B555538DE3F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F892B-01CD-9A27-183C-0E0CFD96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71295-CE96-7F93-77F5-D6543CBB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1298-2590-4CAE-8B7A-04A36F911B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573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2E1D-EE68-2075-8C5F-5DE9BFEE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4D3D-3384-F31B-9085-F494F458E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4C719-60D1-3C4E-ACC3-218C51ED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54A1-4DCD-49FC-931B-7B555538DE3F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7126E-2355-FC44-706F-93F3EC64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4081F-3F76-B5DA-E4A2-9D8C85E1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1298-2590-4CAE-8B7A-04A36F911B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29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2120-27C2-269A-506F-D50ABBCE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826ED-8DEA-FC55-87D2-94F38C757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BD38-AB33-3730-B02D-E2DE50EA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54A1-4DCD-49FC-931B-7B555538DE3F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AE51C-1255-E74D-3CB1-810539D9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7D580-E8FA-ACE4-5451-9ABA703B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1298-2590-4CAE-8B7A-04A36F911B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07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0FA0-EDB0-8808-4291-6DDB4F5A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2DCB-D1A6-E04F-F044-3E0F108BA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FFF46-5CAE-55FF-3113-C616F3441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F1FC3-0BB5-7547-FF1E-AC2F65BE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54A1-4DCD-49FC-931B-7B555538DE3F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75A65-E0F2-4E4D-8B47-1FFA0729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0E0AE-015A-17C6-DD95-3E26BDAA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1298-2590-4CAE-8B7A-04A36F911B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916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51A4-C44F-89EA-D025-A40701F3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11E86-2268-6448-AC6F-4A95CDA7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2E621-4E14-D4CD-D934-956DBA3B4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4A193-CE9B-284F-5AE0-46526FFFC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5F225-6A5E-A604-56C3-C38BD3269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9BD46-8C29-7B76-E7D5-47D5F31E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54A1-4DCD-49FC-931B-7B555538DE3F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5EE52-784E-0F8A-2D1A-ABCC8A32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FB7AE-8220-8F19-C6AA-DF4E5E40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1298-2590-4CAE-8B7A-04A36F911B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20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5E52-3410-F3D1-0762-7EEB8E42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5BA41-CD49-64FE-709D-487B6752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54A1-4DCD-49FC-931B-7B555538DE3F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820AA-4F93-8582-4BA4-FB1CFB16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7B7DD-CA42-3A89-89F1-80550C04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1298-2590-4CAE-8B7A-04A36F911B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593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99A0A-8746-B901-B2B2-4E80549A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54A1-4DCD-49FC-931B-7B555538DE3F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CA724-53EC-5C07-99F9-0592DCB8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A1E91-51D8-DEE7-AA61-B228E17E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1298-2590-4CAE-8B7A-04A36F911B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82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9709-910B-8D14-E6F1-8AF85D67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174DD-408C-3466-CEBF-19B00DECC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1F7DD-9F9A-DA4F-43AF-A20F6E41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15F32-63D8-B23C-A45D-7F698D6A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54A1-4DCD-49FC-931B-7B555538DE3F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EE54A-30A8-296D-610F-4CE3AD2F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E16F3-D9BD-7541-27B7-461B9B9C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1298-2590-4CAE-8B7A-04A36F911B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493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A65F-7513-5DBF-2103-E0395A18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F44EE-13AD-49C0-1D3B-B84C35761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5B727-93CC-0C42-0EC3-303F891DF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40EA3-64CA-A11D-5624-BB6AF3C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54A1-4DCD-49FC-931B-7B555538DE3F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0F49E-9708-6D26-5F8A-51B04420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9F455-2927-FBD4-4C81-77A8E4AB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1298-2590-4CAE-8B7A-04A36F911B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46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FA67F-2113-39A7-08D5-6F78B7B6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C7DFE-17D2-8062-BD9C-7404C5B7E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6B1C6-E73F-980E-B143-DFD3B11CB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54A1-4DCD-49FC-931B-7B555538DE3F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91367-5374-EC8E-B082-09494B77A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569A4-65E7-B8F3-5BDD-7437164E4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11298-2590-4CAE-8B7A-04A36F911B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257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7A92-D833-8BBD-11EB-BF3F85CD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"/>
            <a:ext cx="10075606" cy="650568"/>
          </a:xfrm>
        </p:spPr>
        <p:txBody>
          <a:bodyPr>
            <a:normAutofit fontScale="90000"/>
          </a:bodyPr>
          <a:lstStyle/>
          <a:p>
            <a:r>
              <a:rPr lang="en-AU" dirty="0"/>
              <a:t>Data Warehouse Project layout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FEE43-C552-C95B-5686-562DA486C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FB5E1A-1CC1-62B5-3ABB-0800E09C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1579"/>
            <a:ext cx="10075606" cy="570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2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6FFC-0519-CF6F-827D-B2E042A8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AB58-F7C5-9051-9E55-498F65A3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682B1-B23C-312E-EA8B-4E542A3E7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20" y="1027906"/>
            <a:ext cx="11874560" cy="41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0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C121-E1B5-908A-5AE2-152C1E6D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523"/>
            <a:ext cx="10515600" cy="858509"/>
          </a:xfrm>
        </p:spPr>
        <p:txBody>
          <a:bodyPr/>
          <a:lstStyle/>
          <a:p>
            <a:r>
              <a:rPr lang="en-AU" dirty="0"/>
              <a:t>CRM and ERP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4CC9-B2ED-E944-11CB-342CBEE1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A4B91-0EBE-B48C-6EDF-739E47C50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5" y="1130709"/>
            <a:ext cx="11304029" cy="557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DB0B3-C3CA-80A6-1635-E8B3605E1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6EEE06-E67E-A098-FB4B-BEDEDB108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537" y="527765"/>
            <a:ext cx="9965115" cy="6279695"/>
          </a:xfrm>
        </p:spPr>
      </p:pic>
    </p:spTree>
    <p:extLst>
      <p:ext uri="{BB962C8B-B14F-4D97-AF65-F5344CB8AC3E}">
        <p14:creationId xmlns:p14="http://schemas.microsoft.com/office/powerpoint/2010/main" val="397960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8ABD-013E-B8A9-AFD8-D5C2F1D44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DA50C-FB12-EFEE-41A7-F65028611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26" y="371916"/>
            <a:ext cx="10800873" cy="64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0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BD27F-AB4C-63CC-BDFF-1884F0F44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23F5-E0A1-0648-AF57-21777EE6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"/>
            <a:ext cx="10075606" cy="650568"/>
          </a:xfrm>
        </p:spPr>
        <p:txBody>
          <a:bodyPr>
            <a:normAutofit fontScale="90000"/>
          </a:bodyPr>
          <a:lstStyle/>
          <a:p>
            <a:r>
              <a:rPr lang="en-AU" dirty="0"/>
              <a:t>Data Warehouse Project layout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2085-BFF2-211B-80E5-0FB9E4E7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6D41B-D467-73DF-09FF-A961EB62B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3536"/>
            <a:ext cx="10990006" cy="537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7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6EC6E-F825-E512-EF60-017FDE3DD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2FC4-D11C-822E-9E56-8C6D0BBA2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"/>
            <a:ext cx="10075606" cy="650568"/>
          </a:xfrm>
        </p:spPr>
        <p:txBody>
          <a:bodyPr>
            <a:normAutofit fontScale="90000"/>
          </a:bodyPr>
          <a:lstStyle/>
          <a:p>
            <a:r>
              <a:rPr lang="en-AU" dirty="0"/>
              <a:t>Data Warehouse Project- notion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32AB-2F7E-7519-44A6-B66A46B8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EA9C90-4917-3AE8-212C-A036A1A4E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42" y="904568"/>
            <a:ext cx="6325148" cy="586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2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24E61-6955-3579-2D02-475A1318C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4776-042C-0CDC-75F9-4D5C2872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"/>
            <a:ext cx="10075606" cy="650568"/>
          </a:xfrm>
        </p:spPr>
        <p:txBody>
          <a:bodyPr>
            <a:normAutofit fontScale="90000"/>
          </a:bodyPr>
          <a:lstStyle/>
          <a:p>
            <a:r>
              <a:rPr lang="en-AU" dirty="0"/>
              <a:t>Data Warehouse Project Tasks- notion</a:t>
            </a:r>
            <a:endParaRPr lang="en-AU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EA457B-583C-EE6C-FE31-178FCE192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1367" y="2816307"/>
            <a:ext cx="5796659" cy="176037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68B2A-E9F6-C1BE-2B85-2AE5F939E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15" y="940854"/>
            <a:ext cx="5534040" cy="523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2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CE707-5980-1311-7DA6-1D3D1693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E892-298F-4010-8FB0-26DB18CF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"/>
            <a:ext cx="10075606" cy="650568"/>
          </a:xfrm>
        </p:spPr>
        <p:txBody>
          <a:bodyPr>
            <a:normAutofit fontScale="90000"/>
          </a:bodyPr>
          <a:lstStyle/>
          <a:p>
            <a:r>
              <a:rPr lang="en-AU" dirty="0"/>
              <a:t>Data Warehouse Project Tasks- notion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0F8D-06E4-A099-7D46-FA61F4A9D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3B13B0-5FF6-20A5-0167-1DBE829F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07" y="974800"/>
            <a:ext cx="5494496" cy="562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A7471-67E0-EC6E-3C2D-157E6BE6C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662" y="1923948"/>
            <a:ext cx="5943742" cy="32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0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E665-8699-5EAC-42BC-D8B314FF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88"/>
            <a:ext cx="9633155" cy="751526"/>
          </a:xfrm>
        </p:spPr>
        <p:txBody>
          <a:bodyPr/>
          <a:lstStyle/>
          <a:p>
            <a:r>
              <a:rPr lang="en-AU" dirty="0"/>
              <a:t>Data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AEB64-3A1C-1716-83AF-E3DB9645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2BCE16-CA86-B987-74CA-EDCFA6099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861014"/>
            <a:ext cx="9633155" cy="588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87C51-DDC6-0637-8185-78811E78A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9739-0E9A-BC5A-E3BF-E99AB3E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"/>
            <a:ext cx="10075606" cy="854074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Build Bronze Layer- Analysing: Source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ADFA-C213-5248-B97F-E3335BAB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94A37-1FE7-8B71-5E7B-497749A93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1" y="1041603"/>
            <a:ext cx="11216149" cy="54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6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FB17-A754-B4A9-AAD6-97C65E16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62" y="187490"/>
            <a:ext cx="6457335" cy="421456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Gold Layer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57FF1-3ABF-DF9C-E9CA-E5F280B93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E0C44-E365-4A0F-AC09-C854FEB20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" y="1602749"/>
            <a:ext cx="11956026" cy="306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5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61C3-C6A5-B0D1-EDD8-6F2CDDA9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7E6A-7A42-E192-D5B6-940477D54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Image description">
            <a:extLst>
              <a:ext uri="{FF2B5EF4-FFF2-40B4-BE49-F238E27FC236}">
                <a16:creationId xmlns:a16="http://schemas.microsoft.com/office/drawing/2014/main" id="{2A3399FA-0E7E-BEEE-8956-BB09E1F7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68" y="109384"/>
            <a:ext cx="9522542" cy="65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8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</Words>
  <Application>Microsoft Office PowerPoint</Application>
  <PresentationFormat>Widescreen</PresentationFormat>
  <Paragraphs>10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Warehouse Project layout</vt:lpstr>
      <vt:lpstr>Data Warehouse Project layout</vt:lpstr>
      <vt:lpstr>Data Warehouse Project- notion</vt:lpstr>
      <vt:lpstr>Data Warehouse Project Tasks- notion</vt:lpstr>
      <vt:lpstr>Data Warehouse Project Tasks- notion</vt:lpstr>
      <vt:lpstr>Data Diagram </vt:lpstr>
      <vt:lpstr>Build Bronze Layer- Analysing: Source Systems</vt:lpstr>
      <vt:lpstr>Gold Layer Architecture</vt:lpstr>
      <vt:lpstr>PowerPoint Presentation</vt:lpstr>
      <vt:lpstr>PowerPoint Presentation</vt:lpstr>
      <vt:lpstr>CRM and ERP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ABHIJITH AUGUSTINE</dc:creator>
  <cp:lastModifiedBy>ABHIJITH AUGUSTINE</cp:lastModifiedBy>
  <cp:revision>1</cp:revision>
  <dcterms:created xsi:type="dcterms:W3CDTF">2025-03-13T01:41:49Z</dcterms:created>
  <dcterms:modified xsi:type="dcterms:W3CDTF">2025-03-23T12:12:43Z</dcterms:modified>
</cp:coreProperties>
</file>