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60" r:id="rId8"/>
    <p:sldId id="261" r:id="rId9"/>
  </p:sldIdLst>
  <p:sldSz cx="8153400" cy="5930900"/>
  <p:notesSz cx="8153400" cy="59309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20A435-EABC-413C-AC42-D3A95FBA73BC}" v="14" dt="2023-05-08T17:36:04.43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47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vine AbdAllah" userId="3ae9b788-b6f1-4889-8d70-8233058586df" providerId="ADAL" clId="{BE20A435-EABC-413C-AC42-D3A95FBA73BC}"/>
    <pc:docChg chg="undo custSel addSld delSld modSld">
      <pc:chgData name="Nevine AbdAllah" userId="3ae9b788-b6f1-4889-8d70-8233058586df" providerId="ADAL" clId="{BE20A435-EABC-413C-AC42-D3A95FBA73BC}" dt="2023-05-08T17:36:45.607" v="245" actId="1076"/>
      <pc:docMkLst>
        <pc:docMk/>
      </pc:docMkLst>
      <pc:sldChg chg="addSp delSp modSp">
        <pc:chgData name="Nevine AbdAllah" userId="3ae9b788-b6f1-4889-8d70-8233058586df" providerId="ADAL" clId="{BE20A435-EABC-413C-AC42-D3A95FBA73BC}" dt="2023-05-08T17:20:31.884" v="3" actId="165"/>
        <pc:sldMkLst>
          <pc:docMk/>
          <pc:sldMk cId="0" sldId="256"/>
        </pc:sldMkLst>
        <pc:spChg chg="mod topLvl">
          <ac:chgData name="Nevine AbdAllah" userId="3ae9b788-b6f1-4889-8d70-8233058586df" providerId="ADAL" clId="{BE20A435-EABC-413C-AC42-D3A95FBA73BC}" dt="2023-05-08T17:20:31.884" v="3" actId="165"/>
          <ac:spMkLst>
            <pc:docMk/>
            <pc:sldMk cId="0" sldId="256"/>
            <ac:spMk id="4"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5"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8"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9"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10"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12"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13"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14"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15"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19"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20"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21"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22"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23"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24"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25"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27"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28"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29" creationId="{00000000-0000-0000-0000-000000000000}"/>
          </ac:spMkLst>
        </pc:spChg>
        <pc:spChg chg="mod topLvl">
          <ac:chgData name="Nevine AbdAllah" userId="3ae9b788-b6f1-4889-8d70-8233058586df" providerId="ADAL" clId="{BE20A435-EABC-413C-AC42-D3A95FBA73BC}" dt="2023-05-08T17:20:31.884" v="3" actId="165"/>
          <ac:spMkLst>
            <pc:docMk/>
            <pc:sldMk cId="0" sldId="256"/>
            <ac:spMk id="30" creationId="{00000000-0000-0000-0000-000000000000}"/>
          </ac:spMkLst>
        </pc:spChg>
        <pc:spChg chg="mod">
          <ac:chgData name="Nevine AbdAllah" userId="3ae9b788-b6f1-4889-8d70-8233058586df" providerId="ADAL" clId="{BE20A435-EABC-413C-AC42-D3A95FBA73BC}" dt="2023-05-08T17:20:23.289" v="2" actId="571"/>
          <ac:spMkLst>
            <pc:docMk/>
            <pc:sldMk cId="0" sldId="256"/>
            <ac:spMk id="33" creationId="{53AFA356-1779-36CA-99C7-33621A4F61AA}"/>
          </ac:spMkLst>
        </pc:spChg>
        <pc:spChg chg="mod">
          <ac:chgData name="Nevine AbdAllah" userId="3ae9b788-b6f1-4889-8d70-8233058586df" providerId="ADAL" clId="{BE20A435-EABC-413C-AC42-D3A95FBA73BC}" dt="2023-05-08T17:20:23.289" v="2" actId="571"/>
          <ac:spMkLst>
            <pc:docMk/>
            <pc:sldMk cId="0" sldId="256"/>
            <ac:spMk id="34" creationId="{9400CAD0-F3E0-E169-8A90-64E3C357D102}"/>
          </ac:spMkLst>
        </pc:spChg>
        <pc:spChg chg="mod">
          <ac:chgData name="Nevine AbdAllah" userId="3ae9b788-b6f1-4889-8d70-8233058586df" providerId="ADAL" clId="{BE20A435-EABC-413C-AC42-D3A95FBA73BC}" dt="2023-05-08T17:20:23.289" v="2" actId="571"/>
          <ac:spMkLst>
            <pc:docMk/>
            <pc:sldMk cId="0" sldId="256"/>
            <ac:spMk id="37" creationId="{70AB3378-DFD1-71A6-D7E1-1DBF1CF7B9DB}"/>
          </ac:spMkLst>
        </pc:spChg>
        <pc:spChg chg="mod">
          <ac:chgData name="Nevine AbdAllah" userId="3ae9b788-b6f1-4889-8d70-8233058586df" providerId="ADAL" clId="{BE20A435-EABC-413C-AC42-D3A95FBA73BC}" dt="2023-05-08T17:20:23.289" v="2" actId="571"/>
          <ac:spMkLst>
            <pc:docMk/>
            <pc:sldMk cId="0" sldId="256"/>
            <ac:spMk id="38" creationId="{BB491795-8BED-93DA-71BC-434071FCE210}"/>
          </ac:spMkLst>
        </pc:spChg>
        <pc:spChg chg="mod">
          <ac:chgData name="Nevine AbdAllah" userId="3ae9b788-b6f1-4889-8d70-8233058586df" providerId="ADAL" clId="{BE20A435-EABC-413C-AC42-D3A95FBA73BC}" dt="2023-05-08T17:20:23.289" v="2" actId="571"/>
          <ac:spMkLst>
            <pc:docMk/>
            <pc:sldMk cId="0" sldId="256"/>
            <ac:spMk id="39" creationId="{AD605DB9-9F49-7BED-3EB9-187FBD6FF183}"/>
          </ac:spMkLst>
        </pc:spChg>
        <pc:spChg chg="mod">
          <ac:chgData name="Nevine AbdAllah" userId="3ae9b788-b6f1-4889-8d70-8233058586df" providerId="ADAL" clId="{BE20A435-EABC-413C-AC42-D3A95FBA73BC}" dt="2023-05-08T17:20:23.289" v="2" actId="571"/>
          <ac:spMkLst>
            <pc:docMk/>
            <pc:sldMk cId="0" sldId="256"/>
            <ac:spMk id="41" creationId="{734116E6-A056-C0B3-3F37-43D1086E04B5}"/>
          </ac:spMkLst>
        </pc:spChg>
        <pc:spChg chg="mod">
          <ac:chgData name="Nevine AbdAllah" userId="3ae9b788-b6f1-4889-8d70-8233058586df" providerId="ADAL" clId="{BE20A435-EABC-413C-AC42-D3A95FBA73BC}" dt="2023-05-08T17:20:23.289" v="2" actId="571"/>
          <ac:spMkLst>
            <pc:docMk/>
            <pc:sldMk cId="0" sldId="256"/>
            <ac:spMk id="42" creationId="{2788F632-C52C-F91E-6750-1097DD3125CD}"/>
          </ac:spMkLst>
        </pc:spChg>
        <pc:spChg chg="mod">
          <ac:chgData name="Nevine AbdAllah" userId="3ae9b788-b6f1-4889-8d70-8233058586df" providerId="ADAL" clId="{BE20A435-EABC-413C-AC42-D3A95FBA73BC}" dt="2023-05-08T17:20:23.289" v="2" actId="571"/>
          <ac:spMkLst>
            <pc:docMk/>
            <pc:sldMk cId="0" sldId="256"/>
            <ac:spMk id="43" creationId="{2446EDDA-9CEF-1381-D224-11A60B5478D8}"/>
          </ac:spMkLst>
        </pc:spChg>
        <pc:spChg chg="mod">
          <ac:chgData name="Nevine AbdAllah" userId="3ae9b788-b6f1-4889-8d70-8233058586df" providerId="ADAL" clId="{BE20A435-EABC-413C-AC42-D3A95FBA73BC}" dt="2023-05-08T17:20:23.289" v="2" actId="571"/>
          <ac:spMkLst>
            <pc:docMk/>
            <pc:sldMk cId="0" sldId="256"/>
            <ac:spMk id="44" creationId="{9547DC1C-190B-1CDD-F551-3E1EC61B7F92}"/>
          </ac:spMkLst>
        </pc:spChg>
        <pc:spChg chg="mod">
          <ac:chgData name="Nevine AbdAllah" userId="3ae9b788-b6f1-4889-8d70-8233058586df" providerId="ADAL" clId="{BE20A435-EABC-413C-AC42-D3A95FBA73BC}" dt="2023-05-08T17:20:23.289" v="2" actId="571"/>
          <ac:spMkLst>
            <pc:docMk/>
            <pc:sldMk cId="0" sldId="256"/>
            <ac:spMk id="48" creationId="{389C845D-124B-9450-9230-32898EF88816}"/>
          </ac:spMkLst>
        </pc:spChg>
        <pc:spChg chg="mod">
          <ac:chgData name="Nevine AbdAllah" userId="3ae9b788-b6f1-4889-8d70-8233058586df" providerId="ADAL" clId="{BE20A435-EABC-413C-AC42-D3A95FBA73BC}" dt="2023-05-08T17:20:23.289" v="2" actId="571"/>
          <ac:spMkLst>
            <pc:docMk/>
            <pc:sldMk cId="0" sldId="256"/>
            <ac:spMk id="49" creationId="{D849B6BF-37FB-AF2D-901A-5047580F8C4C}"/>
          </ac:spMkLst>
        </pc:spChg>
        <pc:spChg chg="mod">
          <ac:chgData name="Nevine AbdAllah" userId="3ae9b788-b6f1-4889-8d70-8233058586df" providerId="ADAL" clId="{BE20A435-EABC-413C-AC42-D3A95FBA73BC}" dt="2023-05-08T17:20:23.289" v="2" actId="571"/>
          <ac:spMkLst>
            <pc:docMk/>
            <pc:sldMk cId="0" sldId="256"/>
            <ac:spMk id="50" creationId="{61BE8FB3-7B44-BBB3-62A9-6A9211F998A6}"/>
          </ac:spMkLst>
        </pc:spChg>
        <pc:spChg chg="mod">
          <ac:chgData name="Nevine AbdAllah" userId="3ae9b788-b6f1-4889-8d70-8233058586df" providerId="ADAL" clId="{BE20A435-EABC-413C-AC42-D3A95FBA73BC}" dt="2023-05-08T17:20:23.289" v="2" actId="571"/>
          <ac:spMkLst>
            <pc:docMk/>
            <pc:sldMk cId="0" sldId="256"/>
            <ac:spMk id="51" creationId="{5A430E26-313A-8426-6123-9CC34E79B25A}"/>
          </ac:spMkLst>
        </pc:spChg>
        <pc:spChg chg="mod">
          <ac:chgData name="Nevine AbdAllah" userId="3ae9b788-b6f1-4889-8d70-8233058586df" providerId="ADAL" clId="{BE20A435-EABC-413C-AC42-D3A95FBA73BC}" dt="2023-05-08T17:20:23.289" v="2" actId="571"/>
          <ac:spMkLst>
            <pc:docMk/>
            <pc:sldMk cId="0" sldId="256"/>
            <ac:spMk id="52" creationId="{087A9557-F99E-D741-E2D1-F05CD65BB656}"/>
          </ac:spMkLst>
        </pc:spChg>
        <pc:spChg chg="mod">
          <ac:chgData name="Nevine AbdAllah" userId="3ae9b788-b6f1-4889-8d70-8233058586df" providerId="ADAL" clId="{BE20A435-EABC-413C-AC42-D3A95FBA73BC}" dt="2023-05-08T17:20:23.289" v="2" actId="571"/>
          <ac:spMkLst>
            <pc:docMk/>
            <pc:sldMk cId="0" sldId="256"/>
            <ac:spMk id="53" creationId="{DB3183EA-D8B3-7021-C58B-D26F872B5D4E}"/>
          </ac:spMkLst>
        </pc:spChg>
        <pc:spChg chg="mod">
          <ac:chgData name="Nevine AbdAllah" userId="3ae9b788-b6f1-4889-8d70-8233058586df" providerId="ADAL" clId="{BE20A435-EABC-413C-AC42-D3A95FBA73BC}" dt="2023-05-08T17:20:23.289" v="2" actId="571"/>
          <ac:spMkLst>
            <pc:docMk/>
            <pc:sldMk cId="0" sldId="256"/>
            <ac:spMk id="54" creationId="{D15FEA58-BF1B-4C5C-EBB4-3D36564CBAAD}"/>
          </ac:spMkLst>
        </pc:spChg>
        <pc:spChg chg="mod">
          <ac:chgData name="Nevine AbdAllah" userId="3ae9b788-b6f1-4889-8d70-8233058586df" providerId="ADAL" clId="{BE20A435-EABC-413C-AC42-D3A95FBA73BC}" dt="2023-05-08T17:20:23.289" v="2" actId="571"/>
          <ac:spMkLst>
            <pc:docMk/>
            <pc:sldMk cId="0" sldId="256"/>
            <ac:spMk id="56" creationId="{B52818FA-A83B-314A-43CC-792D837B944E}"/>
          </ac:spMkLst>
        </pc:spChg>
        <pc:spChg chg="mod">
          <ac:chgData name="Nevine AbdAllah" userId="3ae9b788-b6f1-4889-8d70-8233058586df" providerId="ADAL" clId="{BE20A435-EABC-413C-AC42-D3A95FBA73BC}" dt="2023-05-08T17:20:23.289" v="2" actId="571"/>
          <ac:spMkLst>
            <pc:docMk/>
            <pc:sldMk cId="0" sldId="256"/>
            <ac:spMk id="57" creationId="{D58EEA74-FB0F-7951-EDF6-7A295DE410FB}"/>
          </ac:spMkLst>
        </pc:spChg>
        <pc:spChg chg="mod">
          <ac:chgData name="Nevine AbdAllah" userId="3ae9b788-b6f1-4889-8d70-8233058586df" providerId="ADAL" clId="{BE20A435-EABC-413C-AC42-D3A95FBA73BC}" dt="2023-05-08T17:20:23.289" v="2" actId="571"/>
          <ac:spMkLst>
            <pc:docMk/>
            <pc:sldMk cId="0" sldId="256"/>
            <ac:spMk id="58" creationId="{0038733B-31BA-3CAF-ED24-52AA139CC83B}"/>
          </ac:spMkLst>
        </pc:spChg>
        <pc:spChg chg="mod">
          <ac:chgData name="Nevine AbdAllah" userId="3ae9b788-b6f1-4889-8d70-8233058586df" providerId="ADAL" clId="{BE20A435-EABC-413C-AC42-D3A95FBA73BC}" dt="2023-05-08T17:20:23.289" v="2" actId="571"/>
          <ac:spMkLst>
            <pc:docMk/>
            <pc:sldMk cId="0" sldId="256"/>
            <ac:spMk id="59" creationId="{53A096A1-27E8-6D79-51AA-8C3C8B198691}"/>
          </ac:spMkLst>
        </pc:spChg>
        <pc:grpChg chg="del">
          <ac:chgData name="Nevine AbdAllah" userId="3ae9b788-b6f1-4889-8d70-8233058586df" providerId="ADAL" clId="{BE20A435-EABC-413C-AC42-D3A95FBA73BC}" dt="2023-05-08T17:20:31.884" v="3" actId="165"/>
          <ac:grpSpMkLst>
            <pc:docMk/>
            <pc:sldMk cId="0" sldId="256"/>
            <ac:grpSpMk id="2" creationId="{00000000-0000-0000-0000-000000000000}"/>
          </ac:grpSpMkLst>
        </pc:grpChg>
        <pc:grpChg chg="add mod">
          <ac:chgData name="Nevine AbdAllah" userId="3ae9b788-b6f1-4889-8d70-8233058586df" providerId="ADAL" clId="{BE20A435-EABC-413C-AC42-D3A95FBA73BC}" dt="2023-05-08T17:20:23.289" v="2" actId="571"/>
          <ac:grpSpMkLst>
            <pc:docMk/>
            <pc:sldMk cId="0" sldId="256"/>
            <ac:grpSpMk id="31" creationId="{4E2ED620-57C1-A17D-6633-79507B37A10F}"/>
          </ac:grpSpMkLst>
        </pc:grpChg>
        <pc:picChg chg="mod topLvl">
          <ac:chgData name="Nevine AbdAllah" userId="3ae9b788-b6f1-4889-8d70-8233058586df" providerId="ADAL" clId="{BE20A435-EABC-413C-AC42-D3A95FBA73BC}" dt="2023-05-08T17:20:31.884" v="3" actId="165"/>
          <ac:picMkLst>
            <pc:docMk/>
            <pc:sldMk cId="0" sldId="256"/>
            <ac:picMk id="3" creationId="{00000000-0000-0000-0000-000000000000}"/>
          </ac:picMkLst>
        </pc:picChg>
        <pc:picChg chg="mod topLvl">
          <ac:chgData name="Nevine AbdAllah" userId="3ae9b788-b6f1-4889-8d70-8233058586df" providerId="ADAL" clId="{BE20A435-EABC-413C-AC42-D3A95FBA73BC}" dt="2023-05-08T17:20:31.884" v="3" actId="165"/>
          <ac:picMkLst>
            <pc:docMk/>
            <pc:sldMk cId="0" sldId="256"/>
            <ac:picMk id="6" creationId="{00000000-0000-0000-0000-000000000000}"/>
          </ac:picMkLst>
        </pc:picChg>
        <pc:picChg chg="mod topLvl">
          <ac:chgData name="Nevine AbdAllah" userId="3ae9b788-b6f1-4889-8d70-8233058586df" providerId="ADAL" clId="{BE20A435-EABC-413C-AC42-D3A95FBA73BC}" dt="2023-05-08T17:20:31.884" v="3" actId="165"/>
          <ac:picMkLst>
            <pc:docMk/>
            <pc:sldMk cId="0" sldId="256"/>
            <ac:picMk id="7" creationId="{00000000-0000-0000-0000-000000000000}"/>
          </ac:picMkLst>
        </pc:picChg>
        <pc:picChg chg="mod topLvl">
          <ac:chgData name="Nevine AbdAllah" userId="3ae9b788-b6f1-4889-8d70-8233058586df" providerId="ADAL" clId="{BE20A435-EABC-413C-AC42-D3A95FBA73BC}" dt="2023-05-08T17:20:31.884" v="3" actId="165"/>
          <ac:picMkLst>
            <pc:docMk/>
            <pc:sldMk cId="0" sldId="256"/>
            <ac:picMk id="11" creationId="{00000000-0000-0000-0000-000000000000}"/>
          </ac:picMkLst>
        </pc:picChg>
        <pc:picChg chg="mod topLvl">
          <ac:chgData name="Nevine AbdAllah" userId="3ae9b788-b6f1-4889-8d70-8233058586df" providerId="ADAL" clId="{BE20A435-EABC-413C-AC42-D3A95FBA73BC}" dt="2023-05-08T17:20:31.884" v="3" actId="165"/>
          <ac:picMkLst>
            <pc:docMk/>
            <pc:sldMk cId="0" sldId="256"/>
            <ac:picMk id="16" creationId="{00000000-0000-0000-0000-000000000000}"/>
          </ac:picMkLst>
        </pc:picChg>
        <pc:picChg chg="mod topLvl">
          <ac:chgData name="Nevine AbdAllah" userId="3ae9b788-b6f1-4889-8d70-8233058586df" providerId="ADAL" clId="{BE20A435-EABC-413C-AC42-D3A95FBA73BC}" dt="2023-05-08T17:20:31.884" v="3" actId="165"/>
          <ac:picMkLst>
            <pc:docMk/>
            <pc:sldMk cId="0" sldId="256"/>
            <ac:picMk id="17" creationId="{00000000-0000-0000-0000-000000000000}"/>
          </ac:picMkLst>
        </pc:picChg>
        <pc:picChg chg="mod topLvl">
          <ac:chgData name="Nevine AbdAllah" userId="3ae9b788-b6f1-4889-8d70-8233058586df" providerId="ADAL" clId="{BE20A435-EABC-413C-AC42-D3A95FBA73BC}" dt="2023-05-08T17:20:31.884" v="3" actId="165"/>
          <ac:picMkLst>
            <pc:docMk/>
            <pc:sldMk cId="0" sldId="256"/>
            <ac:picMk id="18" creationId="{00000000-0000-0000-0000-000000000000}"/>
          </ac:picMkLst>
        </pc:picChg>
        <pc:picChg chg="mod topLvl">
          <ac:chgData name="Nevine AbdAllah" userId="3ae9b788-b6f1-4889-8d70-8233058586df" providerId="ADAL" clId="{BE20A435-EABC-413C-AC42-D3A95FBA73BC}" dt="2023-05-08T17:20:31.884" v="3" actId="165"/>
          <ac:picMkLst>
            <pc:docMk/>
            <pc:sldMk cId="0" sldId="256"/>
            <ac:picMk id="26" creationId="{00000000-0000-0000-0000-000000000000}"/>
          </ac:picMkLst>
        </pc:picChg>
        <pc:picChg chg="mod">
          <ac:chgData name="Nevine AbdAllah" userId="3ae9b788-b6f1-4889-8d70-8233058586df" providerId="ADAL" clId="{BE20A435-EABC-413C-AC42-D3A95FBA73BC}" dt="2023-05-08T17:20:23.289" v="2" actId="571"/>
          <ac:picMkLst>
            <pc:docMk/>
            <pc:sldMk cId="0" sldId="256"/>
            <ac:picMk id="32" creationId="{76DB4D00-E363-3EF8-7384-E93670EE26C5}"/>
          </ac:picMkLst>
        </pc:picChg>
        <pc:picChg chg="mod">
          <ac:chgData name="Nevine AbdAllah" userId="3ae9b788-b6f1-4889-8d70-8233058586df" providerId="ADAL" clId="{BE20A435-EABC-413C-AC42-D3A95FBA73BC}" dt="2023-05-08T17:20:23.289" v="2" actId="571"/>
          <ac:picMkLst>
            <pc:docMk/>
            <pc:sldMk cId="0" sldId="256"/>
            <ac:picMk id="35" creationId="{2F8C1DCF-0B30-9F5F-F1F9-CEA107315FC7}"/>
          </ac:picMkLst>
        </pc:picChg>
        <pc:picChg chg="mod">
          <ac:chgData name="Nevine AbdAllah" userId="3ae9b788-b6f1-4889-8d70-8233058586df" providerId="ADAL" clId="{BE20A435-EABC-413C-AC42-D3A95FBA73BC}" dt="2023-05-08T17:20:23.289" v="2" actId="571"/>
          <ac:picMkLst>
            <pc:docMk/>
            <pc:sldMk cId="0" sldId="256"/>
            <ac:picMk id="36" creationId="{A9A0C4D4-3369-5A00-7C9F-2B79A03271B6}"/>
          </ac:picMkLst>
        </pc:picChg>
        <pc:picChg chg="mod">
          <ac:chgData name="Nevine AbdAllah" userId="3ae9b788-b6f1-4889-8d70-8233058586df" providerId="ADAL" clId="{BE20A435-EABC-413C-AC42-D3A95FBA73BC}" dt="2023-05-08T17:20:23.289" v="2" actId="571"/>
          <ac:picMkLst>
            <pc:docMk/>
            <pc:sldMk cId="0" sldId="256"/>
            <ac:picMk id="40" creationId="{AD99F020-1195-24AA-312C-F7B58B70ECFA}"/>
          </ac:picMkLst>
        </pc:picChg>
        <pc:picChg chg="mod">
          <ac:chgData name="Nevine AbdAllah" userId="3ae9b788-b6f1-4889-8d70-8233058586df" providerId="ADAL" clId="{BE20A435-EABC-413C-AC42-D3A95FBA73BC}" dt="2023-05-08T17:20:23.289" v="2" actId="571"/>
          <ac:picMkLst>
            <pc:docMk/>
            <pc:sldMk cId="0" sldId="256"/>
            <ac:picMk id="45" creationId="{7DF84DE7-E96F-2DB2-94CA-1435AAB1A4F9}"/>
          </ac:picMkLst>
        </pc:picChg>
        <pc:picChg chg="mod">
          <ac:chgData name="Nevine AbdAllah" userId="3ae9b788-b6f1-4889-8d70-8233058586df" providerId="ADAL" clId="{BE20A435-EABC-413C-AC42-D3A95FBA73BC}" dt="2023-05-08T17:20:23.289" v="2" actId="571"/>
          <ac:picMkLst>
            <pc:docMk/>
            <pc:sldMk cId="0" sldId="256"/>
            <ac:picMk id="46" creationId="{75B21706-292E-33FA-1A20-8C1E5712BD8A}"/>
          </ac:picMkLst>
        </pc:picChg>
        <pc:picChg chg="mod">
          <ac:chgData name="Nevine AbdAllah" userId="3ae9b788-b6f1-4889-8d70-8233058586df" providerId="ADAL" clId="{BE20A435-EABC-413C-AC42-D3A95FBA73BC}" dt="2023-05-08T17:20:23.289" v="2" actId="571"/>
          <ac:picMkLst>
            <pc:docMk/>
            <pc:sldMk cId="0" sldId="256"/>
            <ac:picMk id="47" creationId="{3FADE2D7-4730-C5D9-42A4-A75B13A271F6}"/>
          </ac:picMkLst>
        </pc:picChg>
        <pc:picChg chg="mod">
          <ac:chgData name="Nevine AbdAllah" userId="3ae9b788-b6f1-4889-8d70-8233058586df" providerId="ADAL" clId="{BE20A435-EABC-413C-AC42-D3A95FBA73BC}" dt="2023-05-08T17:20:23.289" v="2" actId="571"/>
          <ac:picMkLst>
            <pc:docMk/>
            <pc:sldMk cId="0" sldId="256"/>
            <ac:picMk id="55" creationId="{6B0DB649-5044-DBA1-703E-9947054779F2}"/>
          </ac:picMkLst>
        </pc:picChg>
      </pc:sldChg>
      <pc:sldChg chg="addSp delSp modSp new mod">
        <pc:chgData name="Nevine AbdAllah" userId="3ae9b788-b6f1-4889-8d70-8233058586df" providerId="ADAL" clId="{BE20A435-EABC-413C-AC42-D3A95FBA73BC}" dt="2023-05-08T17:26:12.452" v="63" actId="1038"/>
        <pc:sldMkLst>
          <pc:docMk/>
          <pc:sldMk cId="3671665676" sldId="257"/>
        </pc:sldMkLst>
        <pc:spChg chg="add mod">
          <ac:chgData name="Nevine AbdAllah" userId="3ae9b788-b6f1-4889-8d70-8233058586df" providerId="ADAL" clId="{BE20A435-EABC-413C-AC42-D3A95FBA73BC}" dt="2023-05-08T17:20:39.785" v="4"/>
          <ac:spMkLst>
            <pc:docMk/>
            <pc:sldMk cId="3671665676" sldId="257"/>
            <ac:spMk id="3" creationId="{9A7E792F-6B1A-BB46-7060-CD8A1D04C58F}"/>
          </ac:spMkLst>
        </pc:spChg>
        <pc:spChg chg="add del mod">
          <ac:chgData name="Nevine AbdAllah" userId="3ae9b788-b6f1-4889-8d70-8233058586df" providerId="ADAL" clId="{BE20A435-EABC-413C-AC42-D3A95FBA73BC}" dt="2023-05-08T17:20:49.700" v="6"/>
          <ac:spMkLst>
            <pc:docMk/>
            <pc:sldMk cId="3671665676" sldId="257"/>
            <ac:spMk id="5" creationId="{CA1DAAE4-357A-DB4C-229D-05B4E874AC0D}"/>
          </ac:spMkLst>
        </pc:spChg>
        <pc:spChg chg="add mod">
          <ac:chgData name="Nevine AbdAllah" userId="3ae9b788-b6f1-4889-8d70-8233058586df" providerId="ADAL" clId="{BE20A435-EABC-413C-AC42-D3A95FBA73BC}" dt="2023-05-08T17:26:12.452" v="63" actId="1038"/>
          <ac:spMkLst>
            <pc:docMk/>
            <pc:sldMk cId="3671665676" sldId="257"/>
            <ac:spMk id="6" creationId="{E0B0C97C-2BD5-0C63-B1CC-2CC90A790F7E}"/>
          </ac:spMkLst>
        </pc:spChg>
        <pc:spChg chg="add del mod">
          <ac:chgData name="Nevine AbdAllah" userId="3ae9b788-b6f1-4889-8d70-8233058586df" providerId="ADAL" clId="{BE20A435-EABC-413C-AC42-D3A95FBA73BC}" dt="2023-05-08T17:22:18.562" v="20"/>
          <ac:spMkLst>
            <pc:docMk/>
            <pc:sldMk cId="3671665676" sldId="257"/>
            <ac:spMk id="7" creationId="{4F0B883F-9940-9752-3B01-DD44DF71D250}"/>
          </ac:spMkLst>
        </pc:spChg>
        <pc:spChg chg="add mod">
          <ac:chgData name="Nevine AbdAllah" userId="3ae9b788-b6f1-4889-8d70-8233058586df" providerId="ADAL" clId="{BE20A435-EABC-413C-AC42-D3A95FBA73BC}" dt="2023-05-08T17:25:48.337" v="60" actId="1038"/>
          <ac:spMkLst>
            <pc:docMk/>
            <pc:sldMk cId="3671665676" sldId="257"/>
            <ac:spMk id="8" creationId="{F4E34081-F9A5-DC52-3F40-7A15C2B1D24A}"/>
          </ac:spMkLst>
        </pc:spChg>
        <pc:picChg chg="add mod">
          <ac:chgData name="Nevine AbdAllah" userId="3ae9b788-b6f1-4889-8d70-8233058586df" providerId="ADAL" clId="{BE20A435-EABC-413C-AC42-D3A95FBA73BC}" dt="2023-05-08T17:20:39.785" v="4"/>
          <ac:picMkLst>
            <pc:docMk/>
            <pc:sldMk cId="3671665676" sldId="257"/>
            <ac:picMk id="2" creationId="{DAE67C4D-25F9-EE46-0580-CFD5600E9D01}"/>
          </ac:picMkLst>
        </pc:picChg>
        <pc:picChg chg="add del mod">
          <ac:chgData name="Nevine AbdAllah" userId="3ae9b788-b6f1-4889-8d70-8233058586df" providerId="ADAL" clId="{BE20A435-EABC-413C-AC42-D3A95FBA73BC}" dt="2023-05-08T17:20:49.700" v="6"/>
          <ac:picMkLst>
            <pc:docMk/>
            <pc:sldMk cId="3671665676" sldId="257"/>
            <ac:picMk id="4" creationId="{156B846D-95F5-61F9-59C4-FFE66C73ECBD}"/>
          </ac:picMkLst>
        </pc:picChg>
      </pc:sldChg>
      <pc:sldChg chg="modSp add mod">
        <pc:chgData name="Nevine AbdAllah" userId="3ae9b788-b6f1-4889-8d70-8233058586df" providerId="ADAL" clId="{BE20A435-EABC-413C-AC42-D3A95FBA73BC}" dt="2023-05-08T17:30:11.799" v="117" actId="20577"/>
        <pc:sldMkLst>
          <pc:docMk/>
          <pc:sldMk cId="2103739905" sldId="258"/>
        </pc:sldMkLst>
        <pc:spChg chg="mod">
          <ac:chgData name="Nevine AbdAllah" userId="3ae9b788-b6f1-4889-8d70-8233058586df" providerId="ADAL" clId="{BE20A435-EABC-413C-AC42-D3A95FBA73BC}" dt="2023-05-08T17:30:04.831" v="116" actId="20577"/>
          <ac:spMkLst>
            <pc:docMk/>
            <pc:sldMk cId="2103739905" sldId="258"/>
            <ac:spMk id="6" creationId="{E0B0C97C-2BD5-0C63-B1CC-2CC90A790F7E}"/>
          </ac:spMkLst>
        </pc:spChg>
        <pc:spChg chg="mod">
          <ac:chgData name="Nevine AbdAllah" userId="3ae9b788-b6f1-4889-8d70-8233058586df" providerId="ADAL" clId="{BE20A435-EABC-413C-AC42-D3A95FBA73BC}" dt="2023-05-08T17:30:11.799" v="117" actId="20577"/>
          <ac:spMkLst>
            <pc:docMk/>
            <pc:sldMk cId="2103739905" sldId="258"/>
            <ac:spMk id="8" creationId="{F4E34081-F9A5-DC52-3F40-7A15C2B1D24A}"/>
          </ac:spMkLst>
        </pc:spChg>
      </pc:sldChg>
      <pc:sldChg chg="add del">
        <pc:chgData name="Nevine AbdAllah" userId="3ae9b788-b6f1-4889-8d70-8233058586df" providerId="ADAL" clId="{BE20A435-EABC-413C-AC42-D3A95FBA73BC}" dt="2023-05-08T17:30:44.487" v="119" actId="47"/>
        <pc:sldMkLst>
          <pc:docMk/>
          <pc:sldMk cId="3929875756" sldId="259"/>
        </pc:sldMkLst>
      </pc:sldChg>
      <pc:sldChg chg="modSp add mod">
        <pc:chgData name="Nevine AbdAllah" userId="3ae9b788-b6f1-4889-8d70-8233058586df" providerId="ADAL" clId="{BE20A435-EABC-413C-AC42-D3A95FBA73BC}" dt="2023-05-08T17:34:10.318" v="208" actId="20577"/>
        <pc:sldMkLst>
          <pc:docMk/>
          <pc:sldMk cId="2555385205" sldId="260"/>
        </pc:sldMkLst>
        <pc:spChg chg="mod">
          <ac:chgData name="Nevine AbdAllah" userId="3ae9b788-b6f1-4889-8d70-8233058586df" providerId="ADAL" clId="{BE20A435-EABC-413C-AC42-D3A95FBA73BC}" dt="2023-05-08T17:32:52.054" v="172" actId="12"/>
          <ac:spMkLst>
            <pc:docMk/>
            <pc:sldMk cId="2555385205" sldId="260"/>
            <ac:spMk id="6" creationId="{E0B0C97C-2BD5-0C63-B1CC-2CC90A790F7E}"/>
          </ac:spMkLst>
        </pc:spChg>
        <pc:spChg chg="mod">
          <ac:chgData name="Nevine AbdAllah" userId="3ae9b788-b6f1-4889-8d70-8233058586df" providerId="ADAL" clId="{BE20A435-EABC-413C-AC42-D3A95FBA73BC}" dt="2023-05-08T17:34:10.318" v="208" actId="20577"/>
          <ac:spMkLst>
            <pc:docMk/>
            <pc:sldMk cId="2555385205" sldId="260"/>
            <ac:spMk id="8" creationId="{F4E34081-F9A5-DC52-3F40-7A15C2B1D24A}"/>
          </ac:spMkLst>
        </pc:spChg>
        <pc:picChg chg="mod">
          <ac:chgData name="Nevine AbdAllah" userId="3ae9b788-b6f1-4889-8d70-8233058586df" providerId="ADAL" clId="{BE20A435-EABC-413C-AC42-D3A95FBA73BC}" dt="2023-05-08T17:32:18.920" v="167" actId="1076"/>
          <ac:picMkLst>
            <pc:docMk/>
            <pc:sldMk cId="2555385205" sldId="260"/>
            <ac:picMk id="2" creationId="{DAE67C4D-25F9-EE46-0580-CFD5600E9D01}"/>
          </ac:picMkLst>
        </pc:picChg>
      </pc:sldChg>
      <pc:sldChg chg="addSp delSp modSp add mod">
        <pc:chgData name="Nevine AbdAllah" userId="3ae9b788-b6f1-4889-8d70-8233058586df" providerId="ADAL" clId="{BE20A435-EABC-413C-AC42-D3A95FBA73BC}" dt="2023-05-08T17:36:45.607" v="245" actId="1076"/>
        <pc:sldMkLst>
          <pc:docMk/>
          <pc:sldMk cId="2008927145" sldId="261"/>
        </pc:sldMkLst>
        <pc:spChg chg="del">
          <ac:chgData name="Nevine AbdAllah" userId="3ae9b788-b6f1-4889-8d70-8233058586df" providerId="ADAL" clId="{BE20A435-EABC-413C-AC42-D3A95FBA73BC}" dt="2023-05-08T17:35:22.042" v="211" actId="478"/>
          <ac:spMkLst>
            <pc:docMk/>
            <pc:sldMk cId="2008927145" sldId="261"/>
            <ac:spMk id="27" creationId="{00000000-0000-0000-0000-000000000000}"/>
          </ac:spMkLst>
        </pc:spChg>
        <pc:spChg chg="del">
          <ac:chgData name="Nevine AbdAllah" userId="3ae9b788-b6f1-4889-8d70-8233058586df" providerId="ADAL" clId="{BE20A435-EABC-413C-AC42-D3A95FBA73BC}" dt="2023-05-08T17:35:14.560" v="210" actId="478"/>
          <ac:spMkLst>
            <pc:docMk/>
            <pc:sldMk cId="2008927145" sldId="261"/>
            <ac:spMk id="28" creationId="{00000000-0000-0000-0000-000000000000}"/>
          </ac:spMkLst>
        </pc:spChg>
        <pc:spChg chg="del">
          <ac:chgData name="Nevine AbdAllah" userId="3ae9b788-b6f1-4889-8d70-8233058586df" providerId="ADAL" clId="{BE20A435-EABC-413C-AC42-D3A95FBA73BC}" dt="2023-05-08T17:35:14.560" v="210" actId="478"/>
          <ac:spMkLst>
            <pc:docMk/>
            <pc:sldMk cId="2008927145" sldId="261"/>
            <ac:spMk id="29" creationId="{00000000-0000-0000-0000-000000000000}"/>
          </ac:spMkLst>
        </pc:spChg>
        <pc:spChg chg="add mod">
          <ac:chgData name="Nevine AbdAllah" userId="3ae9b788-b6f1-4889-8d70-8233058586df" providerId="ADAL" clId="{BE20A435-EABC-413C-AC42-D3A95FBA73BC}" dt="2023-05-08T17:36:38.296" v="244" actId="1076"/>
          <ac:spMkLst>
            <pc:docMk/>
            <pc:sldMk cId="2008927145" sldId="261"/>
            <ac:spMk id="32" creationId="{F01F7048-862B-C709-5234-B90464AF50E4}"/>
          </ac:spMkLst>
        </pc:spChg>
        <pc:picChg chg="del">
          <ac:chgData name="Nevine AbdAllah" userId="3ae9b788-b6f1-4889-8d70-8233058586df" providerId="ADAL" clId="{BE20A435-EABC-413C-AC42-D3A95FBA73BC}" dt="2023-05-08T17:35:22.042" v="211" actId="478"/>
          <ac:picMkLst>
            <pc:docMk/>
            <pc:sldMk cId="2008927145" sldId="261"/>
            <ac:picMk id="26" creationId="{00000000-0000-0000-0000-000000000000}"/>
          </ac:picMkLst>
        </pc:picChg>
        <pc:picChg chg="add mod">
          <ac:chgData name="Nevine AbdAllah" userId="3ae9b788-b6f1-4889-8d70-8233058586df" providerId="ADAL" clId="{BE20A435-EABC-413C-AC42-D3A95FBA73BC}" dt="2023-05-08T17:36:45.607" v="245" actId="1076"/>
          <ac:picMkLst>
            <pc:docMk/>
            <pc:sldMk cId="2008927145" sldId="261"/>
            <ac:picMk id="31" creationId="{E5422142-C932-8E5E-A249-4AE52D4D14C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11981" y="1838579"/>
            <a:ext cx="6935787" cy="124548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223962" y="3321304"/>
            <a:ext cx="5711825" cy="14827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07987" y="1364107"/>
            <a:ext cx="3549491" cy="391439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202271" y="1364107"/>
            <a:ext cx="3549491" cy="391439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7987" y="237236"/>
            <a:ext cx="7343775" cy="948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07987" y="1364107"/>
            <a:ext cx="7343775" cy="391439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74315" y="5515737"/>
            <a:ext cx="2611120" cy="29654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07987" y="5515737"/>
            <a:ext cx="1876742" cy="29654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5/8/2023</a:t>
            </a:fld>
            <a:endParaRPr lang="en-US"/>
          </a:p>
        </p:txBody>
      </p:sp>
      <p:sp>
        <p:nvSpPr>
          <p:cNvPr id="6" name="Holder 6"/>
          <p:cNvSpPr>
            <a:spLocks noGrp="1"/>
          </p:cNvSpPr>
          <p:nvPr>
            <p:ph type="sldNum" sz="quarter" idx="7"/>
          </p:nvPr>
        </p:nvSpPr>
        <p:spPr>
          <a:xfrm>
            <a:off x="5875020" y="5515737"/>
            <a:ext cx="1876742" cy="29654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90500" y="190500"/>
            <a:ext cx="7775994" cy="5543994"/>
          </a:xfrm>
          <a:prstGeom prst="rect">
            <a:avLst/>
          </a:prstGeom>
        </p:spPr>
      </p:pic>
      <p:sp>
        <p:nvSpPr>
          <p:cNvPr id="4" name="object 4"/>
          <p:cNvSpPr/>
          <p:nvPr/>
        </p:nvSpPr>
        <p:spPr>
          <a:xfrm>
            <a:off x="6901612" y="4655172"/>
            <a:ext cx="657225" cy="675640"/>
          </a:xfrm>
          <a:custGeom>
            <a:avLst/>
            <a:gdLst/>
            <a:ahLst/>
            <a:cxnLst/>
            <a:rect l="l" t="t" r="r" b="b"/>
            <a:pathLst>
              <a:path w="657225" h="675639">
                <a:moveTo>
                  <a:pt x="657199" y="0"/>
                </a:moveTo>
                <a:lnTo>
                  <a:pt x="506768" y="0"/>
                </a:lnTo>
                <a:lnTo>
                  <a:pt x="506768" y="521970"/>
                </a:lnTo>
                <a:lnTo>
                  <a:pt x="0" y="521970"/>
                </a:lnTo>
                <a:lnTo>
                  <a:pt x="0" y="675640"/>
                </a:lnTo>
                <a:lnTo>
                  <a:pt x="657199" y="675640"/>
                </a:lnTo>
                <a:lnTo>
                  <a:pt x="657199" y="521970"/>
                </a:lnTo>
                <a:lnTo>
                  <a:pt x="657199" y="0"/>
                </a:lnTo>
                <a:close/>
              </a:path>
            </a:pathLst>
          </a:custGeom>
          <a:solidFill>
            <a:srgbClr val="A30134"/>
          </a:solidFill>
        </p:spPr>
        <p:txBody>
          <a:bodyPr wrap="square" lIns="0" tIns="0" rIns="0" bIns="0" rtlCol="0"/>
          <a:lstStyle/>
          <a:p>
            <a:endParaRPr/>
          </a:p>
        </p:txBody>
      </p:sp>
      <p:sp>
        <p:nvSpPr>
          <p:cNvPr id="5" name="object 5"/>
          <p:cNvSpPr/>
          <p:nvPr/>
        </p:nvSpPr>
        <p:spPr>
          <a:xfrm>
            <a:off x="5208206" y="1538160"/>
            <a:ext cx="922655" cy="406400"/>
          </a:xfrm>
          <a:custGeom>
            <a:avLst/>
            <a:gdLst/>
            <a:ahLst/>
            <a:cxnLst/>
            <a:rect l="l" t="t" r="r" b="b"/>
            <a:pathLst>
              <a:path w="922654" h="406400">
                <a:moveTo>
                  <a:pt x="182333" y="75692"/>
                </a:moveTo>
                <a:lnTo>
                  <a:pt x="109435" y="0"/>
                </a:lnTo>
                <a:lnTo>
                  <a:pt x="109435" y="75692"/>
                </a:lnTo>
                <a:lnTo>
                  <a:pt x="182333" y="75692"/>
                </a:lnTo>
                <a:close/>
              </a:path>
              <a:path w="922654" h="406400">
                <a:moveTo>
                  <a:pt x="182372" y="169329"/>
                </a:moveTo>
                <a:lnTo>
                  <a:pt x="0" y="169329"/>
                </a:lnTo>
                <a:lnTo>
                  <a:pt x="0" y="245008"/>
                </a:lnTo>
                <a:lnTo>
                  <a:pt x="109131" y="245008"/>
                </a:lnTo>
                <a:lnTo>
                  <a:pt x="182372" y="169329"/>
                </a:lnTo>
                <a:close/>
              </a:path>
              <a:path w="922654" h="406400">
                <a:moveTo>
                  <a:pt x="333209" y="123685"/>
                </a:moveTo>
                <a:lnTo>
                  <a:pt x="161226" y="296633"/>
                </a:lnTo>
                <a:lnTo>
                  <a:pt x="109143" y="245033"/>
                </a:lnTo>
                <a:lnTo>
                  <a:pt x="109143" y="351574"/>
                </a:lnTo>
                <a:lnTo>
                  <a:pt x="164503" y="406184"/>
                </a:lnTo>
                <a:lnTo>
                  <a:pt x="333209" y="235521"/>
                </a:lnTo>
                <a:lnTo>
                  <a:pt x="333209" y="123685"/>
                </a:lnTo>
                <a:close/>
              </a:path>
              <a:path w="922654" h="406400">
                <a:moveTo>
                  <a:pt x="536892" y="73342"/>
                </a:moveTo>
                <a:lnTo>
                  <a:pt x="535254" y="61480"/>
                </a:lnTo>
                <a:lnTo>
                  <a:pt x="526453" y="43446"/>
                </a:lnTo>
                <a:lnTo>
                  <a:pt x="504634" y="26962"/>
                </a:lnTo>
                <a:lnTo>
                  <a:pt x="463956" y="19761"/>
                </a:lnTo>
                <a:lnTo>
                  <a:pt x="423773" y="20599"/>
                </a:lnTo>
                <a:lnTo>
                  <a:pt x="403072" y="26504"/>
                </a:lnTo>
                <a:lnTo>
                  <a:pt x="395236" y="42519"/>
                </a:lnTo>
                <a:lnTo>
                  <a:pt x="393712" y="73710"/>
                </a:lnTo>
                <a:lnTo>
                  <a:pt x="393712" y="319265"/>
                </a:lnTo>
                <a:lnTo>
                  <a:pt x="395046" y="340321"/>
                </a:lnTo>
                <a:lnTo>
                  <a:pt x="403263" y="363029"/>
                </a:lnTo>
                <a:lnTo>
                  <a:pt x="424649" y="381190"/>
                </a:lnTo>
                <a:lnTo>
                  <a:pt x="465493" y="388620"/>
                </a:lnTo>
                <a:lnTo>
                  <a:pt x="506095" y="387870"/>
                </a:lnTo>
                <a:lnTo>
                  <a:pt x="527075" y="382625"/>
                </a:lnTo>
                <a:lnTo>
                  <a:pt x="535101" y="368401"/>
                </a:lnTo>
                <a:lnTo>
                  <a:pt x="536892" y="340715"/>
                </a:lnTo>
                <a:lnTo>
                  <a:pt x="536892" y="270510"/>
                </a:lnTo>
                <a:lnTo>
                  <a:pt x="488619" y="270510"/>
                </a:lnTo>
                <a:lnTo>
                  <a:pt x="488619" y="324383"/>
                </a:lnTo>
                <a:lnTo>
                  <a:pt x="487565" y="327228"/>
                </a:lnTo>
                <a:lnTo>
                  <a:pt x="483908" y="333489"/>
                </a:lnTo>
                <a:lnTo>
                  <a:pt x="476821" y="339750"/>
                </a:lnTo>
                <a:lnTo>
                  <a:pt x="465493" y="342595"/>
                </a:lnTo>
                <a:lnTo>
                  <a:pt x="451535" y="342277"/>
                </a:lnTo>
                <a:lnTo>
                  <a:pt x="444322" y="340080"/>
                </a:lnTo>
                <a:lnTo>
                  <a:pt x="441566" y="334111"/>
                </a:lnTo>
                <a:lnTo>
                  <a:pt x="440969" y="322491"/>
                </a:lnTo>
                <a:lnTo>
                  <a:pt x="440969" y="86144"/>
                </a:lnTo>
                <a:lnTo>
                  <a:pt x="442252" y="81114"/>
                </a:lnTo>
                <a:lnTo>
                  <a:pt x="446557" y="74472"/>
                </a:lnTo>
                <a:lnTo>
                  <a:pt x="454596" y="68668"/>
                </a:lnTo>
                <a:lnTo>
                  <a:pt x="467055" y="66192"/>
                </a:lnTo>
                <a:lnTo>
                  <a:pt x="476364" y="66459"/>
                </a:lnTo>
                <a:lnTo>
                  <a:pt x="481761" y="68351"/>
                </a:lnTo>
                <a:lnTo>
                  <a:pt x="485279" y="73494"/>
                </a:lnTo>
                <a:lnTo>
                  <a:pt x="489013" y="83502"/>
                </a:lnTo>
                <a:lnTo>
                  <a:pt x="489013" y="137833"/>
                </a:lnTo>
                <a:lnTo>
                  <a:pt x="536892" y="137833"/>
                </a:lnTo>
                <a:lnTo>
                  <a:pt x="536892" y="73342"/>
                </a:lnTo>
                <a:close/>
              </a:path>
              <a:path w="922654" h="406400">
                <a:moveTo>
                  <a:pt x="704367" y="88379"/>
                </a:moveTo>
                <a:lnTo>
                  <a:pt x="703897" y="67627"/>
                </a:lnTo>
                <a:lnTo>
                  <a:pt x="703402" y="45796"/>
                </a:lnTo>
                <a:lnTo>
                  <a:pt x="696696" y="24447"/>
                </a:lnTo>
                <a:lnTo>
                  <a:pt x="678510" y="17894"/>
                </a:lnTo>
                <a:lnTo>
                  <a:pt x="656323" y="19024"/>
                </a:lnTo>
                <a:lnTo>
                  <a:pt x="656323" y="92684"/>
                </a:lnTo>
                <a:lnTo>
                  <a:pt x="656323" y="317969"/>
                </a:lnTo>
                <a:lnTo>
                  <a:pt x="655802" y="320751"/>
                </a:lnTo>
                <a:lnTo>
                  <a:pt x="653110" y="327202"/>
                </a:lnTo>
                <a:lnTo>
                  <a:pt x="646468" y="334467"/>
                </a:lnTo>
                <a:lnTo>
                  <a:pt x="634149" y="339674"/>
                </a:lnTo>
                <a:lnTo>
                  <a:pt x="607656" y="339674"/>
                </a:lnTo>
                <a:lnTo>
                  <a:pt x="607656" y="67627"/>
                </a:lnTo>
                <a:lnTo>
                  <a:pt x="631380" y="67627"/>
                </a:lnTo>
                <a:lnTo>
                  <a:pt x="634758" y="68046"/>
                </a:lnTo>
                <a:lnTo>
                  <a:pt x="642467" y="70840"/>
                </a:lnTo>
                <a:lnTo>
                  <a:pt x="650862" y="78295"/>
                </a:lnTo>
                <a:lnTo>
                  <a:pt x="656323" y="92684"/>
                </a:lnTo>
                <a:lnTo>
                  <a:pt x="656323" y="19024"/>
                </a:lnTo>
                <a:lnTo>
                  <a:pt x="643089" y="19685"/>
                </a:lnTo>
                <a:lnTo>
                  <a:pt x="560793" y="19685"/>
                </a:lnTo>
                <a:lnTo>
                  <a:pt x="560793" y="388620"/>
                </a:lnTo>
                <a:lnTo>
                  <a:pt x="643496" y="388620"/>
                </a:lnTo>
                <a:lnTo>
                  <a:pt x="672769" y="387743"/>
                </a:lnTo>
                <a:lnTo>
                  <a:pt x="688860" y="381596"/>
                </a:lnTo>
                <a:lnTo>
                  <a:pt x="697496" y="364909"/>
                </a:lnTo>
                <a:lnTo>
                  <a:pt x="702830" y="339674"/>
                </a:lnTo>
                <a:lnTo>
                  <a:pt x="704367" y="332435"/>
                </a:lnTo>
                <a:lnTo>
                  <a:pt x="704367" y="88379"/>
                </a:lnTo>
                <a:close/>
              </a:path>
              <a:path w="922654" h="406400">
                <a:moveTo>
                  <a:pt x="859840" y="19761"/>
                </a:moveTo>
                <a:lnTo>
                  <a:pt x="715797" y="19761"/>
                </a:lnTo>
                <a:lnTo>
                  <a:pt x="715797" y="68021"/>
                </a:lnTo>
                <a:lnTo>
                  <a:pt x="763308" y="68021"/>
                </a:lnTo>
                <a:lnTo>
                  <a:pt x="763308" y="388061"/>
                </a:lnTo>
                <a:lnTo>
                  <a:pt x="811771" y="388061"/>
                </a:lnTo>
                <a:lnTo>
                  <a:pt x="811771" y="68021"/>
                </a:lnTo>
                <a:lnTo>
                  <a:pt x="859840" y="68021"/>
                </a:lnTo>
                <a:lnTo>
                  <a:pt x="859840" y="19761"/>
                </a:lnTo>
                <a:close/>
              </a:path>
              <a:path w="922654" h="406400">
                <a:moveTo>
                  <a:pt x="922299" y="19545"/>
                </a:moveTo>
                <a:lnTo>
                  <a:pt x="876579" y="19545"/>
                </a:lnTo>
                <a:lnTo>
                  <a:pt x="876579" y="388645"/>
                </a:lnTo>
                <a:lnTo>
                  <a:pt x="922299" y="388645"/>
                </a:lnTo>
                <a:lnTo>
                  <a:pt x="922299" y="19545"/>
                </a:lnTo>
                <a:close/>
              </a:path>
            </a:pathLst>
          </a:custGeom>
          <a:solidFill>
            <a:srgbClr val="0790C8"/>
          </a:solidFill>
        </p:spPr>
        <p:txBody>
          <a:bodyPr wrap="square" lIns="0" tIns="0" rIns="0" bIns="0" rtlCol="0"/>
          <a:lstStyle/>
          <a:p>
            <a:endParaRPr/>
          </a:p>
        </p:txBody>
      </p:sp>
      <p:pic>
        <p:nvPicPr>
          <p:cNvPr id="6" name="object 6"/>
          <p:cNvPicPr/>
          <p:nvPr/>
        </p:nvPicPr>
        <p:blipFill>
          <a:blip r:embed="rId3" cstate="print"/>
          <a:stretch>
            <a:fillRect/>
          </a:stretch>
        </p:blipFill>
        <p:spPr>
          <a:xfrm>
            <a:off x="3351288" y="1532483"/>
            <a:ext cx="1770913" cy="572427"/>
          </a:xfrm>
          <a:prstGeom prst="rect">
            <a:avLst/>
          </a:prstGeom>
        </p:spPr>
      </p:pic>
      <p:pic>
        <p:nvPicPr>
          <p:cNvPr id="7" name="object 7"/>
          <p:cNvPicPr/>
          <p:nvPr/>
        </p:nvPicPr>
        <p:blipFill>
          <a:blip r:embed="rId4" cstate="print"/>
          <a:stretch>
            <a:fillRect/>
          </a:stretch>
        </p:blipFill>
        <p:spPr>
          <a:xfrm>
            <a:off x="3524427" y="1603273"/>
            <a:ext cx="221175" cy="396218"/>
          </a:xfrm>
          <a:prstGeom prst="rect">
            <a:avLst/>
          </a:prstGeom>
        </p:spPr>
      </p:pic>
      <p:sp>
        <p:nvSpPr>
          <p:cNvPr id="8" name="object 8"/>
          <p:cNvSpPr/>
          <p:nvPr/>
        </p:nvSpPr>
        <p:spPr>
          <a:xfrm>
            <a:off x="4373350" y="1533230"/>
            <a:ext cx="3175" cy="568960"/>
          </a:xfrm>
          <a:custGeom>
            <a:avLst/>
            <a:gdLst/>
            <a:ahLst/>
            <a:cxnLst/>
            <a:rect l="l" t="t" r="r" b="b"/>
            <a:pathLst>
              <a:path w="3175" h="568960">
                <a:moveTo>
                  <a:pt x="2959" y="0"/>
                </a:moveTo>
                <a:lnTo>
                  <a:pt x="0" y="0"/>
                </a:lnTo>
                <a:lnTo>
                  <a:pt x="0" y="568388"/>
                </a:lnTo>
                <a:lnTo>
                  <a:pt x="2959" y="568388"/>
                </a:lnTo>
                <a:lnTo>
                  <a:pt x="2959" y="0"/>
                </a:lnTo>
                <a:close/>
              </a:path>
            </a:pathLst>
          </a:custGeom>
          <a:solidFill>
            <a:srgbClr val="FCDF1A"/>
          </a:solidFill>
        </p:spPr>
        <p:txBody>
          <a:bodyPr wrap="square" lIns="0" tIns="0" rIns="0" bIns="0" rtlCol="0"/>
          <a:lstStyle/>
          <a:p>
            <a:endParaRPr/>
          </a:p>
        </p:txBody>
      </p:sp>
      <p:sp>
        <p:nvSpPr>
          <p:cNvPr id="9" name="object 9"/>
          <p:cNvSpPr/>
          <p:nvPr/>
        </p:nvSpPr>
        <p:spPr>
          <a:xfrm>
            <a:off x="4373696" y="1532489"/>
            <a:ext cx="6350" cy="572770"/>
          </a:xfrm>
          <a:custGeom>
            <a:avLst/>
            <a:gdLst/>
            <a:ahLst/>
            <a:cxnLst/>
            <a:rect l="l" t="t" r="r" b="b"/>
            <a:pathLst>
              <a:path w="6350" h="572769">
                <a:moveTo>
                  <a:pt x="5905" y="0"/>
                </a:moveTo>
                <a:lnTo>
                  <a:pt x="0" y="0"/>
                </a:lnTo>
                <a:lnTo>
                  <a:pt x="0" y="572427"/>
                </a:lnTo>
                <a:lnTo>
                  <a:pt x="5905" y="572427"/>
                </a:lnTo>
                <a:lnTo>
                  <a:pt x="5905" y="0"/>
                </a:lnTo>
                <a:close/>
              </a:path>
            </a:pathLst>
          </a:custGeom>
          <a:solidFill>
            <a:srgbClr val="ECE7A6"/>
          </a:solidFill>
        </p:spPr>
        <p:txBody>
          <a:bodyPr wrap="square" lIns="0" tIns="0" rIns="0" bIns="0" rtlCol="0"/>
          <a:lstStyle/>
          <a:p>
            <a:endParaRPr/>
          </a:p>
        </p:txBody>
      </p:sp>
      <p:sp>
        <p:nvSpPr>
          <p:cNvPr id="10" name="object 10"/>
          <p:cNvSpPr/>
          <p:nvPr/>
        </p:nvSpPr>
        <p:spPr>
          <a:xfrm>
            <a:off x="5601627" y="1986483"/>
            <a:ext cx="138430" cy="108585"/>
          </a:xfrm>
          <a:custGeom>
            <a:avLst/>
            <a:gdLst/>
            <a:ahLst/>
            <a:cxnLst/>
            <a:rect l="l" t="t" r="r" b="b"/>
            <a:pathLst>
              <a:path w="138429" h="108585">
                <a:moveTo>
                  <a:pt x="6248" y="0"/>
                </a:moveTo>
                <a:lnTo>
                  <a:pt x="0" y="0"/>
                </a:lnTo>
                <a:lnTo>
                  <a:pt x="0" y="108572"/>
                </a:lnTo>
                <a:lnTo>
                  <a:pt x="6248" y="108572"/>
                </a:lnTo>
                <a:lnTo>
                  <a:pt x="6248" y="0"/>
                </a:lnTo>
                <a:close/>
              </a:path>
              <a:path w="138429" h="108585">
                <a:moveTo>
                  <a:pt x="72263" y="12"/>
                </a:moveTo>
                <a:lnTo>
                  <a:pt x="66040" y="12"/>
                </a:lnTo>
                <a:lnTo>
                  <a:pt x="66090" y="61429"/>
                </a:lnTo>
                <a:lnTo>
                  <a:pt x="66852" y="97358"/>
                </a:lnTo>
                <a:lnTo>
                  <a:pt x="66535" y="97358"/>
                </a:lnTo>
                <a:lnTo>
                  <a:pt x="62318" y="80568"/>
                </a:lnTo>
                <a:lnTo>
                  <a:pt x="54851" y="53530"/>
                </a:lnTo>
                <a:lnTo>
                  <a:pt x="39420" y="12"/>
                </a:lnTo>
                <a:lnTo>
                  <a:pt x="31369" y="12"/>
                </a:lnTo>
                <a:lnTo>
                  <a:pt x="31369" y="108585"/>
                </a:lnTo>
                <a:lnTo>
                  <a:pt x="37592" y="108585"/>
                </a:lnTo>
                <a:lnTo>
                  <a:pt x="37592" y="60553"/>
                </a:lnTo>
                <a:lnTo>
                  <a:pt x="37185" y="31711"/>
                </a:lnTo>
                <a:lnTo>
                  <a:pt x="36296" y="7861"/>
                </a:lnTo>
                <a:lnTo>
                  <a:pt x="36461" y="7861"/>
                </a:lnTo>
                <a:lnTo>
                  <a:pt x="40957" y="25069"/>
                </a:lnTo>
                <a:lnTo>
                  <a:pt x="48488" y="52539"/>
                </a:lnTo>
                <a:lnTo>
                  <a:pt x="64389" y="108585"/>
                </a:lnTo>
                <a:lnTo>
                  <a:pt x="72263" y="108585"/>
                </a:lnTo>
                <a:lnTo>
                  <a:pt x="72263" y="12"/>
                </a:lnTo>
                <a:close/>
              </a:path>
              <a:path w="138429" h="108585">
                <a:moveTo>
                  <a:pt x="138239" y="12"/>
                </a:moveTo>
                <a:lnTo>
                  <a:pt x="132016" y="12"/>
                </a:lnTo>
                <a:lnTo>
                  <a:pt x="132080" y="61429"/>
                </a:lnTo>
                <a:lnTo>
                  <a:pt x="132829" y="97358"/>
                </a:lnTo>
                <a:lnTo>
                  <a:pt x="132511" y="97358"/>
                </a:lnTo>
                <a:lnTo>
                  <a:pt x="128308" y="80568"/>
                </a:lnTo>
                <a:lnTo>
                  <a:pt x="120827" y="53530"/>
                </a:lnTo>
                <a:lnTo>
                  <a:pt x="105397" y="12"/>
                </a:lnTo>
                <a:lnTo>
                  <a:pt x="97345" y="12"/>
                </a:lnTo>
                <a:lnTo>
                  <a:pt x="97345" y="108585"/>
                </a:lnTo>
                <a:lnTo>
                  <a:pt x="103568" y="108585"/>
                </a:lnTo>
                <a:lnTo>
                  <a:pt x="103568" y="60553"/>
                </a:lnTo>
                <a:lnTo>
                  <a:pt x="103174" y="31711"/>
                </a:lnTo>
                <a:lnTo>
                  <a:pt x="102273" y="7861"/>
                </a:lnTo>
                <a:lnTo>
                  <a:pt x="102438" y="7861"/>
                </a:lnTo>
                <a:lnTo>
                  <a:pt x="106946" y="25069"/>
                </a:lnTo>
                <a:lnTo>
                  <a:pt x="114477" y="52539"/>
                </a:lnTo>
                <a:lnTo>
                  <a:pt x="130365" y="108585"/>
                </a:lnTo>
                <a:lnTo>
                  <a:pt x="138239" y="108585"/>
                </a:lnTo>
                <a:lnTo>
                  <a:pt x="138239" y="12"/>
                </a:lnTo>
                <a:close/>
              </a:path>
            </a:pathLst>
          </a:custGeom>
          <a:solidFill>
            <a:srgbClr val="0790C8"/>
          </a:solidFill>
        </p:spPr>
        <p:txBody>
          <a:bodyPr wrap="square" lIns="0" tIns="0" rIns="0" bIns="0" rtlCol="0"/>
          <a:lstStyle/>
          <a:p>
            <a:endParaRPr/>
          </a:p>
        </p:txBody>
      </p:sp>
      <p:pic>
        <p:nvPicPr>
          <p:cNvPr id="11" name="object 11"/>
          <p:cNvPicPr/>
          <p:nvPr/>
        </p:nvPicPr>
        <p:blipFill>
          <a:blip r:embed="rId5" cstate="print"/>
          <a:stretch>
            <a:fillRect/>
          </a:stretch>
        </p:blipFill>
        <p:spPr>
          <a:xfrm>
            <a:off x="5762372" y="1985183"/>
            <a:ext cx="213469" cy="111180"/>
          </a:xfrm>
          <a:prstGeom prst="rect">
            <a:avLst/>
          </a:prstGeom>
        </p:spPr>
      </p:pic>
      <p:sp>
        <p:nvSpPr>
          <p:cNvPr id="12" name="object 12"/>
          <p:cNvSpPr/>
          <p:nvPr/>
        </p:nvSpPr>
        <p:spPr>
          <a:xfrm>
            <a:off x="5996076" y="1962911"/>
            <a:ext cx="133985" cy="133985"/>
          </a:xfrm>
          <a:custGeom>
            <a:avLst/>
            <a:gdLst/>
            <a:ahLst/>
            <a:cxnLst/>
            <a:rect l="l" t="t" r="r" b="b"/>
            <a:pathLst>
              <a:path w="133985" h="133985">
                <a:moveTo>
                  <a:pt x="6248" y="23571"/>
                </a:moveTo>
                <a:lnTo>
                  <a:pt x="0" y="23571"/>
                </a:lnTo>
                <a:lnTo>
                  <a:pt x="0" y="132143"/>
                </a:lnTo>
                <a:lnTo>
                  <a:pt x="6248" y="132143"/>
                </a:lnTo>
                <a:lnTo>
                  <a:pt x="6248" y="23571"/>
                </a:lnTo>
                <a:close/>
              </a:path>
              <a:path w="133985" h="133985">
                <a:moveTo>
                  <a:pt x="69519" y="0"/>
                </a:moveTo>
                <a:lnTo>
                  <a:pt x="60960" y="0"/>
                </a:lnTo>
                <a:lnTo>
                  <a:pt x="45199" y="15938"/>
                </a:lnTo>
                <a:lnTo>
                  <a:pt x="51892" y="15938"/>
                </a:lnTo>
                <a:lnTo>
                  <a:pt x="69519" y="0"/>
                </a:lnTo>
                <a:close/>
              </a:path>
              <a:path w="133985" h="133985">
                <a:moveTo>
                  <a:pt x="69824" y="48069"/>
                </a:moveTo>
                <a:lnTo>
                  <a:pt x="68846" y="38417"/>
                </a:lnTo>
                <a:lnTo>
                  <a:pt x="65532" y="30175"/>
                </a:lnTo>
                <a:lnTo>
                  <a:pt x="63334" y="28168"/>
                </a:lnTo>
                <a:lnTo>
                  <a:pt x="63334" y="106883"/>
                </a:lnTo>
                <a:lnTo>
                  <a:pt x="62471" y="116230"/>
                </a:lnTo>
                <a:lnTo>
                  <a:pt x="59728" y="122948"/>
                </a:lnTo>
                <a:lnTo>
                  <a:pt x="55308" y="126606"/>
                </a:lnTo>
                <a:lnTo>
                  <a:pt x="49364" y="127723"/>
                </a:lnTo>
                <a:lnTo>
                  <a:pt x="40817" y="127723"/>
                </a:lnTo>
                <a:lnTo>
                  <a:pt x="35179" y="122237"/>
                </a:lnTo>
                <a:lnTo>
                  <a:pt x="35179" y="34150"/>
                </a:lnTo>
                <a:lnTo>
                  <a:pt x="39535" y="28016"/>
                </a:lnTo>
                <a:lnTo>
                  <a:pt x="58102" y="28016"/>
                </a:lnTo>
                <a:lnTo>
                  <a:pt x="63258" y="34150"/>
                </a:lnTo>
                <a:lnTo>
                  <a:pt x="63334" y="106883"/>
                </a:lnTo>
                <a:lnTo>
                  <a:pt x="63334" y="28168"/>
                </a:lnTo>
                <a:lnTo>
                  <a:pt x="63182" y="28016"/>
                </a:lnTo>
                <a:lnTo>
                  <a:pt x="59296" y="24434"/>
                </a:lnTo>
                <a:lnTo>
                  <a:pt x="49530" y="22288"/>
                </a:lnTo>
                <a:lnTo>
                  <a:pt x="40170" y="24079"/>
                </a:lnTo>
                <a:lnTo>
                  <a:pt x="33718" y="29235"/>
                </a:lnTo>
                <a:lnTo>
                  <a:pt x="29972" y="37401"/>
                </a:lnTo>
                <a:lnTo>
                  <a:pt x="28790" y="48069"/>
                </a:lnTo>
                <a:lnTo>
                  <a:pt x="28765" y="106883"/>
                </a:lnTo>
                <a:lnTo>
                  <a:pt x="29692" y="117462"/>
                </a:lnTo>
                <a:lnTo>
                  <a:pt x="32918" y="125882"/>
                </a:lnTo>
                <a:lnTo>
                  <a:pt x="39141" y="131445"/>
                </a:lnTo>
                <a:lnTo>
                  <a:pt x="49034" y="133464"/>
                </a:lnTo>
                <a:lnTo>
                  <a:pt x="58153" y="131737"/>
                </a:lnTo>
                <a:lnTo>
                  <a:pt x="63296" y="127723"/>
                </a:lnTo>
                <a:lnTo>
                  <a:pt x="64655" y="126657"/>
                </a:lnTo>
                <a:lnTo>
                  <a:pt x="68541" y="118338"/>
                </a:lnTo>
                <a:lnTo>
                  <a:pt x="69824" y="106883"/>
                </a:lnTo>
                <a:lnTo>
                  <a:pt x="69824" y="48069"/>
                </a:lnTo>
                <a:close/>
              </a:path>
              <a:path w="133985" h="133985">
                <a:moveTo>
                  <a:pt x="133692" y="23583"/>
                </a:moveTo>
                <a:lnTo>
                  <a:pt x="127469" y="23583"/>
                </a:lnTo>
                <a:lnTo>
                  <a:pt x="127520" y="85001"/>
                </a:lnTo>
                <a:lnTo>
                  <a:pt x="128282" y="120929"/>
                </a:lnTo>
                <a:lnTo>
                  <a:pt x="127965" y="120929"/>
                </a:lnTo>
                <a:lnTo>
                  <a:pt x="123748" y="104140"/>
                </a:lnTo>
                <a:lnTo>
                  <a:pt x="116268" y="77101"/>
                </a:lnTo>
                <a:lnTo>
                  <a:pt x="100850" y="23583"/>
                </a:lnTo>
                <a:lnTo>
                  <a:pt x="92798" y="23583"/>
                </a:lnTo>
                <a:lnTo>
                  <a:pt x="92798" y="132156"/>
                </a:lnTo>
                <a:lnTo>
                  <a:pt x="99021" y="132156"/>
                </a:lnTo>
                <a:lnTo>
                  <a:pt x="99021" y="84124"/>
                </a:lnTo>
                <a:lnTo>
                  <a:pt x="98615" y="55283"/>
                </a:lnTo>
                <a:lnTo>
                  <a:pt x="97726" y="31432"/>
                </a:lnTo>
                <a:lnTo>
                  <a:pt x="97891" y="31432"/>
                </a:lnTo>
                <a:lnTo>
                  <a:pt x="102387" y="48641"/>
                </a:lnTo>
                <a:lnTo>
                  <a:pt x="109918" y="76111"/>
                </a:lnTo>
                <a:lnTo>
                  <a:pt x="125818" y="132156"/>
                </a:lnTo>
                <a:lnTo>
                  <a:pt x="133692" y="132156"/>
                </a:lnTo>
                <a:lnTo>
                  <a:pt x="133692" y="23583"/>
                </a:lnTo>
                <a:close/>
              </a:path>
            </a:pathLst>
          </a:custGeom>
          <a:solidFill>
            <a:srgbClr val="0790C8"/>
          </a:solidFill>
        </p:spPr>
        <p:txBody>
          <a:bodyPr wrap="square" lIns="0" tIns="0" rIns="0" bIns="0" rtlCol="0"/>
          <a:lstStyle/>
          <a:p>
            <a:endParaRPr/>
          </a:p>
        </p:txBody>
      </p:sp>
      <p:sp>
        <p:nvSpPr>
          <p:cNvPr id="13" name="object 13"/>
          <p:cNvSpPr/>
          <p:nvPr/>
        </p:nvSpPr>
        <p:spPr>
          <a:xfrm>
            <a:off x="3907623" y="1746816"/>
            <a:ext cx="1049020" cy="196850"/>
          </a:xfrm>
          <a:custGeom>
            <a:avLst/>
            <a:gdLst/>
            <a:ahLst/>
            <a:cxnLst/>
            <a:rect l="l" t="t" r="r" b="b"/>
            <a:pathLst>
              <a:path w="1049020" h="196850">
                <a:moveTo>
                  <a:pt x="978585" y="148920"/>
                </a:moveTo>
                <a:lnTo>
                  <a:pt x="964107" y="148920"/>
                </a:lnTo>
                <a:lnTo>
                  <a:pt x="958113" y="151180"/>
                </a:lnTo>
                <a:lnTo>
                  <a:pt x="948639" y="160210"/>
                </a:lnTo>
                <a:lnTo>
                  <a:pt x="946297" y="165874"/>
                </a:lnTo>
                <a:lnTo>
                  <a:pt x="946277" y="179539"/>
                </a:lnTo>
                <a:lnTo>
                  <a:pt x="948639" y="185140"/>
                </a:lnTo>
                <a:lnTo>
                  <a:pt x="958037" y="194043"/>
                </a:lnTo>
                <a:lnTo>
                  <a:pt x="963917" y="196278"/>
                </a:lnTo>
                <a:lnTo>
                  <a:pt x="978369" y="196278"/>
                </a:lnTo>
                <a:lnTo>
                  <a:pt x="984491" y="194043"/>
                </a:lnTo>
                <a:lnTo>
                  <a:pt x="988684" y="190195"/>
                </a:lnTo>
                <a:lnTo>
                  <a:pt x="966203" y="190195"/>
                </a:lnTo>
                <a:lnTo>
                  <a:pt x="961872" y="188544"/>
                </a:lnTo>
                <a:lnTo>
                  <a:pt x="954951" y="181940"/>
                </a:lnTo>
                <a:lnTo>
                  <a:pt x="953223" y="177799"/>
                </a:lnTo>
                <a:lnTo>
                  <a:pt x="953229" y="167665"/>
                </a:lnTo>
                <a:lnTo>
                  <a:pt x="954938" y="163461"/>
                </a:lnTo>
                <a:lnTo>
                  <a:pt x="961847" y="156857"/>
                </a:lnTo>
                <a:lnTo>
                  <a:pt x="966254" y="155206"/>
                </a:lnTo>
                <a:lnTo>
                  <a:pt x="988897" y="155206"/>
                </a:lnTo>
                <a:lnTo>
                  <a:pt x="984605" y="151180"/>
                </a:lnTo>
                <a:lnTo>
                  <a:pt x="978585" y="148920"/>
                </a:lnTo>
                <a:close/>
              </a:path>
              <a:path w="1049020" h="196850">
                <a:moveTo>
                  <a:pt x="988897" y="155206"/>
                </a:moveTo>
                <a:lnTo>
                  <a:pt x="976706" y="155206"/>
                </a:lnTo>
                <a:lnTo>
                  <a:pt x="980998" y="156870"/>
                </a:lnTo>
                <a:lnTo>
                  <a:pt x="987983" y="163550"/>
                </a:lnTo>
                <a:lnTo>
                  <a:pt x="989736" y="167665"/>
                </a:lnTo>
                <a:lnTo>
                  <a:pt x="989641" y="177799"/>
                </a:lnTo>
                <a:lnTo>
                  <a:pt x="987983" y="181775"/>
                </a:lnTo>
                <a:lnTo>
                  <a:pt x="980998" y="188506"/>
                </a:lnTo>
                <a:lnTo>
                  <a:pt x="976630" y="190195"/>
                </a:lnTo>
                <a:lnTo>
                  <a:pt x="988684" y="190195"/>
                </a:lnTo>
                <a:lnTo>
                  <a:pt x="994206" y="185127"/>
                </a:lnTo>
                <a:lnTo>
                  <a:pt x="996623" y="179539"/>
                </a:lnTo>
                <a:lnTo>
                  <a:pt x="996645" y="165874"/>
                </a:lnTo>
                <a:lnTo>
                  <a:pt x="994232" y="160210"/>
                </a:lnTo>
                <a:lnTo>
                  <a:pt x="988897" y="155206"/>
                </a:lnTo>
                <a:close/>
              </a:path>
              <a:path w="1049020" h="196850">
                <a:moveTo>
                  <a:pt x="910958" y="148996"/>
                </a:moveTo>
                <a:lnTo>
                  <a:pt x="898906" y="148996"/>
                </a:lnTo>
                <a:lnTo>
                  <a:pt x="892911" y="151282"/>
                </a:lnTo>
                <a:lnTo>
                  <a:pt x="883183" y="160451"/>
                </a:lnTo>
                <a:lnTo>
                  <a:pt x="880757" y="166090"/>
                </a:lnTo>
                <a:lnTo>
                  <a:pt x="880757" y="177050"/>
                </a:lnTo>
                <a:lnTo>
                  <a:pt x="900671" y="196278"/>
                </a:lnTo>
                <a:lnTo>
                  <a:pt x="912342" y="196278"/>
                </a:lnTo>
                <a:lnTo>
                  <a:pt x="918019" y="194957"/>
                </a:lnTo>
                <a:lnTo>
                  <a:pt x="922934" y="192316"/>
                </a:lnTo>
                <a:lnTo>
                  <a:pt x="922934" y="190195"/>
                </a:lnTo>
                <a:lnTo>
                  <a:pt x="900874" y="190195"/>
                </a:lnTo>
                <a:lnTo>
                  <a:pt x="896416" y="188569"/>
                </a:lnTo>
                <a:lnTo>
                  <a:pt x="889444" y="182041"/>
                </a:lnTo>
                <a:lnTo>
                  <a:pt x="887691" y="177888"/>
                </a:lnTo>
                <a:lnTo>
                  <a:pt x="887691" y="167792"/>
                </a:lnTo>
                <a:lnTo>
                  <a:pt x="889469" y="163614"/>
                </a:lnTo>
                <a:lnTo>
                  <a:pt x="896556" y="156933"/>
                </a:lnTo>
                <a:lnTo>
                  <a:pt x="901014" y="155270"/>
                </a:lnTo>
                <a:lnTo>
                  <a:pt x="922439" y="155270"/>
                </a:lnTo>
                <a:lnTo>
                  <a:pt x="922439" y="152793"/>
                </a:lnTo>
                <a:lnTo>
                  <a:pt x="916419" y="150253"/>
                </a:lnTo>
                <a:lnTo>
                  <a:pt x="910958" y="148996"/>
                </a:lnTo>
                <a:close/>
              </a:path>
              <a:path w="1049020" h="196850">
                <a:moveTo>
                  <a:pt x="922934" y="185038"/>
                </a:moveTo>
                <a:lnTo>
                  <a:pt x="917524" y="188480"/>
                </a:lnTo>
                <a:lnTo>
                  <a:pt x="911987" y="190195"/>
                </a:lnTo>
                <a:lnTo>
                  <a:pt x="922934" y="190195"/>
                </a:lnTo>
                <a:lnTo>
                  <a:pt x="922934" y="185038"/>
                </a:lnTo>
                <a:close/>
              </a:path>
              <a:path w="1049020" h="196850">
                <a:moveTo>
                  <a:pt x="922439" y="155270"/>
                </a:moveTo>
                <a:lnTo>
                  <a:pt x="911606" y="155270"/>
                </a:lnTo>
                <a:lnTo>
                  <a:pt x="916965" y="156806"/>
                </a:lnTo>
                <a:lnTo>
                  <a:pt x="922439" y="159892"/>
                </a:lnTo>
                <a:lnTo>
                  <a:pt x="922439" y="155270"/>
                </a:lnTo>
                <a:close/>
              </a:path>
              <a:path w="1049020" h="196850">
                <a:moveTo>
                  <a:pt x="937958" y="149580"/>
                </a:moveTo>
                <a:lnTo>
                  <a:pt x="931252" y="149580"/>
                </a:lnTo>
                <a:lnTo>
                  <a:pt x="931252" y="195745"/>
                </a:lnTo>
                <a:lnTo>
                  <a:pt x="937958" y="195745"/>
                </a:lnTo>
                <a:lnTo>
                  <a:pt x="937958" y="149580"/>
                </a:lnTo>
                <a:close/>
              </a:path>
              <a:path w="1049020" h="196850">
                <a:moveTo>
                  <a:pt x="1010513" y="149593"/>
                </a:moveTo>
                <a:lnTo>
                  <a:pt x="1005078" y="149593"/>
                </a:lnTo>
                <a:lnTo>
                  <a:pt x="1005078" y="195745"/>
                </a:lnTo>
                <a:lnTo>
                  <a:pt x="1011377" y="195745"/>
                </a:lnTo>
                <a:lnTo>
                  <a:pt x="1011377" y="160197"/>
                </a:lnTo>
                <a:lnTo>
                  <a:pt x="1019859" y="160197"/>
                </a:lnTo>
                <a:lnTo>
                  <a:pt x="1010513" y="149593"/>
                </a:lnTo>
                <a:close/>
              </a:path>
              <a:path w="1049020" h="196850">
                <a:moveTo>
                  <a:pt x="1019859" y="160197"/>
                </a:moveTo>
                <a:lnTo>
                  <a:pt x="1011377" y="160197"/>
                </a:lnTo>
                <a:lnTo>
                  <a:pt x="1042695" y="195745"/>
                </a:lnTo>
                <a:lnTo>
                  <a:pt x="1048461" y="195745"/>
                </a:lnTo>
                <a:lnTo>
                  <a:pt x="1048461" y="185432"/>
                </a:lnTo>
                <a:lnTo>
                  <a:pt x="1042098" y="185432"/>
                </a:lnTo>
                <a:lnTo>
                  <a:pt x="1019859" y="160197"/>
                </a:lnTo>
                <a:close/>
              </a:path>
              <a:path w="1049020" h="196850">
                <a:moveTo>
                  <a:pt x="1048461" y="149593"/>
                </a:moveTo>
                <a:lnTo>
                  <a:pt x="1042098" y="149593"/>
                </a:lnTo>
                <a:lnTo>
                  <a:pt x="1042098" y="185432"/>
                </a:lnTo>
                <a:lnTo>
                  <a:pt x="1048461" y="185432"/>
                </a:lnTo>
                <a:lnTo>
                  <a:pt x="1048461" y="149593"/>
                </a:lnTo>
                <a:close/>
              </a:path>
              <a:path w="1049020" h="196850">
                <a:moveTo>
                  <a:pt x="978204" y="136270"/>
                </a:moveTo>
                <a:lnTo>
                  <a:pt x="971397" y="136270"/>
                </a:lnTo>
                <a:lnTo>
                  <a:pt x="966863" y="146176"/>
                </a:lnTo>
                <a:lnTo>
                  <a:pt x="970622" y="146176"/>
                </a:lnTo>
                <a:lnTo>
                  <a:pt x="978204" y="136270"/>
                </a:lnTo>
                <a:close/>
              </a:path>
              <a:path w="1049020" h="196850">
                <a:moveTo>
                  <a:pt x="803948" y="149593"/>
                </a:moveTo>
                <a:lnTo>
                  <a:pt x="797191" y="149593"/>
                </a:lnTo>
                <a:lnTo>
                  <a:pt x="817384" y="195948"/>
                </a:lnTo>
                <a:lnTo>
                  <a:pt x="818896" y="195948"/>
                </a:lnTo>
                <a:lnTo>
                  <a:pt x="824855" y="182003"/>
                </a:lnTo>
                <a:lnTo>
                  <a:pt x="818032" y="182003"/>
                </a:lnTo>
                <a:lnTo>
                  <a:pt x="803948" y="149593"/>
                </a:lnTo>
                <a:close/>
              </a:path>
              <a:path w="1049020" h="196850">
                <a:moveTo>
                  <a:pt x="858837" y="149326"/>
                </a:moveTo>
                <a:lnTo>
                  <a:pt x="854125" y="149326"/>
                </a:lnTo>
                <a:lnTo>
                  <a:pt x="833996" y="195745"/>
                </a:lnTo>
                <a:lnTo>
                  <a:pt x="840892" y="195745"/>
                </a:lnTo>
                <a:lnTo>
                  <a:pt x="846747" y="182067"/>
                </a:lnTo>
                <a:lnTo>
                  <a:pt x="873653" y="182067"/>
                </a:lnTo>
                <a:lnTo>
                  <a:pt x="870992" y="176187"/>
                </a:lnTo>
                <a:lnTo>
                  <a:pt x="849414" y="176187"/>
                </a:lnTo>
                <a:lnTo>
                  <a:pt x="856424" y="159461"/>
                </a:lnTo>
                <a:lnTo>
                  <a:pt x="863423" y="159461"/>
                </a:lnTo>
                <a:lnTo>
                  <a:pt x="858837" y="149326"/>
                </a:lnTo>
                <a:close/>
              </a:path>
              <a:path w="1049020" h="196850">
                <a:moveTo>
                  <a:pt x="873653" y="182067"/>
                </a:moveTo>
                <a:lnTo>
                  <a:pt x="866736" y="182067"/>
                </a:lnTo>
                <a:lnTo>
                  <a:pt x="872972" y="195745"/>
                </a:lnTo>
                <a:lnTo>
                  <a:pt x="879843" y="195745"/>
                </a:lnTo>
                <a:lnTo>
                  <a:pt x="873653" y="182067"/>
                </a:lnTo>
                <a:close/>
              </a:path>
              <a:path w="1049020" h="196850">
                <a:moveTo>
                  <a:pt x="838708" y="149593"/>
                </a:moveTo>
                <a:lnTo>
                  <a:pt x="832027" y="149593"/>
                </a:lnTo>
                <a:lnTo>
                  <a:pt x="818032" y="182003"/>
                </a:lnTo>
                <a:lnTo>
                  <a:pt x="824855" y="182003"/>
                </a:lnTo>
                <a:lnTo>
                  <a:pt x="838708" y="149593"/>
                </a:lnTo>
                <a:close/>
              </a:path>
              <a:path w="1049020" h="196850">
                <a:moveTo>
                  <a:pt x="863423" y="159461"/>
                </a:moveTo>
                <a:lnTo>
                  <a:pt x="856424" y="159461"/>
                </a:lnTo>
                <a:lnTo>
                  <a:pt x="863981" y="176187"/>
                </a:lnTo>
                <a:lnTo>
                  <a:pt x="870992" y="176187"/>
                </a:lnTo>
                <a:lnTo>
                  <a:pt x="863423" y="159461"/>
                </a:lnTo>
                <a:close/>
              </a:path>
              <a:path w="1049020" h="196850">
                <a:moveTo>
                  <a:pt x="778471" y="148920"/>
                </a:moveTo>
                <a:lnTo>
                  <a:pt x="763993" y="148920"/>
                </a:lnTo>
                <a:lnTo>
                  <a:pt x="757999" y="151180"/>
                </a:lnTo>
                <a:lnTo>
                  <a:pt x="748538" y="160210"/>
                </a:lnTo>
                <a:lnTo>
                  <a:pt x="746184" y="165874"/>
                </a:lnTo>
                <a:lnTo>
                  <a:pt x="746163" y="179539"/>
                </a:lnTo>
                <a:lnTo>
                  <a:pt x="748526" y="185140"/>
                </a:lnTo>
                <a:lnTo>
                  <a:pt x="757923" y="194043"/>
                </a:lnTo>
                <a:lnTo>
                  <a:pt x="763803" y="196278"/>
                </a:lnTo>
                <a:lnTo>
                  <a:pt x="778256" y="196278"/>
                </a:lnTo>
                <a:lnTo>
                  <a:pt x="784377" y="194043"/>
                </a:lnTo>
                <a:lnTo>
                  <a:pt x="788576" y="190195"/>
                </a:lnTo>
                <a:lnTo>
                  <a:pt x="766089" y="190195"/>
                </a:lnTo>
                <a:lnTo>
                  <a:pt x="761758" y="188544"/>
                </a:lnTo>
                <a:lnTo>
                  <a:pt x="754837" y="181940"/>
                </a:lnTo>
                <a:lnTo>
                  <a:pt x="753110" y="177799"/>
                </a:lnTo>
                <a:lnTo>
                  <a:pt x="753115" y="167665"/>
                </a:lnTo>
                <a:lnTo>
                  <a:pt x="754824" y="163461"/>
                </a:lnTo>
                <a:lnTo>
                  <a:pt x="761733" y="156857"/>
                </a:lnTo>
                <a:lnTo>
                  <a:pt x="766140" y="155206"/>
                </a:lnTo>
                <a:lnTo>
                  <a:pt x="788783" y="155206"/>
                </a:lnTo>
                <a:lnTo>
                  <a:pt x="784491" y="151180"/>
                </a:lnTo>
                <a:lnTo>
                  <a:pt x="778471" y="148920"/>
                </a:lnTo>
                <a:close/>
              </a:path>
              <a:path w="1049020" h="196850">
                <a:moveTo>
                  <a:pt x="788783" y="155206"/>
                </a:moveTo>
                <a:lnTo>
                  <a:pt x="776592" y="155206"/>
                </a:lnTo>
                <a:lnTo>
                  <a:pt x="780884" y="156870"/>
                </a:lnTo>
                <a:lnTo>
                  <a:pt x="787869" y="163550"/>
                </a:lnTo>
                <a:lnTo>
                  <a:pt x="789622" y="167665"/>
                </a:lnTo>
                <a:lnTo>
                  <a:pt x="789527" y="177799"/>
                </a:lnTo>
                <a:lnTo>
                  <a:pt x="787869" y="181775"/>
                </a:lnTo>
                <a:lnTo>
                  <a:pt x="780884" y="188506"/>
                </a:lnTo>
                <a:lnTo>
                  <a:pt x="776516" y="190195"/>
                </a:lnTo>
                <a:lnTo>
                  <a:pt x="788576" y="190195"/>
                </a:lnTo>
                <a:lnTo>
                  <a:pt x="794105" y="185127"/>
                </a:lnTo>
                <a:lnTo>
                  <a:pt x="796509" y="179539"/>
                </a:lnTo>
                <a:lnTo>
                  <a:pt x="796531" y="165874"/>
                </a:lnTo>
                <a:lnTo>
                  <a:pt x="794118" y="160210"/>
                </a:lnTo>
                <a:lnTo>
                  <a:pt x="788783" y="155206"/>
                </a:lnTo>
                <a:close/>
              </a:path>
              <a:path w="1049020" h="196850">
                <a:moveTo>
                  <a:pt x="596938" y="149593"/>
                </a:moveTo>
                <a:lnTo>
                  <a:pt x="570382" y="149593"/>
                </a:lnTo>
                <a:lnTo>
                  <a:pt x="570382" y="195681"/>
                </a:lnTo>
                <a:lnTo>
                  <a:pt x="597573" y="195681"/>
                </a:lnTo>
                <a:lnTo>
                  <a:pt x="597573" y="189801"/>
                </a:lnTo>
                <a:lnTo>
                  <a:pt x="577088" y="189801"/>
                </a:lnTo>
                <a:lnTo>
                  <a:pt x="577088" y="175463"/>
                </a:lnTo>
                <a:lnTo>
                  <a:pt x="596265" y="175463"/>
                </a:lnTo>
                <a:lnTo>
                  <a:pt x="596265" y="169544"/>
                </a:lnTo>
                <a:lnTo>
                  <a:pt x="577088" y="169544"/>
                </a:lnTo>
                <a:lnTo>
                  <a:pt x="577088" y="155473"/>
                </a:lnTo>
                <a:lnTo>
                  <a:pt x="596938" y="155473"/>
                </a:lnTo>
                <a:lnTo>
                  <a:pt x="596938" y="149593"/>
                </a:lnTo>
                <a:close/>
              </a:path>
              <a:path w="1049020" h="196850">
                <a:moveTo>
                  <a:pt x="630580" y="149580"/>
                </a:moveTo>
                <a:lnTo>
                  <a:pt x="623874" y="149580"/>
                </a:lnTo>
                <a:lnTo>
                  <a:pt x="623874" y="195745"/>
                </a:lnTo>
                <a:lnTo>
                  <a:pt x="630580" y="195745"/>
                </a:lnTo>
                <a:lnTo>
                  <a:pt x="630580" y="149580"/>
                </a:lnTo>
                <a:close/>
              </a:path>
              <a:path w="1049020" h="196850">
                <a:moveTo>
                  <a:pt x="646607" y="149593"/>
                </a:moveTo>
                <a:lnTo>
                  <a:pt x="641172" y="149593"/>
                </a:lnTo>
                <a:lnTo>
                  <a:pt x="641172" y="195745"/>
                </a:lnTo>
                <a:lnTo>
                  <a:pt x="647484" y="195745"/>
                </a:lnTo>
                <a:lnTo>
                  <a:pt x="647484" y="160197"/>
                </a:lnTo>
                <a:lnTo>
                  <a:pt x="655953" y="160197"/>
                </a:lnTo>
                <a:lnTo>
                  <a:pt x="646607" y="149593"/>
                </a:lnTo>
                <a:close/>
              </a:path>
              <a:path w="1049020" h="196850">
                <a:moveTo>
                  <a:pt x="655953" y="160197"/>
                </a:moveTo>
                <a:lnTo>
                  <a:pt x="647484" y="160197"/>
                </a:lnTo>
                <a:lnTo>
                  <a:pt x="678802" y="195745"/>
                </a:lnTo>
                <a:lnTo>
                  <a:pt x="684568" y="195745"/>
                </a:lnTo>
                <a:lnTo>
                  <a:pt x="684568" y="185432"/>
                </a:lnTo>
                <a:lnTo>
                  <a:pt x="678192" y="185432"/>
                </a:lnTo>
                <a:lnTo>
                  <a:pt x="655953" y="160197"/>
                </a:lnTo>
                <a:close/>
              </a:path>
              <a:path w="1049020" h="196850">
                <a:moveTo>
                  <a:pt x="684568" y="149593"/>
                </a:moveTo>
                <a:lnTo>
                  <a:pt x="678192" y="149593"/>
                </a:lnTo>
                <a:lnTo>
                  <a:pt x="678192" y="185432"/>
                </a:lnTo>
                <a:lnTo>
                  <a:pt x="684568" y="185432"/>
                </a:lnTo>
                <a:lnTo>
                  <a:pt x="684568" y="149593"/>
                </a:lnTo>
                <a:close/>
              </a:path>
              <a:path w="1049020" h="196850">
                <a:moveTo>
                  <a:pt x="700239" y="149593"/>
                </a:moveTo>
                <a:lnTo>
                  <a:pt x="694804" y="149593"/>
                </a:lnTo>
                <a:lnTo>
                  <a:pt x="694804" y="195745"/>
                </a:lnTo>
                <a:lnTo>
                  <a:pt x="701116" y="195745"/>
                </a:lnTo>
                <a:lnTo>
                  <a:pt x="701116" y="160197"/>
                </a:lnTo>
                <a:lnTo>
                  <a:pt x="709585" y="160197"/>
                </a:lnTo>
                <a:lnTo>
                  <a:pt x="700239" y="149593"/>
                </a:lnTo>
                <a:close/>
              </a:path>
              <a:path w="1049020" h="196850">
                <a:moveTo>
                  <a:pt x="709585" y="160197"/>
                </a:moveTo>
                <a:lnTo>
                  <a:pt x="701116" y="160197"/>
                </a:lnTo>
                <a:lnTo>
                  <a:pt x="732434" y="195745"/>
                </a:lnTo>
                <a:lnTo>
                  <a:pt x="738200" y="195745"/>
                </a:lnTo>
                <a:lnTo>
                  <a:pt x="738200" y="185432"/>
                </a:lnTo>
                <a:lnTo>
                  <a:pt x="731824" y="185432"/>
                </a:lnTo>
                <a:lnTo>
                  <a:pt x="709585" y="160197"/>
                </a:lnTo>
                <a:close/>
              </a:path>
              <a:path w="1049020" h="196850">
                <a:moveTo>
                  <a:pt x="738200" y="149593"/>
                </a:moveTo>
                <a:lnTo>
                  <a:pt x="731824" y="149593"/>
                </a:lnTo>
                <a:lnTo>
                  <a:pt x="731824" y="185432"/>
                </a:lnTo>
                <a:lnTo>
                  <a:pt x="738200" y="185432"/>
                </a:lnTo>
                <a:lnTo>
                  <a:pt x="738200" y="149593"/>
                </a:lnTo>
                <a:close/>
              </a:path>
              <a:path w="1049020" h="196850">
                <a:moveTo>
                  <a:pt x="781075" y="75222"/>
                </a:moveTo>
                <a:lnTo>
                  <a:pt x="775639" y="75222"/>
                </a:lnTo>
                <a:lnTo>
                  <a:pt x="775639" y="121373"/>
                </a:lnTo>
                <a:lnTo>
                  <a:pt x="781939" y="121373"/>
                </a:lnTo>
                <a:lnTo>
                  <a:pt x="781939" y="85826"/>
                </a:lnTo>
                <a:lnTo>
                  <a:pt x="790417" y="85826"/>
                </a:lnTo>
                <a:lnTo>
                  <a:pt x="781075" y="75222"/>
                </a:lnTo>
                <a:close/>
              </a:path>
              <a:path w="1049020" h="196850">
                <a:moveTo>
                  <a:pt x="790417" y="85826"/>
                </a:moveTo>
                <a:lnTo>
                  <a:pt x="781939" y="85826"/>
                </a:lnTo>
                <a:lnTo>
                  <a:pt x="813257" y="121373"/>
                </a:lnTo>
                <a:lnTo>
                  <a:pt x="819023" y="121373"/>
                </a:lnTo>
                <a:lnTo>
                  <a:pt x="819023" y="111074"/>
                </a:lnTo>
                <a:lnTo>
                  <a:pt x="812660" y="111074"/>
                </a:lnTo>
                <a:lnTo>
                  <a:pt x="790417" y="85826"/>
                </a:lnTo>
                <a:close/>
              </a:path>
              <a:path w="1049020" h="196850">
                <a:moveTo>
                  <a:pt x="819023" y="75222"/>
                </a:moveTo>
                <a:lnTo>
                  <a:pt x="812660" y="75222"/>
                </a:lnTo>
                <a:lnTo>
                  <a:pt x="812660" y="111074"/>
                </a:lnTo>
                <a:lnTo>
                  <a:pt x="819023" y="111074"/>
                </a:lnTo>
                <a:lnTo>
                  <a:pt x="819023" y="75222"/>
                </a:lnTo>
                <a:close/>
              </a:path>
              <a:path w="1049020" h="196850">
                <a:moveTo>
                  <a:pt x="648436" y="75222"/>
                </a:moveTo>
                <a:lnTo>
                  <a:pt x="621880" y="75222"/>
                </a:lnTo>
                <a:lnTo>
                  <a:pt x="621880" y="121310"/>
                </a:lnTo>
                <a:lnTo>
                  <a:pt x="649071" y="121310"/>
                </a:lnTo>
                <a:lnTo>
                  <a:pt x="649071" y="115430"/>
                </a:lnTo>
                <a:lnTo>
                  <a:pt x="628586" y="115430"/>
                </a:lnTo>
                <a:lnTo>
                  <a:pt x="628586" y="101091"/>
                </a:lnTo>
                <a:lnTo>
                  <a:pt x="647763" y="101091"/>
                </a:lnTo>
                <a:lnTo>
                  <a:pt x="647763" y="95173"/>
                </a:lnTo>
                <a:lnTo>
                  <a:pt x="628586" y="95173"/>
                </a:lnTo>
                <a:lnTo>
                  <a:pt x="628586" y="81102"/>
                </a:lnTo>
                <a:lnTo>
                  <a:pt x="648436" y="81102"/>
                </a:lnTo>
                <a:lnTo>
                  <a:pt x="648436" y="75222"/>
                </a:lnTo>
                <a:close/>
              </a:path>
              <a:path w="1049020" h="196850">
                <a:moveTo>
                  <a:pt x="703707" y="74625"/>
                </a:moveTo>
                <a:lnTo>
                  <a:pt x="691654" y="74625"/>
                </a:lnTo>
                <a:lnTo>
                  <a:pt x="685660" y="76911"/>
                </a:lnTo>
                <a:lnTo>
                  <a:pt x="675932" y="86080"/>
                </a:lnTo>
                <a:lnTo>
                  <a:pt x="673506" y="91732"/>
                </a:lnTo>
                <a:lnTo>
                  <a:pt x="673506" y="102679"/>
                </a:lnTo>
                <a:lnTo>
                  <a:pt x="693420" y="121907"/>
                </a:lnTo>
                <a:lnTo>
                  <a:pt x="705091" y="121907"/>
                </a:lnTo>
                <a:lnTo>
                  <a:pt x="710768" y="120586"/>
                </a:lnTo>
                <a:lnTo>
                  <a:pt x="715683" y="117944"/>
                </a:lnTo>
                <a:lnTo>
                  <a:pt x="715683" y="115823"/>
                </a:lnTo>
                <a:lnTo>
                  <a:pt x="693623" y="115823"/>
                </a:lnTo>
                <a:lnTo>
                  <a:pt x="689152" y="114198"/>
                </a:lnTo>
                <a:lnTo>
                  <a:pt x="682180" y="107670"/>
                </a:lnTo>
                <a:lnTo>
                  <a:pt x="680440" y="103517"/>
                </a:lnTo>
                <a:lnTo>
                  <a:pt x="680440" y="93421"/>
                </a:lnTo>
                <a:lnTo>
                  <a:pt x="682218" y="89242"/>
                </a:lnTo>
                <a:lnTo>
                  <a:pt x="689305" y="82562"/>
                </a:lnTo>
                <a:lnTo>
                  <a:pt x="693750" y="80898"/>
                </a:lnTo>
                <a:lnTo>
                  <a:pt x="715175" y="80898"/>
                </a:lnTo>
                <a:lnTo>
                  <a:pt x="715175" y="78422"/>
                </a:lnTo>
                <a:lnTo>
                  <a:pt x="709168" y="75882"/>
                </a:lnTo>
                <a:lnTo>
                  <a:pt x="703707" y="74625"/>
                </a:lnTo>
                <a:close/>
              </a:path>
              <a:path w="1049020" h="196850">
                <a:moveTo>
                  <a:pt x="715683" y="110667"/>
                </a:moveTo>
                <a:lnTo>
                  <a:pt x="710272" y="114109"/>
                </a:lnTo>
                <a:lnTo>
                  <a:pt x="704723" y="115823"/>
                </a:lnTo>
                <a:lnTo>
                  <a:pt x="715683" y="115823"/>
                </a:lnTo>
                <a:lnTo>
                  <a:pt x="715683" y="110667"/>
                </a:lnTo>
                <a:close/>
              </a:path>
              <a:path w="1049020" h="196850">
                <a:moveTo>
                  <a:pt x="715175" y="80898"/>
                </a:moveTo>
                <a:lnTo>
                  <a:pt x="704354" y="80898"/>
                </a:lnTo>
                <a:lnTo>
                  <a:pt x="709701" y="82435"/>
                </a:lnTo>
                <a:lnTo>
                  <a:pt x="715175" y="85521"/>
                </a:lnTo>
                <a:lnTo>
                  <a:pt x="715175" y="80898"/>
                </a:lnTo>
                <a:close/>
              </a:path>
              <a:path w="1049020" h="196850">
                <a:moveTo>
                  <a:pt x="592607" y="75222"/>
                </a:moveTo>
                <a:lnTo>
                  <a:pt x="570445" y="75222"/>
                </a:lnTo>
                <a:lnTo>
                  <a:pt x="570445" y="121310"/>
                </a:lnTo>
                <a:lnTo>
                  <a:pt x="589419" y="121310"/>
                </a:lnTo>
                <a:lnTo>
                  <a:pt x="592239" y="121196"/>
                </a:lnTo>
                <a:lnTo>
                  <a:pt x="595185" y="120726"/>
                </a:lnTo>
                <a:lnTo>
                  <a:pt x="596811" y="120281"/>
                </a:lnTo>
                <a:lnTo>
                  <a:pt x="598576" y="119595"/>
                </a:lnTo>
                <a:lnTo>
                  <a:pt x="601599" y="118465"/>
                </a:lnTo>
                <a:lnTo>
                  <a:pt x="604240" y="116801"/>
                </a:lnTo>
                <a:lnTo>
                  <a:pt x="605672" y="115430"/>
                </a:lnTo>
                <a:lnTo>
                  <a:pt x="577151" y="115430"/>
                </a:lnTo>
                <a:lnTo>
                  <a:pt x="577151" y="81102"/>
                </a:lnTo>
                <a:lnTo>
                  <a:pt x="606328" y="81102"/>
                </a:lnTo>
                <a:lnTo>
                  <a:pt x="605066" y="79921"/>
                </a:lnTo>
                <a:lnTo>
                  <a:pt x="597649" y="76161"/>
                </a:lnTo>
                <a:lnTo>
                  <a:pt x="592607" y="75222"/>
                </a:lnTo>
                <a:close/>
              </a:path>
              <a:path w="1049020" h="196850">
                <a:moveTo>
                  <a:pt x="606328" y="81102"/>
                </a:moveTo>
                <a:lnTo>
                  <a:pt x="588759" y="81102"/>
                </a:lnTo>
                <a:lnTo>
                  <a:pt x="591083" y="81216"/>
                </a:lnTo>
                <a:lnTo>
                  <a:pt x="593991" y="81699"/>
                </a:lnTo>
                <a:lnTo>
                  <a:pt x="595528" y="82194"/>
                </a:lnTo>
                <a:lnTo>
                  <a:pt x="598779" y="83692"/>
                </a:lnTo>
                <a:lnTo>
                  <a:pt x="600214" y="84658"/>
                </a:lnTo>
                <a:lnTo>
                  <a:pt x="601459" y="85826"/>
                </a:lnTo>
                <a:lnTo>
                  <a:pt x="604862" y="88950"/>
                </a:lnTo>
                <a:lnTo>
                  <a:pt x="606564" y="92989"/>
                </a:lnTo>
                <a:lnTo>
                  <a:pt x="606564" y="102996"/>
                </a:lnTo>
                <a:lnTo>
                  <a:pt x="589089" y="115430"/>
                </a:lnTo>
                <a:lnTo>
                  <a:pt x="605672" y="115430"/>
                </a:lnTo>
                <a:lnTo>
                  <a:pt x="608761" y="112471"/>
                </a:lnTo>
                <a:lnTo>
                  <a:pt x="610489" y="109981"/>
                </a:lnTo>
                <a:lnTo>
                  <a:pt x="612902" y="104343"/>
                </a:lnTo>
                <a:lnTo>
                  <a:pt x="613498" y="101396"/>
                </a:lnTo>
                <a:lnTo>
                  <a:pt x="613498" y="93992"/>
                </a:lnTo>
                <a:lnTo>
                  <a:pt x="612406" y="90004"/>
                </a:lnTo>
                <a:lnTo>
                  <a:pt x="608025" y="82689"/>
                </a:lnTo>
                <a:lnTo>
                  <a:pt x="606328" y="81102"/>
                </a:lnTo>
                <a:close/>
              </a:path>
              <a:path w="1049020" h="196850">
                <a:moveTo>
                  <a:pt x="767651" y="75222"/>
                </a:moveTo>
                <a:lnTo>
                  <a:pt x="741095" y="75222"/>
                </a:lnTo>
                <a:lnTo>
                  <a:pt x="741095" y="121310"/>
                </a:lnTo>
                <a:lnTo>
                  <a:pt x="768299" y="121310"/>
                </a:lnTo>
                <a:lnTo>
                  <a:pt x="768299" y="115430"/>
                </a:lnTo>
                <a:lnTo>
                  <a:pt x="747801" y="115430"/>
                </a:lnTo>
                <a:lnTo>
                  <a:pt x="747801" y="101091"/>
                </a:lnTo>
                <a:lnTo>
                  <a:pt x="766991" y="101091"/>
                </a:lnTo>
                <a:lnTo>
                  <a:pt x="766991" y="95173"/>
                </a:lnTo>
                <a:lnTo>
                  <a:pt x="747801" y="95173"/>
                </a:lnTo>
                <a:lnTo>
                  <a:pt x="747801" y="81102"/>
                </a:lnTo>
                <a:lnTo>
                  <a:pt x="767651" y="81102"/>
                </a:lnTo>
                <a:lnTo>
                  <a:pt x="767651" y="75222"/>
                </a:lnTo>
                <a:close/>
              </a:path>
              <a:path w="1049020" h="196850">
                <a:moveTo>
                  <a:pt x="730707" y="75222"/>
                </a:moveTo>
                <a:lnTo>
                  <a:pt x="724001" y="75222"/>
                </a:lnTo>
                <a:lnTo>
                  <a:pt x="724001" y="121386"/>
                </a:lnTo>
                <a:lnTo>
                  <a:pt x="730707" y="121386"/>
                </a:lnTo>
                <a:lnTo>
                  <a:pt x="730707" y="75222"/>
                </a:lnTo>
                <a:close/>
              </a:path>
              <a:path w="1049020" h="196850">
                <a:moveTo>
                  <a:pt x="884466" y="75209"/>
                </a:moveTo>
                <a:lnTo>
                  <a:pt x="877760" y="75209"/>
                </a:lnTo>
                <a:lnTo>
                  <a:pt x="877760" y="121373"/>
                </a:lnTo>
                <a:lnTo>
                  <a:pt x="884466" y="121373"/>
                </a:lnTo>
                <a:lnTo>
                  <a:pt x="884466" y="75209"/>
                </a:lnTo>
                <a:close/>
              </a:path>
              <a:path w="1049020" h="196850">
                <a:moveTo>
                  <a:pt x="914527" y="74955"/>
                </a:moveTo>
                <a:lnTo>
                  <a:pt x="909815" y="74955"/>
                </a:lnTo>
                <a:lnTo>
                  <a:pt x="889698" y="121373"/>
                </a:lnTo>
                <a:lnTo>
                  <a:pt x="896581" y="121373"/>
                </a:lnTo>
                <a:lnTo>
                  <a:pt x="902436" y="107695"/>
                </a:lnTo>
                <a:lnTo>
                  <a:pt x="929343" y="107695"/>
                </a:lnTo>
                <a:lnTo>
                  <a:pt x="926682" y="101815"/>
                </a:lnTo>
                <a:lnTo>
                  <a:pt x="905103" y="101815"/>
                </a:lnTo>
                <a:lnTo>
                  <a:pt x="912114" y="85089"/>
                </a:lnTo>
                <a:lnTo>
                  <a:pt x="919113" y="85089"/>
                </a:lnTo>
                <a:lnTo>
                  <a:pt x="914527" y="74955"/>
                </a:lnTo>
                <a:close/>
              </a:path>
              <a:path w="1049020" h="196850">
                <a:moveTo>
                  <a:pt x="929343" y="107695"/>
                </a:moveTo>
                <a:lnTo>
                  <a:pt x="922426" y="107695"/>
                </a:lnTo>
                <a:lnTo>
                  <a:pt x="928674" y="121373"/>
                </a:lnTo>
                <a:lnTo>
                  <a:pt x="935532" y="121373"/>
                </a:lnTo>
                <a:lnTo>
                  <a:pt x="929343" y="107695"/>
                </a:lnTo>
                <a:close/>
              </a:path>
              <a:path w="1049020" h="196850">
                <a:moveTo>
                  <a:pt x="919113" y="85089"/>
                </a:moveTo>
                <a:lnTo>
                  <a:pt x="912114" y="85089"/>
                </a:lnTo>
                <a:lnTo>
                  <a:pt x="919670" y="101815"/>
                </a:lnTo>
                <a:lnTo>
                  <a:pt x="926682" y="101815"/>
                </a:lnTo>
                <a:lnTo>
                  <a:pt x="919113" y="85089"/>
                </a:lnTo>
                <a:close/>
              </a:path>
              <a:path w="1049020" h="196850">
                <a:moveTo>
                  <a:pt x="857465" y="74625"/>
                </a:moveTo>
                <a:lnTo>
                  <a:pt x="845413" y="74625"/>
                </a:lnTo>
                <a:lnTo>
                  <a:pt x="839419" y="76911"/>
                </a:lnTo>
                <a:lnTo>
                  <a:pt x="829691" y="86080"/>
                </a:lnTo>
                <a:lnTo>
                  <a:pt x="827265" y="91732"/>
                </a:lnTo>
                <a:lnTo>
                  <a:pt x="827265" y="102679"/>
                </a:lnTo>
                <a:lnTo>
                  <a:pt x="847178" y="121907"/>
                </a:lnTo>
                <a:lnTo>
                  <a:pt x="858850" y="121907"/>
                </a:lnTo>
                <a:lnTo>
                  <a:pt x="864527" y="120586"/>
                </a:lnTo>
                <a:lnTo>
                  <a:pt x="869442" y="117944"/>
                </a:lnTo>
                <a:lnTo>
                  <a:pt x="869442" y="115823"/>
                </a:lnTo>
                <a:lnTo>
                  <a:pt x="847382" y="115823"/>
                </a:lnTo>
                <a:lnTo>
                  <a:pt x="842924" y="114198"/>
                </a:lnTo>
                <a:lnTo>
                  <a:pt x="835939" y="107670"/>
                </a:lnTo>
                <a:lnTo>
                  <a:pt x="834199" y="103517"/>
                </a:lnTo>
                <a:lnTo>
                  <a:pt x="834199" y="93421"/>
                </a:lnTo>
                <a:lnTo>
                  <a:pt x="835977" y="89242"/>
                </a:lnTo>
                <a:lnTo>
                  <a:pt x="843064" y="82562"/>
                </a:lnTo>
                <a:lnTo>
                  <a:pt x="847509" y="80898"/>
                </a:lnTo>
                <a:lnTo>
                  <a:pt x="868946" y="80898"/>
                </a:lnTo>
                <a:lnTo>
                  <a:pt x="868946" y="78422"/>
                </a:lnTo>
                <a:lnTo>
                  <a:pt x="862926" y="75882"/>
                </a:lnTo>
                <a:lnTo>
                  <a:pt x="857465" y="74625"/>
                </a:lnTo>
                <a:close/>
              </a:path>
              <a:path w="1049020" h="196850">
                <a:moveTo>
                  <a:pt x="869442" y="110667"/>
                </a:moveTo>
                <a:lnTo>
                  <a:pt x="864031" y="114109"/>
                </a:lnTo>
                <a:lnTo>
                  <a:pt x="858494" y="115823"/>
                </a:lnTo>
                <a:lnTo>
                  <a:pt x="869442" y="115823"/>
                </a:lnTo>
                <a:lnTo>
                  <a:pt x="869442" y="110667"/>
                </a:lnTo>
                <a:close/>
              </a:path>
              <a:path w="1049020" h="196850">
                <a:moveTo>
                  <a:pt x="868946" y="80898"/>
                </a:moveTo>
                <a:lnTo>
                  <a:pt x="858113" y="80898"/>
                </a:lnTo>
                <a:lnTo>
                  <a:pt x="863460" y="82435"/>
                </a:lnTo>
                <a:lnTo>
                  <a:pt x="868946" y="85521"/>
                </a:lnTo>
                <a:lnTo>
                  <a:pt x="868946" y="80898"/>
                </a:lnTo>
                <a:close/>
              </a:path>
              <a:path w="1049020" h="196850">
                <a:moveTo>
                  <a:pt x="867498" y="850"/>
                </a:moveTo>
                <a:lnTo>
                  <a:pt x="860793" y="850"/>
                </a:lnTo>
                <a:lnTo>
                  <a:pt x="860793" y="47015"/>
                </a:lnTo>
                <a:lnTo>
                  <a:pt x="867498" y="47015"/>
                </a:lnTo>
                <a:lnTo>
                  <a:pt x="867498" y="850"/>
                </a:lnTo>
                <a:close/>
              </a:path>
              <a:path w="1049020" h="196850">
                <a:moveTo>
                  <a:pt x="709841" y="34937"/>
                </a:moveTo>
                <a:lnTo>
                  <a:pt x="709841" y="43332"/>
                </a:lnTo>
                <a:lnTo>
                  <a:pt x="713638" y="46139"/>
                </a:lnTo>
                <a:lnTo>
                  <a:pt x="717854" y="47536"/>
                </a:lnTo>
                <a:lnTo>
                  <a:pt x="726503" y="47536"/>
                </a:lnTo>
                <a:lnTo>
                  <a:pt x="729767" y="46380"/>
                </a:lnTo>
                <a:lnTo>
                  <a:pt x="734796" y="41757"/>
                </a:lnTo>
                <a:lnTo>
                  <a:pt x="717651" y="41719"/>
                </a:lnTo>
                <a:lnTo>
                  <a:pt x="713460" y="39458"/>
                </a:lnTo>
                <a:lnTo>
                  <a:pt x="709841" y="34937"/>
                </a:lnTo>
                <a:close/>
              </a:path>
              <a:path w="1049020" h="196850">
                <a:moveTo>
                  <a:pt x="727367" y="253"/>
                </a:moveTo>
                <a:lnTo>
                  <a:pt x="719366" y="253"/>
                </a:lnTo>
                <a:lnTo>
                  <a:pt x="716038" y="1384"/>
                </a:lnTo>
                <a:lnTo>
                  <a:pt x="710920" y="5918"/>
                </a:lnTo>
                <a:lnTo>
                  <a:pt x="709714" y="8699"/>
                </a:lnTo>
                <a:lnTo>
                  <a:pt x="709637" y="14935"/>
                </a:lnTo>
                <a:lnTo>
                  <a:pt x="710311" y="17068"/>
                </a:lnTo>
                <a:lnTo>
                  <a:pt x="713016" y="20802"/>
                </a:lnTo>
                <a:lnTo>
                  <a:pt x="715289" y="22694"/>
                </a:lnTo>
                <a:lnTo>
                  <a:pt x="723582" y="27660"/>
                </a:lnTo>
                <a:lnTo>
                  <a:pt x="727697" y="30187"/>
                </a:lnTo>
                <a:lnTo>
                  <a:pt x="729754" y="32854"/>
                </a:lnTo>
                <a:lnTo>
                  <a:pt x="729754" y="37388"/>
                </a:lnTo>
                <a:lnTo>
                  <a:pt x="729056" y="38836"/>
                </a:lnTo>
                <a:lnTo>
                  <a:pt x="726262" y="41147"/>
                </a:lnTo>
                <a:lnTo>
                  <a:pt x="724509" y="41719"/>
                </a:lnTo>
                <a:lnTo>
                  <a:pt x="734812" y="41719"/>
                </a:lnTo>
                <a:lnTo>
                  <a:pt x="736016" y="38836"/>
                </a:lnTo>
                <a:lnTo>
                  <a:pt x="736053" y="29844"/>
                </a:lnTo>
                <a:lnTo>
                  <a:pt x="733196" y="25565"/>
                </a:lnTo>
                <a:lnTo>
                  <a:pt x="727494" y="22199"/>
                </a:lnTo>
                <a:lnTo>
                  <a:pt x="720064" y="17894"/>
                </a:lnTo>
                <a:lnTo>
                  <a:pt x="718400" y="16624"/>
                </a:lnTo>
                <a:lnTo>
                  <a:pt x="716330" y="14211"/>
                </a:lnTo>
                <a:lnTo>
                  <a:pt x="715810" y="12915"/>
                </a:lnTo>
                <a:lnTo>
                  <a:pt x="715810" y="9969"/>
                </a:lnTo>
                <a:lnTo>
                  <a:pt x="716508" y="8699"/>
                </a:lnTo>
                <a:lnTo>
                  <a:pt x="719328" y="6692"/>
                </a:lnTo>
                <a:lnTo>
                  <a:pt x="721131" y="6197"/>
                </a:lnTo>
                <a:lnTo>
                  <a:pt x="734212" y="6197"/>
                </a:lnTo>
                <a:lnTo>
                  <a:pt x="734212" y="3492"/>
                </a:lnTo>
                <a:lnTo>
                  <a:pt x="730948" y="1333"/>
                </a:lnTo>
                <a:lnTo>
                  <a:pt x="727367" y="253"/>
                </a:lnTo>
                <a:close/>
              </a:path>
              <a:path w="1049020" h="196850">
                <a:moveTo>
                  <a:pt x="734212" y="6197"/>
                </a:moveTo>
                <a:lnTo>
                  <a:pt x="727202" y="6197"/>
                </a:lnTo>
                <a:lnTo>
                  <a:pt x="730834" y="7797"/>
                </a:lnTo>
                <a:lnTo>
                  <a:pt x="734212" y="10998"/>
                </a:lnTo>
                <a:lnTo>
                  <a:pt x="734212" y="6197"/>
                </a:lnTo>
                <a:close/>
              </a:path>
              <a:path w="1049020" h="196850">
                <a:moveTo>
                  <a:pt x="835926" y="850"/>
                </a:moveTo>
                <a:lnTo>
                  <a:pt x="819454" y="850"/>
                </a:lnTo>
                <a:lnTo>
                  <a:pt x="819454" y="47002"/>
                </a:lnTo>
                <a:lnTo>
                  <a:pt x="826160" y="47002"/>
                </a:lnTo>
                <a:lnTo>
                  <a:pt x="826160" y="26911"/>
                </a:lnTo>
                <a:lnTo>
                  <a:pt x="841200" y="26911"/>
                </a:lnTo>
                <a:lnTo>
                  <a:pt x="840232" y="26034"/>
                </a:lnTo>
                <a:lnTo>
                  <a:pt x="838733" y="25069"/>
                </a:lnTo>
                <a:lnTo>
                  <a:pt x="841286" y="24091"/>
                </a:lnTo>
                <a:lnTo>
                  <a:pt x="843241" y="22631"/>
                </a:lnTo>
                <a:lnTo>
                  <a:pt x="844350" y="21031"/>
                </a:lnTo>
                <a:lnTo>
                  <a:pt x="826160" y="21031"/>
                </a:lnTo>
                <a:lnTo>
                  <a:pt x="826160" y="6464"/>
                </a:lnTo>
                <a:lnTo>
                  <a:pt x="845049" y="6464"/>
                </a:lnTo>
                <a:lnTo>
                  <a:pt x="839685" y="2006"/>
                </a:lnTo>
                <a:lnTo>
                  <a:pt x="835926" y="850"/>
                </a:lnTo>
                <a:close/>
              </a:path>
              <a:path w="1049020" h="196850">
                <a:moveTo>
                  <a:pt x="841200" y="26911"/>
                </a:moveTo>
                <a:lnTo>
                  <a:pt x="830097" y="26911"/>
                </a:lnTo>
                <a:lnTo>
                  <a:pt x="831659" y="27165"/>
                </a:lnTo>
                <a:lnTo>
                  <a:pt x="833513" y="28155"/>
                </a:lnTo>
                <a:lnTo>
                  <a:pt x="843838" y="41579"/>
                </a:lnTo>
                <a:lnTo>
                  <a:pt x="845477" y="43853"/>
                </a:lnTo>
                <a:lnTo>
                  <a:pt x="847585" y="47002"/>
                </a:lnTo>
                <a:lnTo>
                  <a:pt x="855560" y="47002"/>
                </a:lnTo>
                <a:lnTo>
                  <a:pt x="852106" y="42379"/>
                </a:lnTo>
                <a:lnTo>
                  <a:pt x="850798" y="40411"/>
                </a:lnTo>
                <a:lnTo>
                  <a:pt x="846569" y="33629"/>
                </a:lnTo>
                <a:lnTo>
                  <a:pt x="844550" y="30708"/>
                </a:lnTo>
                <a:lnTo>
                  <a:pt x="841692" y="27355"/>
                </a:lnTo>
                <a:lnTo>
                  <a:pt x="841200" y="26911"/>
                </a:lnTo>
                <a:close/>
              </a:path>
              <a:path w="1049020" h="196850">
                <a:moveTo>
                  <a:pt x="845049" y="6464"/>
                </a:moveTo>
                <a:lnTo>
                  <a:pt x="831456" y="6464"/>
                </a:lnTo>
                <a:lnTo>
                  <a:pt x="833805" y="6705"/>
                </a:lnTo>
                <a:lnTo>
                  <a:pt x="836650" y="7670"/>
                </a:lnTo>
                <a:lnTo>
                  <a:pt x="837742" y="8508"/>
                </a:lnTo>
                <a:lnTo>
                  <a:pt x="839317" y="10858"/>
                </a:lnTo>
                <a:lnTo>
                  <a:pt x="839698" y="12179"/>
                </a:lnTo>
                <a:lnTo>
                  <a:pt x="839698" y="15112"/>
                </a:lnTo>
                <a:lnTo>
                  <a:pt x="832104" y="21031"/>
                </a:lnTo>
                <a:lnTo>
                  <a:pt x="844350" y="21031"/>
                </a:lnTo>
                <a:lnTo>
                  <a:pt x="845959" y="18707"/>
                </a:lnTo>
                <a:lnTo>
                  <a:pt x="846634" y="16421"/>
                </a:lnTo>
                <a:lnTo>
                  <a:pt x="846645" y="9753"/>
                </a:lnTo>
                <a:lnTo>
                  <a:pt x="845248" y="6629"/>
                </a:lnTo>
                <a:lnTo>
                  <a:pt x="845049" y="6464"/>
                </a:lnTo>
                <a:close/>
              </a:path>
              <a:path w="1049020" h="196850">
                <a:moveTo>
                  <a:pt x="646811" y="850"/>
                </a:moveTo>
                <a:lnTo>
                  <a:pt x="641388" y="850"/>
                </a:lnTo>
                <a:lnTo>
                  <a:pt x="641388" y="47002"/>
                </a:lnTo>
                <a:lnTo>
                  <a:pt x="647687" y="47002"/>
                </a:lnTo>
                <a:lnTo>
                  <a:pt x="647687" y="11455"/>
                </a:lnTo>
                <a:lnTo>
                  <a:pt x="656153" y="11455"/>
                </a:lnTo>
                <a:lnTo>
                  <a:pt x="646811" y="850"/>
                </a:lnTo>
                <a:close/>
              </a:path>
              <a:path w="1049020" h="196850">
                <a:moveTo>
                  <a:pt x="656153" y="11455"/>
                </a:moveTo>
                <a:lnTo>
                  <a:pt x="647687" y="11455"/>
                </a:lnTo>
                <a:lnTo>
                  <a:pt x="679005" y="47002"/>
                </a:lnTo>
                <a:lnTo>
                  <a:pt x="684771" y="47002"/>
                </a:lnTo>
                <a:lnTo>
                  <a:pt x="684771" y="36702"/>
                </a:lnTo>
                <a:lnTo>
                  <a:pt x="678395" y="36702"/>
                </a:lnTo>
                <a:lnTo>
                  <a:pt x="656153" y="11455"/>
                </a:lnTo>
                <a:close/>
              </a:path>
              <a:path w="1049020" h="196850">
                <a:moveTo>
                  <a:pt x="684771" y="850"/>
                </a:moveTo>
                <a:lnTo>
                  <a:pt x="678395" y="850"/>
                </a:lnTo>
                <a:lnTo>
                  <a:pt x="678395" y="36702"/>
                </a:lnTo>
                <a:lnTo>
                  <a:pt x="684771" y="36702"/>
                </a:lnTo>
                <a:lnTo>
                  <a:pt x="684771" y="850"/>
                </a:lnTo>
                <a:close/>
              </a:path>
              <a:path w="1049020" h="196850">
                <a:moveTo>
                  <a:pt x="701586" y="850"/>
                </a:moveTo>
                <a:lnTo>
                  <a:pt x="694880" y="850"/>
                </a:lnTo>
                <a:lnTo>
                  <a:pt x="694880" y="47015"/>
                </a:lnTo>
                <a:lnTo>
                  <a:pt x="701586" y="47015"/>
                </a:lnTo>
                <a:lnTo>
                  <a:pt x="701586" y="850"/>
                </a:lnTo>
                <a:close/>
              </a:path>
              <a:path w="1049020" h="196850">
                <a:moveTo>
                  <a:pt x="630783" y="850"/>
                </a:moveTo>
                <a:lnTo>
                  <a:pt x="624078" y="850"/>
                </a:lnTo>
                <a:lnTo>
                  <a:pt x="624078" y="47015"/>
                </a:lnTo>
                <a:lnTo>
                  <a:pt x="630783" y="47015"/>
                </a:lnTo>
                <a:lnTo>
                  <a:pt x="630783" y="850"/>
                </a:lnTo>
                <a:close/>
              </a:path>
              <a:path w="1049020" h="196850">
                <a:moveTo>
                  <a:pt x="811466" y="850"/>
                </a:moveTo>
                <a:lnTo>
                  <a:pt x="784910" y="850"/>
                </a:lnTo>
                <a:lnTo>
                  <a:pt x="784910" y="46939"/>
                </a:lnTo>
                <a:lnTo>
                  <a:pt x="812114" y="46939"/>
                </a:lnTo>
                <a:lnTo>
                  <a:pt x="812114" y="41059"/>
                </a:lnTo>
                <a:lnTo>
                  <a:pt x="791616" y="41059"/>
                </a:lnTo>
                <a:lnTo>
                  <a:pt x="791616" y="26720"/>
                </a:lnTo>
                <a:lnTo>
                  <a:pt x="810806" y="26720"/>
                </a:lnTo>
                <a:lnTo>
                  <a:pt x="810806" y="20802"/>
                </a:lnTo>
                <a:lnTo>
                  <a:pt x="791616" y="20802"/>
                </a:lnTo>
                <a:lnTo>
                  <a:pt x="791616" y="6730"/>
                </a:lnTo>
                <a:lnTo>
                  <a:pt x="811466" y="6730"/>
                </a:lnTo>
                <a:lnTo>
                  <a:pt x="811466" y="850"/>
                </a:lnTo>
                <a:close/>
              </a:path>
              <a:path w="1049020" h="196850">
                <a:moveTo>
                  <a:pt x="908126" y="190"/>
                </a:moveTo>
                <a:lnTo>
                  <a:pt x="893648" y="190"/>
                </a:lnTo>
                <a:lnTo>
                  <a:pt x="887653" y="2438"/>
                </a:lnTo>
                <a:lnTo>
                  <a:pt x="878192" y="11480"/>
                </a:lnTo>
                <a:lnTo>
                  <a:pt x="875838" y="17132"/>
                </a:lnTo>
                <a:lnTo>
                  <a:pt x="875817" y="30797"/>
                </a:lnTo>
                <a:lnTo>
                  <a:pt x="878166" y="36385"/>
                </a:lnTo>
                <a:lnTo>
                  <a:pt x="887577" y="45300"/>
                </a:lnTo>
                <a:lnTo>
                  <a:pt x="893457" y="47536"/>
                </a:lnTo>
                <a:lnTo>
                  <a:pt x="907910" y="47536"/>
                </a:lnTo>
                <a:lnTo>
                  <a:pt x="914031" y="45300"/>
                </a:lnTo>
                <a:lnTo>
                  <a:pt x="918230" y="41452"/>
                </a:lnTo>
                <a:lnTo>
                  <a:pt x="895743" y="41452"/>
                </a:lnTo>
                <a:lnTo>
                  <a:pt x="891413" y="39801"/>
                </a:lnTo>
                <a:lnTo>
                  <a:pt x="884491" y="33197"/>
                </a:lnTo>
                <a:lnTo>
                  <a:pt x="882764" y="29057"/>
                </a:lnTo>
                <a:lnTo>
                  <a:pt x="882769" y="18922"/>
                </a:lnTo>
                <a:lnTo>
                  <a:pt x="884491" y="14719"/>
                </a:lnTo>
                <a:lnTo>
                  <a:pt x="891387" y="8115"/>
                </a:lnTo>
                <a:lnTo>
                  <a:pt x="895794" y="6464"/>
                </a:lnTo>
                <a:lnTo>
                  <a:pt x="918432" y="6464"/>
                </a:lnTo>
                <a:lnTo>
                  <a:pt x="914146" y="2438"/>
                </a:lnTo>
                <a:lnTo>
                  <a:pt x="908126" y="190"/>
                </a:lnTo>
                <a:close/>
              </a:path>
              <a:path w="1049020" h="196850">
                <a:moveTo>
                  <a:pt x="918432" y="6464"/>
                </a:moveTo>
                <a:lnTo>
                  <a:pt x="906246" y="6464"/>
                </a:lnTo>
                <a:lnTo>
                  <a:pt x="910539" y="8127"/>
                </a:lnTo>
                <a:lnTo>
                  <a:pt x="917524" y="14808"/>
                </a:lnTo>
                <a:lnTo>
                  <a:pt x="919276" y="18922"/>
                </a:lnTo>
                <a:lnTo>
                  <a:pt x="919181" y="29057"/>
                </a:lnTo>
                <a:lnTo>
                  <a:pt x="917524" y="33032"/>
                </a:lnTo>
                <a:lnTo>
                  <a:pt x="910539" y="39763"/>
                </a:lnTo>
                <a:lnTo>
                  <a:pt x="906170" y="41452"/>
                </a:lnTo>
                <a:lnTo>
                  <a:pt x="918230" y="41452"/>
                </a:lnTo>
                <a:lnTo>
                  <a:pt x="923759" y="36385"/>
                </a:lnTo>
                <a:lnTo>
                  <a:pt x="926163" y="30797"/>
                </a:lnTo>
                <a:lnTo>
                  <a:pt x="926185" y="17132"/>
                </a:lnTo>
                <a:lnTo>
                  <a:pt x="923772" y="11480"/>
                </a:lnTo>
                <a:lnTo>
                  <a:pt x="918432" y="6464"/>
                </a:lnTo>
                <a:close/>
              </a:path>
              <a:path w="1049020" h="196850">
                <a:moveTo>
                  <a:pt x="576592" y="850"/>
                </a:moveTo>
                <a:lnTo>
                  <a:pt x="570242" y="850"/>
                </a:lnTo>
                <a:lnTo>
                  <a:pt x="570242" y="47002"/>
                </a:lnTo>
                <a:lnTo>
                  <a:pt x="576948" y="47002"/>
                </a:lnTo>
                <a:lnTo>
                  <a:pt x="576948" y="11087"/>
                </a:lnTo>
                <a:lnTo>
                  <a:pt x="585003" y="11087"/>
                </a:lnTo>
                <a:lnTo>
                  <a:pt x="576592" y="850"/>
                </a:lnTo>
                <a:close/>
              </a:path>
              <a:path w="1049020" h="196850">
                <a:moveTo>
                  <a:pt x="613905" y="11087"/>
                </a:moveTo>
                <a:lnTo>
                  <a:pt x="607161" y="11087"/>
                </a:lnTo>
                <a:lnTo>
                  <a:pt x="607161" y="47002"/>
                </a:lnTo>
                <a:lnTo>
                  <a:pt x="613905" y="47002"/>
                </a:lnTo>
                <a:lnTo>
                  <a:pt x="613905" y="11087"/>
                </a:lnTo>
                <a:close/>
              </a:path>
              <a:path w="1049020" h="196850">
                <a:moveTo>
                  <a:pt x="585003" y="11087"/>
                </a:moveTo>
                <a:lnTo>
                  <a:pt x="576948" y="11087"/>
                </a:lnTo>
                <a:lnTo>
                  <a:pt x="591515" y="28930"/>
                </a:lnTo>
                <a:lnTo>
                  <a:pt x="592759" y="28930"/>
                </a:lnTo>
                <a:lnTo>
                  <a:pt x="600129" y="19799"/>
                </a:lnTo>
                <a:lnTo>
                  <a:pt x="592162" y="19799"/>
                </a:lnTo>
                <a:lnTo>
                  <a:pt x="585003" y="11087"/>
                </a:lnTo>
                <a:close/>
              </a:path>
              <a:path w="1049020" h="196850">
                <a:moveTo>
                  <a:pt x="613905" y="850"/>
                </a:moveTo>
                <a:lnTo>
                  <a:pt x="607631" y="850"/>
                </a:lnTo>
                <a:lnTo>
                  <a:pt x="592162" y="19799"/>
                </a:lnTo>
                <a:lnTo>
                  <a:pt x="600129" y="19799"/>
                </a:lnTo>
                <a:lnTo>
                  <a:pt x="607161" y="11087"/>
                </a:lnTo>
                <a:lnTo>
                  <a:pt x="613905" y="11087"/>
                </a:lnTo>
                <a:lnTo>
                  <a:pt x="613905" y="850"/>
                </a:lnTo>
                <a:close/>
              </a:path>
              <a:path w="1049020" h="196850">
                <a:moveTo>
                  <a:pt x="762241" y="6654"/>
                </a:moveTo>
                <a:lnTo>
                  <a:pt x="755510" y="6654"/>
                </a:lnTo>
                <a:lnTo>
                  <a:pt x="755510" y="47002"/>
                </a:lnTo>
                <a:lnTo>
                  <a:pt x="762241" y="47002"/>
                </a:lnTo>
                <a:lnTo>
                  <a:pt x="762241" y="6654"/>
                </a:lnTo>
                <a:close/>
              </a:path>
              <a:path w="1049020" h="196850">
                <a:moveTo>
                  <a:pt x="778573" y="774"/>
                </a:moveTo>
                <a:lnTo>
                  <a:pt x="739444" y="774"/>
                </a:lnTo>
                <a:lnTo>
                  <a:pt x="739444" y="6654"/>
                </a:lnTo>
                <a:lnTo>
                  <a:pt x="778573" y="6654"/>
                </a:lnTo>
                <a:lnTo>
                  <a:pt x="778573" y="774"/>
                </a:lnTo>
                <a:close/>
              </a:path>
              <a:path w="1049020" h="196850">
                <a:moveTo>
                  <a:pt x="270916" y="75056"/>
                </a:moveTo>
                <a:lnTo>
                  <a:pt x="265125" y="75056"/>
                </a:lnTo>
                <a:lnTo>
                  <a:pt x="265125" y="124256"/>
                </a:lnTo>
                <a:lnTo>
                  <a:pt x="271843" y="124256"/>
                </a:lnTo>
                <a:lnTo>
                  <a:pt x="271843" y="86372"/>
                </a:lnTo>
                <a:lnTo>
                  <a:pt x="280885" y="86372"/>
                </a:lnTo>
                <a:lnTo>
                  <a:pt x="270916" y="75056"/>
                </a:lnTo>
                <a:close/>
              </a:path>
              <a:path w="1049020" h="196850">
                <a:moveTo>
                  <a:pt x="280885" y="86372"/>
                </a:moveTo>
                <a:lnTo>
                  <a:pt x="271843" y="86372"/>
                </a:lnTo>
                <a:lnTo>
                  <a:pt x="305231" y="124256"/>
                </a:lnTo>
                <a:lnTo>
                  <a:pt x="311378" y="124256"/>
                </a:lnTo>
                <a:lnTo>
                  <a:pt x="311378" y="113271"/>
                </a:lnTo>
                <a:lnTo>
                  <a:pt x="304584" y="113271"/>
                </a:lnTo>
                <a:lnTo>
                  <a:pt x="280885" y="86372"/>
                </a:lnTo>
                <a:close/>
              </a:path>
              <a:path w="1049020" h="196850">
                <a:moveTo>
                  <a:pt x="311378" y="75056"/>
                </a:moveTo>
                <a:lnTo>
                  <a:pt x="304584" y="75056"/>
                </a:lnTo>
                <a:lnTo>
                  <a:pt x="304584" y="113271"/>
                </a:lnTo>
                <a:lnTo>
                  <a:pt x="311378" y="113271"/>
                </a:lnTo>
                <a:lnTo>
                  <a:pt x="311378" y="75056"/>
                </a:lnTo>
                <a:close/>
              </a:path>
              <a:path w="1049020" h="196850">
                <a:moveTo>
                  <a:pt x="343039" y="74777"/>
                </a:moveTo>
                <a:lnTo>
                  <a:pt x="338023" y="74777"/>
                </a:lnTo>
                <a:lnTo>
                  <a:pt x="316572" y="124256"/>
                </a:lnTo>
                <a:lnTo>
                  <a:pt x="323926" y="124256"/>
                </a:lnTo>
                <a:lnTo>
                  <a:pt x="330161" y="109677"/>
                </a:lnTo>
                <a:lnTo>
                  <a:pt x="358832" y="109677"/>
                </a:lnTo>
                <a:lnTo>
                  <a:pt x="355993" y="103403"/>
                </a:lnTo>
                <a:lnTo>
                  <a:pt x="332994" y="103403"/>
                </a:lnTo>
                <a:lnTo>
                  <a:pt x="340461" y="85585"/>
                </a:lnTo>
                <a:lnTo>
                  <a:pt x="347930" y="85585"/>
                </a:lnTo>
                <a:lnTo>
                  <a:pt x="343039" y="74777"/>
                </a:lnTo>
                <a:close/>
              </a:path>
              <a:path w="1049020" h="196850">
                <a:moveTo>
                  <a:pt x="358832" y="109677"/>
                </a:moveTo>
                <a:lnTo>
                  <a:pt x="351459" y="109677"/>
                </a:lnTo>
                <a:lnTo>
                  <a:pt x="358114" y="124256"/>
                </a:lnTo>
                <a:lnTo>
                  <a:pt x="365429" y="124256"/>
                </a:lnTo>
                <a:lnTo>
                  <a:pt x="358832" y="109677"/>
                </a:lnTo>
                <a:close/>
              </a:path>
              <a:path w="1049020" h="196850">
                <a:moveTo>
                  <a:pt x="347930" y="85585"/>
                </a:moveTo>
                <a:lnTo>
                  <a:pt x="340461" y="85585"/>
                </a:lnTo>
                <a:lnTo>
                  <a:pt x="348526" y="103403"/>
                </a:lnTo>
                <a:lnTo>
                  <a:pt x="355993" y="103403"/>
                </a:lnTo>
                <a:lnTo>
                  <a:pt x="347930" y="85585"/>
                </a:lnTo>
                <a:close/>
              </a:path>
              <a:path w="1049020" h="196850">
                <a:moveTo>
                  <a:pt x="285381" y="61887"/>
                </a:moveTo>
                <a:lnTo>
                  <a:pt x="282473" y="61887"/>
                </a:lnTo>
                <a:lnTo>
                  <a:pt x="281216" y="62445"/>
                </a:lnTo>
                <a:lnTo>
                  <a:pt x="279201" y="64706"/>
                </a:lnTo>
                <a:lnTo>
                  <a:pt x="278570" y="66738"/>
                </a:lnTo>
                <a:lnTo>
                  <a:pt x="278466" y="67386"/>
                </a:lnTo>
                <a:lnTo>
                  <a:pt x="278142" y="70205"/>
                </a:lnTo>
                <a:lnTo>
                  <a:pt x="281139" y="70205"/>
                </a:lnTo>
                <a:lnTo>
                  <a:pt x="281241" y="69265"/>
                </a:lnTo>
                <a:lnTo>
                  <a:pt x="281508" y="68554"/>
                </a:lnTo>
                <a:lnTo>
                  <a:pt x="282409" y="67614"/>
                </a:lnTo>
                <a:lnTo>
                  <a:pt x="282956" y="67386"/>
                </a:lnTo>
                <a:lnTo>
                  <a:pt x="298386" y="67386"/>
                </a:lnTo>
                <a:lnTo>
                  <a:pt x="298919" y="66738"/>
                </a:lnTo>
                <a:lnTo>
                  <a:pt x="299535" y="64706"/>
                </a:lnTo>
                <a:lnTo>
                  <a:pt x="293497" y="64706"/>
                </a:lnTo>
                <a:lnTo>
                  <a:pt x="292354" y="64388"/>
                </a:lnTo>
                <a:lnTo>
                  <a:pt x="287629" y="62509"/>
                </a:lnTo>
                <a:lnTo>
                  <a:pt x="285381" y="61887"/>
                </a:lnTo>
                <a:close/>
              </a:path>
              <a:path w="1049020" h="196850">
                <a:moveTo>
                  <a:pt x="298386" y="67386"/>
                </a:moveTo>
                <a:lnTo>
                  <a:pt x="284695" y="67386"/>
                </a:lnTo>
                <a:lnTo>
                  <a:pt x="286359" y="67856"/>
                </a:lnTo>
                <a:lnTo>
                  <a:pt x="290791" y="69735"/>
                </a:lnTo>
                <a:lnTo>
                  <a:pt x="292557" y="70205"/>
                </a:lnTo>
                <a:lnTo>
                  <a:pt x="295363" y="70205"/>
                </a:lnTo>
                <a:lnTo>
                  <a:pt x="296621" y="69583"/>
                </a:lnTo>
                <a:lnTo>
                  <a:pt x="297611" y="68325"/>
                </a:lnTo>
                <a:lnTo>
                  <a:pt x="298386" y="67386"/>
                </a:lnTo>
                <a:close/>
              </a:path>
              <a:path w="1049020" h="196850">
                <a:moveTo>
                  <a:pt x="299618" y="61671"/>
                </a:moveTo>
                <a:lnTo>
                  <a:pt x="296824" y="61671"/>
                </a:lnTo>
                <a:lnTo>
                  <a:pt x="296659" y="62776"/>
                </a:lnTo>
                <a:lnTo>
                  <a:pt x="296341" y="63563"/>
                </a:lnTo>
                <a:lnTo>
                  <a:pt x="295414" y="64477"/>
                </a:lnTo>
                <a:lnTo>
                  <a:pt x="294855" y="64706"/>
                </a:lnTo>
                <a:lnTo>
                  <a:pt x="299535" y="64706"/>
                </a:lnTo>
                <a:lnTo>
                  <a:pt x="299618" y="61671"/>
                </a:lnTo>
                <a:close/>
              </a:path>
              <a:path w="1049020" h="196850">
                <a:moveTo>
                  <a:pt x="345871" y="0"/>
                </a:moveTo>
                <a:lnTo>
                  <a:pt x="330441" y="0"/>
                </a:lnTo>
                <a:lnTo>
                  <a:pt x="324065" y="2400"/>
                </a:lnTo>
                <a:lnTo>
                  <a:pt x="313969" y="12026"/>
                </a:lnTo>
                <a:lnTo>
                  <a:pt x="311463" y="18059"/>
                </a:lnTo>
                <a:lnTo>
                  <a:pt x="311442" y="32613"/>
                </a:lnTo>
                <a:lnTo>
                  <a:pt x="313956" y="38569"/>
                </a:lnTo>
                <a:lnTo>
                  <a:pt x="323977" y="48082"/>
                </a:lnTo>
                <a:lnTo>
                  <a:pt x="330238" y="50457"/>
                </a:lnTo>
                <a:lnTo>
                  <a:pt x="345655" y="50457"/>
                </a:lnTo>
                <a:lnTo>
                  <a:pt x="352183" y="48082"/>
                </a:lnTo>
                <a:lnTo>
                  <a:pt x="356647" y="43980"/>
                </a:lnTo>
                <a:lnTo>
                  <a:pt x="332689" y="43980"/>
                </a:lnTo>
                <a:lnTo>
                  <a:pt x="328066" y="42214"/>
                </a:lnTo>
                <a:lnTo>
                  <a:pt x="320687" y="35178"/>
                </a:lnTo>
                <a:lnTo>
                  <a:pt x="318846" y="30759"/>
                </a:lnTo>
                <a:lnTo>
                  <a:pt x="318856" y="19964"/>
                </a:lnTo>
                <a:lnTo>
                  <a:pt x="320687" y="15493"/>
                </a:lnTo>
                <a:lnTo>
                  <a:pt x="328041" y="8445"/>
                </a:lnTo>
                <a:lnTo>
                  <a:pt x="332727" y="6692"/>
                </a:lnTo>
                <a:lnTo>
                  <a:pt x="356873" y="6692"/>
                </a:lnTo>
                <a:lnTo>
                  <a:pt x="352298" y="2400"/>
                </a:lnTo>
                <a:lnTo>
                  <a:pt x="345871" y="0"/>
                </a:lnTo>
                <a:close/>
              </a:path>
              <a:path w="1049020" h="196850">
                <a:moveTo>
                  <a:pt x="356873" y="6692"/>
                </a:moveTo>
                <a:lnTo>
                  <a:pt x="343877" y="6692"/>
                </a:lnTo>
                <a:lnTo>
                  <a:pt x="348449" y="8470"/>
                </a:lnTo>
                <a:lnTo>
                  <a:pt x="355904" y="15582"/>
                </a:lnTo>
                <a:lnTo>
                  <a:pt x="357759" y="19964"/>
                </a:lnTo>
                <a:lnTo>
                  <a:pt x="357664" y="30759"/>
                </a:lnTo>
                <a:lnTo>
                  <a:pt x="355904" y="35001"/>
                </a:lnTo>
                <a:lnTo>
                  <a:pt x="348449" y="42189"/>
                </a:lnTo>
                <a:lnTo>
                  <a:pt x="343801" y="43980"/>
                </a:lnTo>
                <a:lnTo>
                  <a:pt x="356647" y="43980"/>
                </a:lnTo>
                <a:lnTo>
                  <a:pt x="362534" y="38569"/>
                </a:lnTo>
                <a:lnTo>
                  <a:pt x="365108" y="32613"/>
                </a:lnTo>
                <a:lnTo>
                  <a:pt x="365125" y="18059"/>
                </a:lnTo>
                <a:lnTo>
                  <a:pt x="362559" y="12026"/>
                </a:lnTo>
                <a:lnTo>
                  <a:pt x="356873" y="6692"/>
                </a:lnTo>
                <a:close/>
              </a:path>
              <a:path w="1049020" h="196850">
                <a:moveTo>
                  <a:pt x="141935" y="75056"/>
                </a:moveTo>
                <a:lnTo>
                  <a:pt x="113626" y="75056"/>
                </a:lnTo>
                <a:lnTo>
                  <a:pt x="113626" y="124180"/>
                </a:lnTo>
                <a:lnTo>
                  <a:pt x="142608" y="124180"/>
                </a:lnTo>
                <a:lnTo>
                  <a:pt x="142608" y="117919"/>
                </a:lnTo>
                <a:lnTo>
                  <a:pt x="120777" y="117919"/>
                </a:lnTo>
                <a:lnTo>
                  <a:pt x="120777" y="102628"/>
                </a:lnTo>
                <a:lnTo>
                  <a:pt x="141224" y="102628"/>
                </a:lnTo>
                <a:lnTo>
                  <a:pt x="141224" y="96329"/>
                </a:lnTo>
                <a:lnTo>
                  <a:pt x="120777" y="96329"/>
                </a:lnTo>
                <a:lnTo>
                  <a:pt x="120777" y="81330"/>
                </a:lnTo>
                <a:lnTo>
                  <a:pt x="141935" y="81330"/>
                </a:lnTo>
                <a:lnTo>
                  <a:pt x="141935" y="75056"/>
                </a:lnTo>
                <a:close/>
              </a:path>
              <a:path w="1049020" h="196850">
                <a:moveTo>
                  <a:pt x="25488" y="75056"/>
                </a:moveTo>
                <a:lnTo>
                  <a:pt x="1866" y="75056"/>
                </a:lnTo>
                <a:lnTo>
                  <a:pt x="1866" y="124180"/>
                </a:lnTo>
                <a:lnTo>
                  <a:pt x="22085" y="124180"/>
                </a:lnTo>
                <a:lnTo>
                  <a:pt x="25095" y="124066"/>
                </a:lnTo>
                <a:lnTo>
                  <a:pt x="28232" y="123570"/>
                </a:lnTo>
                <a:lnTo>
                  <a:pt x="29959" y="123088"/>
                </a:lnTo>
                <a:lnTo>
                  <a:pt x="31851" y="122351"/>
                </a:lnTo>
                <a:lnTo>
                  <a:pt x="35064" y="121157"/>
                </a:lnTo>
                <a:lnTo>
                  <a:pt x="37884" y="119379"/>
                </a:lnTo>
                <a:lnTo>
                  <a:pt x="39404" y="117919"/>
                </a:lnTo>
                <a:lnTo>
                  <a:pt x="9004" y="117919"/>
                </a:lnTo>
                <a:lnTo>
                  <a:pt x="9004" y="81330"/>
                </a:lnTo>
                <a:lnTo>
                  <a:pt x="40105" y="81330"/>
                </a:lnTo>
                <a:lnTo>
                  <a:pt x="38773" y="80073"/>
                </a:lnTo>
                <a:lnTo>
                  <a:pt x="30861" y="76060"/>
                </a:lnTo>
                <a:lnTo>
                  <a:pt x="25488" y="75056"/>
                </a:lnTo>
                <a:close/>
              </a:path>
              <a:path w="1049020" h="196850">
                <a:moveTo>
                  <a:pt x="40105" y="81330"/>
                </a:moveTo>
                <a:lnTo>
                  <a:pt x="21374" y="81330"/>
                </a:lnTo>
                <a:lnTo>
                  <a:pt x="23863" y="81457"/>
                </a:lnTo>
                <a:lnTo>
                  <a:pt x="26962" y="81978"/>
                </a:lnTo>
                <a:lnTo>
                  <a:pt x="40347" y="94005"/>
                </a:lnTo>
                <a:lnTo>
                  <a:pt x="40347" y="104660"/>
                </a:lnTo>
                <a:lnTo>
                  <a:pt x="21729" y="117919"/>
                </a:lnTo>
                <a:lnTo>
                  <a:pt x="39404" y="117919"/>
                </a:lnTo>
                <a:lnTo>
                  <a:pt x="42697" y="114757"/>
                </a:lnTo>
                <a:lnTo>
                  <a:pt x="44538" y="112115"/>
                </a:lnTo>
                <a:lnTo>
                  <a:pt x="47104" y="106108"/>
                </a:lnTo>
                <a:lnTo>
                  <a:pt x="47752" y="102958"/>
                </a:lnTo>
                <a:lnTo>
                  <a:pt x="47752" y="95072"/>
                </a:lnTo>
                <a:lnTo>
                  <a:pt x="46583" y="90830"/>
                </a:lnTo>
                <a:lnTo>
                  <a:pt x="41910" y="83032"/>
                </a:lnTo>
                <a:lnTo>
                  <a:pt x="40105" y="81330"/>
                </a:lnTo>
                <a:close/>
              </a:path>
              <a:path w="1049020" h="196850">
                <a:moveTo>
                  <a:pt x="29756" y="63"/>
                </a:moveTo>
                <a:lnTo>
                  <a:pt x="19227" y="63"/>
                </a:lnTo>
                <a:lnTo>
                  <a:pt x="12814" y="2514"/>
                </a:lnTo>
                <a:lnTo>
                  <a:pt x="2565" y="12280"/>
                </a:lnTo>
                <a:lnTo>
                  <a:pt x="0" y="18389"/>
                </a:lnTo>
                <a:lnTo>
                  <a:pt x="0" y="32715"/>
                </a:lnTo>
                <a:lnTo>
                  <a:pt x="2476" y="38569"/>
                </a:lnTo>
                <a:lnTo>
                  <a:pt x="12369" y="48082"/>
                </a:lnTo>
                <a:lnTo>
                  <a:pt x="18973" y="50457"/>
                </a:lnTo>
                <a:lnTo>
                  <a:pt x="33286" y="50457"/>
                </a:lnTo>
                <a:lnTo>
                  <a:pt x="39382" y="49148"/>
                </a:lnTo>
                <a:lnTo>
                  <a:pt x="45529" y="46520"/>
                </a:lnTo>
                <a:lnTo>
                  <a:pt x="45529" y="44335"/>
                </a:lnTo>
                <a:lnTo>
                  <a:pt x="21564" y="44335"/>
                </a:lnTo>
                <a:lnTo>
                  <a:pt x="16751" y="42557"/>
                </a:lnTo>
                <a:lnTo>
                  <a:pt x="9271" y="35471"/>
                </a:lnTo>
                <a:lnTo>
                  <a:pt x="7404" y="30899"/>
                </a:lnTo>
                <a:lnTo>
                  <a:pt x="7404" y="19989"/>
                </a:lnTo>
                <a:lnTo>
                  <a:pt x="9271" y="15493"/>
                </a:lnTo>
                <a:lnTo>
                  <a:pt x="16751" y="8166"/>
                </a:lnTo>
                <a:lnTo>
                  <a:pt x="21348" y="6337"/>
                </a:lnTo>
                <a:lnTo>
                  <a:pt x="44538" y="6337"/>
                </a:lnTo>
                <a:lnTo>
                  <a:pt x="44538" y="4254"/>
                </a:lnTo>
                <a:lnTo>
                  <a:pt x="40678" y="2666"/>
                </a:lnTo>
                <a:lnTo>
                  <a:pt x="37477" y="1562"/>
                </a:lnTo>
                <a:lnTo>
                  <a:pt x="32435" y="368"/>
                </a:lnTo>
                <a:lnTo>
                  <a:pt x="29756" y="63"/>
                </a:lnTo>
                <a:close/>
              </a:path>
              <a:path w="1049020" h="196850">
                <a:moveTo>
                  <a:pt x="45529" y="25666"/>
                </a:moveTo>
                <a:lnTo>
                  <a:pt x="28778" y="25666"/>
                </a:lnTo>
                <a:lnTo>
                  <a:pt x="28778" y="31940"/>
                </a:lnTo>
                <a:lnTo>
                  <a:pt x="38392" y="31940"/>
                </a:lnTo>
                <a:lnTo>
                  <a:pt x="38392" y="42189"/>
                </a:lnTo>
                <a:lnTo>
                  <a:pt x="37706" y="42392"/>
                </a:lnTo>
                <a:lnTo>
                  <a:pt x="33731" y="43687"/>
                </a:lnTo>
                <a:lnTo>
                  <a:pt x="30314" y="44335"/>
                </a:lnTo>
                <a:lnTo>
                  <a:pt x="45529" y="44335"/>
                </a:lnTo>
                <a:lnTo>
                  <a:pt x="45529" y="25666"/>
                </a:lnTo>
                <a:close/>
              </a:path>
              <a:path w="1049020" h="196850">
                <a:moveTo>
                  <a:pt x="44538" y="6337"/>
                </a:moveTo>
                <a:lnTo>
                  <a:pt x="32664" y="6337"/>
                </a:lnTo>
                <a:lnTo>
                  <a:pt x="38582" y="8039"/>
                </a:lnTo>
                <a:lnTo>
                  <a:pt x="44538" y="11442"/>
                </a:lnTo>
                <a:lnTo>
                  <a:pt x="44538" y="6337"/>
                </a:lnTo>
                <a:close/>
              </a:path>
              <a:path w="1049020" h="196850">
                <a:moveTo>
                  <a:pt x="164617" y="698"/>
                </a:moveTo>
                <a:lnTo>
                  <a:pt x="157467" y="698"/>
                </a:lnTo>
                <a:lnTo>
                  <a:pt x="157467" y="49898"/>
                </a:lnTo>
                <a:lnTo>
                  <a:pt x="164617" y="49898"/>
                </a:lnTo>
                <a:lnTo>
                  <a:pt x="164617" y="698"/>
                </a:lnTo>
                <a:close/>
              </a:path>
              <a:path w="1049020" h="196850">
                <a:moveTo>
                  <a:pt x="230060" y="698"/>
                </a:moveTo>
                <a:lnTo>
                  <a:pt x="212509" y="698"/>
                </a:lnTo>
                <a:lnTo>
                  <a:pt x="212509" y="49898"/>
                </a:lnTo>
                <a:lnTo>
                  <a:pt x="219646" y="49898"/>
                </a:lnTo>
                <a:lnTo>
                  <a:pt x="219646" y="28486"/>
                </a:lnTo>
                <a:lnTo>
                  <a:pt x="235686" y="28486"/>
                </a:lnTo>
                <a:lnTo>
                  <a:pt x="234645" y="27546"/>
                </a:lnTo>
                <a:lnTo>
                  <a:pt x="233057" y="26517"/>
                </a:lnTo>
                <a:lnTo>
                  <a:pt x="235775" y="25476"/>
                </a:lnTo>
                <a:lnTo>
                  <a:pt x="237858" y="23914"/>
                </a:lnTo>
                <a:lnTo>
                  <a:pt x="239042" y="22212"/>
                </a:lnTo>
                <a:lnTo>
                  <a:pt x="219646" y="22212"/>
                </a:lnTo>
                <a:lnTo>
                  <a:pt x="219646" y="6692"/>
                </a:lnTo>
                <a:lnTo>
                  <a:pt x="239805" y="6692"/>
                </a:lnTo>
                <a:lnTo>
                  <a:pt x="234073" y="1930"/>
                </a:lnTo>
                <a:lnTo>
                  <a:pt x="230060" y="698"/>
                </a:lnTo>
                <a:close/>
              </a:path>
              <a:path w="1049020" h="196850">
                <a:moveTo>
                  <a:pt x="235686" y="28486"/>
                </a:moveTo>
                <a:lnTo>
                  <a:pt x="223850" y="28486"/>
                </a:lnTo>
                <a:lnTo>
                  <a:pt x="225513" y="28752"/>
                </a:lnTo>
                <a:lnTo>
                  <a:pt x="227495" y="29806"/>
                </a:lnTo>
                <a:lnTo>
                  <a:pt x="238493" y="44119"/>
                </a:lnTo>
                <a:lnTo>
                  <a:pt x="240245" y="46532"/>
                </a:lnTo>
                <a:lnTo>
                  <a:pt x="242493" y="49898"/>
                </a:lnTo>
                <a:lnTo>
                  <a:pt x="250990" y="49898"/>
                </a:lnTo>
                <a:lnTo>
                  <a:pt x="247307" y="44970"/>
                </a:lnTo>
                <a:lnTo>
                  <a:pt x="245910" y="42862"/>
                </a:lnTo>
                <a:lnTo>
                  <a:pt x="241401" y="35636"/>
                </a:lnTo>
                <a:lnTo>
                  <a:pt x="239255" y="32524"/>
                </a:lnTo>
                <a:lnTo>
                  <a:pt x="236207" y="28955"/>
                </a:lnTo>
                <a:lnTo>
                  <a:pt x="235686" y="28486"/>
                </a:lnTo>
                <a:close/>
              </a:path>
              <a:path w="1049020" h="196850">
                <a:moveTo>
                  <a:pt x="239805" y="6692"/>
                </a:moveTo>
                <a:lnTo>
                  <a:pt x="225298" y="6692"/>
                </a:lnTo>
                <a:lnTo>
                  <a:pt x="227812" y="6946"/>
                </a:lnTo>
                <a:lnTo>
                  <a:pt x="230835" y="7975"/>
                </a:lnTo>
                <a:lnTo>
                  <a:pt x="232003" y="8864"/>
                </a:lnTo>
                <a:lnTo>
                  <a:pt x="233680" y="11379"/>
                </a:lnTo>
                <a:lnTo>
                  <a:pt x="234086" y="12776"/>
                </a:lnTo>
                <a:lnTo>
                  <a:pt x="234086" y="15900"/>
                </a:lnTo>
                <a:lnTo>
                  <a:pt x="225996" y="22212"/>
                </a:lnTo>
                <a:lnTo>
                  <a:pt x="239042" y="22212"/>
                </a:lnTo>
                <a:lnTo>
                  <a:pt x="240766" y="19735"/>
                </a:lnTo>
                <a:lnTo>
                  <a:pt x="241475" y="17310"/>
                </a:lnTo>
                <a:lnTo>
                  <a:pt x="241490" y="10198"/>
                </a:lnTo>
                <a:lnTo>
                  <a:pt x="240004" y="6857"/>
                </a:lnTo>
                <a:lnTo>
                  <a:pt x="239805" y="6692"/>
                </a:lnTo>
                <a:close/>
              </a:path>
              <a:path w="1049020" h="196850">
                <a:moveTo>
                  <a:pt x="204000" y="698"/>
                </a:moveTo>
                <a:lnTo>
                  <a:pt x="175691" y="698"/>
                </a:lnTo>
                <a:lnTo>
                  <a:pt x="175691" y="49822"/>
                </a:lnTo>
                <a:lnTo>
                  <a:pt x="204685" y="49822"/>
                </a:lnTo>
                <a:lnTo>
                  <a:pt x="204685" y="43560"/>
                </a:lnTo>
                <a:lnTo>
                  <a:pt x="182841" y="43560"/>
                </a:lnTo>
                <a:lnTo>
                  <a:pt x="182841" y="28270"/>
                </a:lnTo>
                <a:lnTo>
                  <a:pt x="203288" y="28270"/>
                </a:lnTo>
                <a:lnTo>
                  <a:pt x="203288" y="21970"/>
                </a:lnTo>
                <a:lnTo>
                  <a:pt x="182841" y="21970"/>
                </a:lnTo>
                <a:lnTo>
                  <a:pt x="182841" y="6972"/>
                </a:lnTo>
                <a:lnTo>
                  <a:pt x="204000" y="6972"/>
                </a:lnTo>
                <a:lnTo>
                  <a:pt x="204000" y="698"/>
                </a:lnTo>
                <a:close/>
              </a:path>
              <a:path w="1049020" h="196850">
                <a:moveTo>
                  <a:pt x="262509" y="698"/>
                </a:moveTo>
                <a:lnTo>
                  <a:pt x="256717" y="698"/>
                </a:lnTo>
                <a:lnTo>
                  <a:pt x="256717" y="49898"/>
                </a:lnTo>
                <a:lnTo>
                  <a:pt x="263436" y="49898"/>
                </a:lnTo>
                <a:lnTo>
                  <a:pt x="263436" y="12001"/>
                </a:lnTo>
                <a:lnTo>
                  <a:pt x="272463" y="12001"/>
                </a:lnTo>
                <a:lnTo>
                  <a:pt x="262509" y="698"/>
                </a:lnTo>
                <a:close/>
              </a:path>
              <a:path w="1049020" h="196850">
                <a:moveTo>
                  <a:pt x="272463" y="12001"/>
                </a:moveTo>
                <a:lnTo>
                  <a:pt x="263436" y="12001"/>
                </a:lnTo>
                <a:lnTo>
                  <a:pt x="296811" y="49898"/>
                </a:lnTo>
                <a:lnTo>
                  <a:pt x="302958" y="49898"/>
                </a:lnTo>
                <a:lnTo>
                  <a:pt x="302958" y="38912"/>
                </a:lnTo>
                <a:lnTo>
                  <a:pt x="296164" y="38912"/>
                </a:lnTo>
                <a:lnTo>
                  <a:pt x="272463" y="12001"/>
                </a:lnTo>
                <a:close/>
              </a:path>
              <a:path w="1049020" h="196850">
                <a:moveTo>
                  <a:pt x="302958" y="698"/>
                </a:moveTo>
                <a:lnTo>
                  <a:pt x="296164" y="698"/>
                </a:lnTo>
                <a:lnTo>
                  <a:pt x="296164" y="38912"/>
                </a:lnTo>
                <a:lnTo>
                  <a:pt x="302958" y="38912"/>
                </a:lnTo>
                <a:lnTo>
                  <a:pt x="302958" y="698"/>
                </a:lnTo>
                <a:close/>
              </a:path>
              <a:path w="1049020" h="196850">
                <a:moveTo>
                  <a:pt x="84988" y="75056"/>
                </a:moveTo>
                <a:lnTo>
                  <a:pt x="56680" y="75056"/>
                </a:lnTo>
                <a:lnTo>
                  <a:pt x="56680" y="124180"/>
                </a:lnTo>
                <a:lnTo>
                  <a:pt x="85674" y="124180"/>
                </a:lnTo>
                <a:lnTo>
                  <a:pt x="85674" y="117919"/>
                </a:lnTo>
                <a:lnTo>
                  <a:pt x="63830" y="117919"/>
                </a:lnTo>
                <a:lnTo>
                  <a:pt x="63830" y="102628"/>
                </a:lnTo>
                <a:lnTo>
                  <a:pt x="84277" y="102628"/>
                </a:lnTo>
                <a:lnTo>
                  <a:pt x="84277" y="96329"/>
                </a:lnTo>
                <a:lnTo>
                  <a:pt x="63830" y="96329"/>
                </a:lnTo>
                <a:lnTo>
                  <a:pt x="63830" y="81330"/>
                </a:lnTo>
                <a:lnTo>
                  <a:pt x="84988" y="81330"/>
                </a:lnTo>
                <a:lnTo>
                  <a:pt x="84988" y="75056"/>
                </a:lnTo>
                <a:close/>
              </a:path>
              <a:path w="1049020" h="196850">
                <a:moveTo>
                  <a:pt x="147942" y="111391"/>
                </a:moveTo>
                <a:lnTo>
                  <a:pt x="147942" y="120332"/>
                </a:lnTo>
                <a:lnTo>
                  <a:pt x="151980" y="123329"/>
                </a:lnTo>
                <a:lnTo>
                  <a:pt x="156476" y="124815"/>
                </a:lnTo>
                <a:lnTo>
                  <a:pt x="165696" y="124815"/>
                </a:lnTo>
                <a:lnTo>
                  <a:pt x="169189" y="123583"/>
                </a:lnTo>
                <a:lnTo>
                  <a:pt x="174548" y="118656"/>
                </a:lnTo>
                <a:lnTo>
                  <a:pt x="156260" y="118617"/>
                </a:lnTo>
                <a:lnTo>
                  <a:pt x="151790" y="116217"/>
                </a:lnTo>
                <a:lnTo>
                  <a:pt x="147942" y="111391"/>
                </a:lnTo>
                <a:close/>
              </a:path>
              <a:path w="1049020" h="196850">
                <a:moveTo>
                  <a:pt x="166611" y="74421"/>
                </a:moveTo>
                <a:lnTo>
                  <a:pt x="158089" y="74421"/>
                </a:lnTo>
                <a:lnTo>
                  <a:pt x="154546" y="75628"/>
                </a:lnTo>
                <a:lnTo>
                  <a:pt x="149085" y="80467"/>
                </a:lnTo>
                <a:lnTo>
                  <a:pt x="147808" y="83426"/>
                </a:lnTo>
                <a:lnTo>
                  <a:pt x="147726" y="90068"/>
                </a:lnTo>
                <a:lnTo>
                  <a:pt x="148437" y="92354"/>
                </a:lnTo>
                <a:lnTo>
                  <a:pt x="151320" y="96329"/>
                </a:lnTo>
                <a:lnTo>
                  <a:pt x="153746" y="98336"/>
                </a:lnTo>
                <a:lnTo>
                  <a:pt x="166979" y="106324"/>
                </a:lnTo>
                <a:lnTo>
                  <a:pt x="169164" y="109169"/>
                </a:lnTo>
                <a:lnTo>
                  <a:pt x="169164" y="114007"/>
                </a:lnTo>
                <a:lnTo>
                  <a:pt x="168414" y="115557"/>
                </a:lnTo>
                <a:lnTo>
                  <a:pt x="165442" y="118008"/>
                </a:lnTo>
                <a:lnTo>
                  <a:pt x="163576" y="118617"/>
                </a:lnTo>
                <a:lnTo>
                  <a:pt x="174564" y="118617"/>
                </a:lnTo>
                <a:lnTo>
                  <a:pt x="175839" y="115557"/>
                </a:lnTo>
                <a:lnTo>
                  <a:pt x="175882" y="105968"/>
                </a:lnTo>
                <a:lnTo>
                  <a:pt x="172834" y="101409"/>
                </a:lnTo>
                <a:lnTo>
                  <a:pt x="158838" y="93217"/>
                </a:lnTo>
                <a:lnTo>
                  <a:pt x="157060" y="91871"/>
                </a:lnTo>
                <a:lnTo>
                  <a:pt x="154851" y="89293"/>
                </a:lnTo>
                <a:lnTo>
                  <a:pt x="154292" y="87922"/>
                </a:lnTo>
                <a:lnTo>
                  <a:pt x="154292" y="84785"/>
                </a:lnTo>
                <a:lnTo>
                  <a:pt x="155054" y="83426"/>
                </a:lnTo>
                <a:lnTo>
                  <a:pt x="158051" y="81292"/>
                </a:lnTo>
                <a:lnTo>
                  <a:pt x="159969" y="80759"/>
                </a:lnTo>
                <a:lnTo>
                  <a:pt x="173913" y="80759"/>
                </a:lnTo>
                <a:lnTo>
                  <a:pt x="173913" y="77889"/>
                </a:lnTo>
                <a:lnTo>
                  <a:pt x="170434" y="75577"/>
                </a:lnTo>
                <a:lnTo>
                  <a:pt x="166611" y="74421"/>
                </a:lnTo>
                <a:close/>
              </a:path>
              <a:path w="1049020" h="196850">
                <a:moveTo>
                  <a:pt x="173913" y="80759"/>
                </a:moveTo>
                <a:lnTo>
                  <a:pt x="166446" y="80759"/>
                </a:lnTo>
                <a:lnTo>
                  <a:pt x="170319" y="82473"/>
                </a:lnTo>
                <a:lnTo>
                  <a:pt x="173913" y="85877"/>
                </a:lnTo>
                <a:lnTo>
                  <a:pt x="173913" y="80759"/>
                </a:lnTo>
                <a:close/>
              </a:path>
              <a:path w="1049020" h="196850">
                <a:moveTo>
                  <a:pt x="203949" y="74993"/>
                </a:moveTo>
                <a:lnTo>
                  <a:pt x="183349" y="74993"/>
                </a:lnTo>
                <a:lnTo>
                  <a:pt x="183349" y="124256"/>
                </a:lnTo>
                <a:lnTo>
                  <a:pt x="190538" y="124256"/>
                </a:lnTo>
                <a:lnTo>
                  <a:pt x="190538" y="102920"/>
                </a:lnTo>
                <a:lnTo>
                  <a:pt x="200545" y="102920"/>
                </a:lnTo>
                <a:lnTo>
                  <a:pt x="204165" y="102412"/>
                </a:lnTo>
                <a:lnTo>
                  <a:pt x="209219" y="100418"/>
                </a:lnTo>
                <a:lnTo>
                  <a:pt x="211201" y="98818"/>
                </a:lnTo>
                <a:lnTo>
                  <a:pt x="212636" y="96646"/>
                </a:lnTo>
                <a:lnTo>
                  <a:pt x="190538" y="96646"/>
                </a:lnTo>
                <a:lnTo>
                  <a:pt x="190538" y="81254"/>
                </a:lnTo>
                <a:lnTo>
                  <a:pt x="213338" y="81254"/>
                </a:lnTo>
                <a:lnTo>
                  <a:pt x="207746" y="76250"/>
                </a:lnTo>
                <a:lnTo>
                  <a:pt x="203949" y="74993"/>
                </a:lnTo>
                <a:close/>
              </a:path>
              <a:path w="1049020" h="196850">
                <a:moveTo>
                  <a:pt x="237058" y="74777"/>
                </a:moveTo>
                <a:lnTo>
                  <a:pt x="232041" y="74777"/>
                </a:lnTo>
                <a:lnTo>
                  <a:pt x="210591" y="124256"/>
                </a:lnTo>
                <a:lnTo>
                  <a:pt x="217944" y="124256"/>
                </a:lnTo>
                <a:lnTo>
                  <a:pt x="224180" y="109677"/>
                </a:lnTo>
                <a:lnTo>
                  <a:pt x="252850" y="109677"/>
                </a:lnTo>
                <a:lnTo>
                  <a:pt x="250011" y="103403"/>
                </a:lnTo>
                <a:lnTo>
                  <a:pt x="227012" y="103403"/>
                </a:lnTo>
                <a:lnTo>
                  <a:pt x="234480" y="85585"/>
                </a:lnTo>
                <a:lnTo>
                  <a:pt x="241948" y="85585"/>
                </a:lnTo>
                <a:lnTo>
                  <a:pt x="237058" y="74777"/>
                </a:lnTo>
                <a:close/>
              </a:path>
              <a:path w="1049020" h="196850">
                <a:moveTo>
                  <a:pt x="252850" y="109677"/>
                </a:moveTo>
                <a:lnTo>
                  <a:pt x="245478" y="109677"/>
                </a:lnTo>
                <a:lnTo>
                  <a:pt x="252133" y="124256"/>
                </a:lnTo>
                <a:lnTo>
                  <a:pt x="259448" y="124256"/>
                </a:lnTo>
                <a:lnTo>
                  <a:pt x="252850" y="109677"/>
                </a:lnTo>
                <a:close/>
              </a:path>
              <a:path w="1049020" h="196850">
                <a:moveTo>
                  <a:pt x="241948" y="85585"/>
                </a:moveTo>
                <a:lnTo>
                  <a:pt x="234480" y="85585"/>
                </a:lnTo>
                <a:lnTo>
                  <a:pt x="242544" y="103403"/>
                </a:lnTo>
                <a:lnTo>
                  <a:pt x="250011" y="103403"/>
                </a:lnTo>
                <a:lnTo>
                  <a:pt x="241948" y="85585"/>
                </a:lnTo>
                <a:close/>
              </a:path>
              <a:path w="1049020" h="196850">
                <a:moveTo>
                  <a:pt x="213338" y="81254"/>
                </a:moveTo>
                <a:lnTo>
                  <a:pt x="204266" y="81254"/>
                </a:lnTo>
                <a:lnTo>
                  <a:pt x="207441" y="83781"/>
                </a:lnTo>
                <a:lnTo>
                  <a:pt x="207441" y="91338"/>
                </a:lnTo>
                <a:lnTo>
                  <a:pt x="206654" y="93268"/>
                </a:lnTo>
                <a:lnTo>
                  <a:pt x="203504" y="95973"/>
                </a:lnTo>
                <a:lnTo>
                  <a:pt x="201269" y="96646"/>
                </a:lnTo>
                <a:lnTo>
                  <a:pt x="212636" y="96646"/>
                </a:lnTo>
                <a:lnTo>
                  <a:pt x="214109" y="94399"/>
                </a:lnTo>
                <a:lnTo>
                  <a:pt x="214833" y="91871"/>
                </a:lnTo>
                <a:lnTo>
                  <a:pt x="214833" y="84734"/>
                </a:lnTo>
                <a:lnTo>
                  <a:pt x="213423" y="81330"/>
                </a:lnTo>
                <a:close/>
              </a:path>
              <a:path w="1049020" h="196850">
                <a:moveTo>
                  <a:pt x="88163" y="0"/>
                </a:moveTo>
                <a:lnTo>
                  <a:pt x="72732" y="0"/>
                </a:lnTo>
                <a:lnTo>
                  <a:pt x="66357" y="2400"/>
                </a:lnTo>
                <a:lnTo>
                  <a:pt x="56261" y="12026"/>
                </a:lnTo>
                <a:lnTo>
                  <a:pt x="53754" y="18059"/>
                </a:lnTo>
                <a:lnTo>
                  <a:pt x="53733" y="32613"/>
                </a:lnTo>
                <a:lnTo>
                  <a:pt x="56248" y="38569"/>
                </a:lnTo>
                <a:lnTo>
                  <a:pt x="66268" y="48082"/>
                </a:lnTo>
                <a:lnTo>
                  <a:pt x="72542" y="50457"/>
                </a:lnTo>
                <a:lnTo>
                  <a:pt x="87934" y="50457"/>
                </a:lnTo>
                <a:lnTo>
                  <a:pt x="94475" y="48082"/>
                </a:lnTo>
                <a:lnTo>
                  <a:pt x="98938" y="43980"/>
                </a:lnTo>
                <a:lnTo>
                  <a:pt x="74980" y="43980"/>
                </a:lnTo>
                <a:lnTo>
                  <a:pt x="70358" y="42214"/>
                </a:lnTo>
                <a:lnTo>
                  <a:pt x="62979" y="35178"/>
                </a:lnTo>
                <a:lnTo>
                  <a:pt x="61137" y="30759"/>
                </a:lnTo>
                <a:lnTo>
                  <a:pt x="61148" y="19964"/>
                </a:lnTo>
                <a:lnTo>
                  <a:pt x="62979" y="15493"/>
                </a:lnTo>
                <a:lnTo>
                  <a:pt x="70332" y="8445"/>
                </a:lnTo>
                <a:lnTo>
                  <a:pt x="75031" y="6692"/>
                </a:lnTo>
                <a:lnTo>
                  <a:pt x="99165" y="6692"/>
                </a:lnTo>
                <a:lnTo>
                  <a:pt x="94589" y="2400"/>
                </a:lnTo>
                <a:lnTo>
                  <a:pt x="88163" y="0"/>
                </a:lnTo>
                <a:close/>
              </a:path>
              <a:path w="1049020" h="196850">
                <a:moveTo>
                  <a:pt x="99165" y="6692"/>
                </a:moveTo>
                <a:lnTo>
                  <a:pt x="86169" y="6692"/>
                </a:lnTo>
                <a:lnTo>
                  <a:pt x="90741" y="8470"/>
                </a:lnTo>
                <a:lnTo>
                  <a:pt x="98196" y="15582"/>
                </a:lnTo>
                <a:lnTo>
                  <a:pt x="100050" y="19964"/>
                </a:lnTo>
                <a:lnTo>
                  <a:pt x="99955" y="30759"/>
                </a:lnTo>
                <a:lnTo>
                  <a:pt x="98196" y="35001"/>
                </a:lnTo>
                <a:lnTo>
                  <a:pt x="90741" y="42189"/>
                </a:lnTo>
                <a:lnTo>
                  <a:pt x="86093" y="43980"/>
                </a:lnTo>
                <a:lnTo>
                  <a:pt x="98938" y="43980"/>
                </a:lnTo>
                <a:lnTo>
                  <a:pt x="104825" y="38569"/>
                </a:lnTo>
                <a:lnTo>
                  <a:pt x="107400" y="32613"/>
                </a:lnTo>
                <a:lnTo>
                  <a:pt x="107416" y="18059"/>
                </a:lnTo>
                <a:lnTo>
                  <a:pt x="104851" y="12026"/>
                </a:lnTo>
                <a:lnTo>
                  <a:pt x="99165" y="6692"/>
                </a:lnTo>
                <a:close/>
              </a:path>
              <a:path w="1049020" h="196850">
                <a:moveTo>
                  <a:pt x="133388" y="698"/>
                </a:moveTo>
                <a:lnTo>
                  <a:pt x="116192" y="698"/>
                </a:lnTo>
                <a:lnTo>
                  <a:pt x="116192" y="49898"/>
                </a:lnTo>
                <a:lnTo>
                  <a:pt x="136906" y="49898"/>
                </a:lnTo>
                <a:lnTo>
                  <a:pt x="140081" y="49275"/>
                </a:lnTo>
                <a:lnTo>
                  <a:pt x="145161" y="46786"/>
                </a:lnTo>
                <a:lnTo>
                  <a:pt x="147078" y="45173"/>
                </a:lnTo>
                <a:lnTo>
                  <a:pt x="148108" y="43624"/>
                </a:lnTo>
                <a:lnTo>
                  <a:pt x="123342" y="43624"/>
                </a:lnTo>
                <a:lnTo>
                  <a:pt x="123342" y="28028"/>
                </a:lnTo>
                <a:lnTo>
                  <a:pt x="146858" y="28028"/>
                </a:lnTo>
                <a:lnTo>
                  <a:pt x="144970" y="26034"/>
                </a:lnTo>
                <a:lnTo>
                  <a:pt x="142062" y="24549"/>
                </a:lnTo>
                <a:lnTo>
                  <a:pt x="138417" y="23875"/>
                </a:lnTo>
                <a:lnTo>
                  <a:pt x="143497" y="21780"/>
                </a:lnTo>
                <a:lnTo>
                  <a:pt x="123342" y="21755"/>
                </a:lnTo>
                <a:lnTo>
                  <a:pt x="123342" y="6972"/>
                </a:lnTo>
                <a:lnTo>
                  <a:pt x="144289" y="6972"/>
                </a:lnTo>
                <a:lnTo>
                  <a:pt x="142989" y="4927"/>
                </a:lnTo>
                <a:lnTo>
                  <a:pt x="141236" y="3428"/>
                </a:lnTo>
                <a:lnTo>
                  <a:pt x="136613" y="1244"/>
                </a:lnTo>
                <a:lnTo>
                  <a:pt x="133388" y="698"/>
                </a:lnTo>
                <a:close/>
              </a:path>
              <a:path w="1049020" h="196850">
                <a:moveTo>
                  <a:pt x="146858" y="28028"/>
                </a:moveTo>
                <a:lnTo>
                  <a:pt x="133565" y="28028"/>
                </a:lnTo>
                <a:lnTo>
                  <a:pt x="136169" y="28333"/>
                </a:lnTo>
                <a:lnTo>
                  <a:pt x="139458" y="29552"/>
                </a:lnTo>
                <a:lnTo>
                  <a:pt x="140728" y="30479"/>
                </a:lnTo>
                <a:lnTo>
                  <a:pt x="142506" y="32969"/>
                </a:lnTo>
                <a:lnTo>
                  <a:pt x="142963" y="34340"/>
                </a:lnTo>
                <a:lnTo>
                  <a:pt x="142963" y="37299"/>
                </a:lnTo>
                <a:lnTo>
                  <a:pt x="134289" y="43624"/>
                </a:lnTo>
                <a:lnTo>
                  <a:pt x="148108" y="43624"/>
                </a:lnTo>
                <a:lnTo>
                  <a:pt x="149706" y="41198"/>
                </a:lnTo>
                <a:lnTo>
                  <a:pt x="150355" y="38988"/>
                </a:lnTo>
                <a:lnTo>
                  <a:pt x="150355" y="33312"/>
                </a:lnTo>
                <a:lnTo>
                  <a:pt x="149275" y="30581"/>
                </a:lnTo>
                <a:lnTo>
                  <a:pt x="146858" y="28028"/>
                </a:lnTo>
                <a:close/>
              </a:path>
              <a:path w="1049020" h="196850">
                <a:moveTo>
                  <a:pt x="144289" y="6972"/>
                </a:moveTo>
                <a:lnTo>
                  <a:pt x="135585" y="6972"/>
                </a:lnTo>
                <a:lnTo>
                  <a:pt x="138633" y="9321"/>
                </a:lnTo>
                <a:lnTo>
                  <a:pt x="138633" y="16319"/>
                </a:lnTo>
                <a:lnTo>
                  <a:pt x="137833" y="18173"/>
                </a:lnTo>
                <a:lnTo>
                  <a:pt x="134607" y="21043"/>
                </a:lnTo>
                <a:lnTo>
                  <a:pt x="131902" y="21755"/>
                </a:lnTo>
                <a:lnTo>
                  <a:pt x="143515" y="21755"/>
                </a:lnTo>
                <a:lnTo>
                  <a:pt x="146024" y="18326"/>
                </a:lnTo>
                <a:lnTo>
                  <a:pt x="146024" y="10972"/>
                </a:lnTo>
                <a:lnTo>
                  <a:pt x="145427" y="8762"/>
                </a:lnTo>
                <a:lnTo>
                  <a:pt x="144289" y="6972"/>
                </a:lnTo>
                <a:close/>
              </a:path>
            </a:pathLst>
          </a:custGeom>
          <a:solidFill>
            <a:srgbClr val="050204"/>
          </a:solidFill>
        </p:spPr>
        <p:txBody>
          <a:bodyPr wrap="square" lIns="0" tIns="0" rIns="0" bIns="0" rtlCol="0"/>
          <a:lstStyle/>
          <a:p>
            <a:endParaRPr/>
          </a:p>
        </p:txBody>
      </p:sp>
      <p:sp>
        <p:nvSpPr>
          <p:cNvPr id="14" name="object 14"/>
          <p:cNvSpPr/>
          <p:nvPr/>
        </p:nvSpPr>
        <p:spPr>
          <a:xfrm>
            <a:off x="3135833" y="1532483"/>
            <a:ext cx="107950" cy="572770"/>
          </a:xfrm>
          <a:custGeom>
            <a:avLst/>
            <a:gdLst/>
            <a:ahLst/>
            <a:cxnLst/>
            <a:rect l="l" t="t" r="r" b="b"/>
            <a:pathLst>
              <a:path w="107950" h="572769">
                <a:moveTo>
                  <a:pt x="107759" y="0"/>
                </a:moveTo>
                <a:lnTo>
                  <a:pt x="0" y="0"/>
                </a:lnTo>
                <a:lnTo>
                  <a:pt x="0" y="572427"/>
                </a:lnTo>
                <a:lnTo>
                  <a:pt x="107759" y="572427"/>
                </a:lnTo>
                <a:lnTo>
                  <a:pt x="107759" y="0"/>
                </a:lnTo>
                <a:close/>
              </a:path>
            </a:pathLst>
          </a:custGeom>
          <a:solidFill>
            <a:srgbClr val="25235D"/>
          </a:solidFill>
        </p:spPr>
        <p:txBody>
          <a:bodyPr wrap="square" lIns="0" tIns="0" rIns="0" bIns="0" rtlCol="0"/>
          <a:lstStyle/>
          <a:p>
            <a:endParaRPr/>
          </a:p>
        </p:txBody>
      </p:sp>
      <p:sp>
        <p:nvSpPr>
          <p:cNvPr id="15" name="object 15"/>
          <p:cNvSpPr/>
          <p:nvPr/>
        </p:nvSpPr>
        <p:spPr>
          <a:xfrm>
            <a:off x="3243592" y="1532483"/>
            <a:ext cx="107950" cy="572770"/>
          </a:xfrm>
          <a:custGeom>
            <a:avLst/>
            <a:gdLst/>
            <a:ahLst/>
            <a:cxnLst/>
            <a:rect l="l" t="t" r="r" b="b"/>
            <a:pathLst>
              <a:path w="107950" h="572769">
                <a:moveTo>
                  <a:pt x="107696" y="429323"/>
                </a:moveTo>
                <a:lnTo>
                  <a:pt x="0" y="429323"/>
                </a:lnTo>
                <a:lnTo>
                  <a:pt x="0" y="572427"/>
                </a:lnTo>
                <a:lnTo>
                  <a:pt x="107696" y="572427"/>
                </a:lnTo>
                <a:lnTo>
                  <a:pt x="107696" y="429323"/>
                </a:lnTo>
                <a:close/>
              </a:path>
              <a:path w="107950" h="572769">
                <a:moveTo>
                  <a:pt x="107696" y="0"/>
                </a:moveTo>
                <a:lnTo>
                  <a:pt x="0" y="0"/>
                </a:lnTo>
                <a:lnTo>
                  <a:pt x="0" y="143116"/>
                </a:lnTo>
                <a:lnTo>
                  <a:pt x="107696" y="143116"/>
                </a:lnTo>
                <a:lnTo>
                  <a:pt x="107696" y="0"/>
                </a:lnTo>
                <a:close/>
              </a:path>
            </a:pathLst>
          </a:custGeom>
          <a:solidFill>
            <a:srgbClr val="D51F27"/>
          </a:solidFill>
        </p:spPr>
        <p:txBody>
          <a:bodyPr wrap="square" lIns="0" tIns="0" rIns="0" bIns="0" rtlCol="0"/>
          <a:lstStyle/>
          <a:p>
            <a:endParaRPr/>
          </a:p>
        </p:txBody>
      </p:sp>
      <p:pic>
        <p:nvPicPr>
          <p:cNvPr id="16" name="object 16"/>
          <p:cNvPicPr/>
          <p:nvPr/>
        </p:nvPicPr>
        <p:blipFill>
          <a:blip r:embed="rId6" cstate="print"/>
          <a:stretch>
            <a:fillRect/>
          </a:stretch>
        </p:blipFill>
        <p:spPr>
          <a:xfrm>
            <a:off x="3163345" y="1672548"/>
            <a:ext cx="68884" cy="65519"/>
          </a:xfrm>
          <a:prstGeom prst="rect">
            <a:avLst/>
          </a:prstGeom>
        </p:spPr>
      </p:pic>
      <p:pic>
        <p:nvPicPr>
          <p:cNvPr id="17" name="object 17"/>
          <p:cNvPicPr/>
          <p:nvPr/>
        </p:nvPicPr>
        <p:blipFill>
          <a:blip r:embed="rId6" cstate="print"/>
          <a:stretch>
            <a:fillRect/>
          </a:stretch>
        </p:blipFill>
        <p:spPr>
          <a:xfrm>
            <a:off x="3144432" y="1785392"/>
            <a:ext cx="68884" cy="65519"/>
          </a:xfrm>
          <a:prstGeom prst="rect">
            <a:avLst/>
          </a:prstGeom>
        </p:spPr>
      </p:pic>
      <p:pic>
        <p:nvPicPr>
          <p:cNvPr id="18" name="object 18"/>
          <p:cNvPicPr/>
          <p:nvPr/>
        </p:nvPicPr>
        <p:blipFill>
          <a:blip r:embed="rId7" cstate="print"/>
          <a:stretch>
            <a:fillRect/>
          </a:stretch>
        </p:blipFill>
        <p:spPr>
          <a:xfrm>
            <a:off x="3166111" y="1906659"/>
            <a:ext cx="68884" cy="65519"/>
          </a:xfrm>
          <a:prstGeom prst="rect">
            <a:avLst/>
          </a:prstGeom>
        </p:spPr>
      </p:pic>
      <p:sp>
        <p:nvSpPr>
          <p:cNvPr id="19" name="object 19"/>
          <p:cNvSpPr/>
          <p:nvPr/>
        </p:nvSpPr>
        <p:spPr>
          <a:xfrm>
            <a:off x="3243592" y="1675599"/>
            <a:ext cx="107950" cy="286385"/>
          </a:xfrm>
          <a:custGeom>
            <a:avLst/>
            <a:gdLst/>
            <a:ahLst/>
            <a:cxnLst/>
            <a:rect l="l" t="t" r="r" b="b"/>
            <a:pathLst>
              <a:path w="107950" h="286385">
                <a:moveTo>
                  <a:pt x="107696" y="0"/>
                </a:moveTo>
                <a:lnTo>
                  <a:pt x="0" y="0"/>
                </a:lnTo>
                <a:lnTo>
                  <a:pt x="0" y="286207"/>
                </a:lnTo>
                <a:lnTo>
                  <a:pt x="107696" y="286207"/>
                </a:lnTo>
                <a:lnTo>
                  <a:pt x="107696" y="0"/>
                </a:lnTo>
                <a:close/>
              </a:path>
            </a:pathLst>
          </a:custGeom>
          <a:solidFill>
            <a:srgbClr val="FDB527"/>
          </a:solidFill>
        </p:spPr>
        <p:txBody>
          <a:bodyPr wrap="square" lIns="0" tIns="0" rIns="0" bIns="0" rtlCol="0"/>
          <a:lstStyle/>
          <a:p>
            <a:endParaRPr/>
          </a:p>
        </p:txBody>
      </p:sp>
      <p:sp>
        <p:nvSpPr>
          <p:cNvPr id="20" name="object 20"/>
          <p:cNvSpPr/>
          <p:nvPr/>
        </p:nvSpPr>
        <p:spPr>
          <a:xfrm>
            <a:off x="2026500" y="1809838"/>
            <a:ext cx="294005" cy="293370"/>
          </a:xfrm>
          <a:custGeom>
            <a:avLst/>
            <a:gdLst/>
            <a:ahLst/>
            <a:cxnLst/>
            <a:rect l="l" t="t" r="r" b="b"/>
            <a:pathLst>
              <a:path w="294005" h="293369">
                <a:moveTo>
                  <a:pt x="293408" y="226060"/>
                </a:moveTo>
                <a:lnTo>
                  <a:pt x="67157" y="226060"/>
                </a:lnTo>
                <a:lnTo>
                  <a:pt x="67157" y="0"/>
                </a:lnTo>
                <a:lnTo>
                  <a:pt x="0" y="0"/>
                </a:lnTo>
                <a:lnTo>
                  <a:pt x="0" y="226060"/>
                </a:lnTo>
                <a:lnTo>
                  <a:pt x="0" y="293370"/>
                </a:lnTo>
                <a:lnTo>
                  <a:pt x="293408" y="293370"/>
                </a:lnTo>
                <a:lnTo>
                  <a:pt x="293408" y="226060"/>
                </a:lnTo>
                <a:close/>
              </a:path>
            </a:pathLst>
          </a:custGeom>
          <a:solidFill>
            <a:srgbClr val="050204"/>
          </a:solidFill>
        </p:spPr>
        <p:txBody>
          <a:bodyPr wrap="square" lIns="0" tIns="0" rIns="0" bIns="0" rtlCol="0"/>
          <a:lstStyle/>
          <a:p>
            <a:endParaRPr/>
          </a:p>
        </p:txBody>
      </p:sp>
      <p:sp>
        <p:nvSpPr>
          <p:cNvPr id="21" name="object 21"/>
          <p:cNvSpPr/>
          <p:nvPr/>
        </p:nvSpPr>
        <p:spPr>
          <a:xfrm>
            <a:off x="2417610" y="1415160"/>
            <a:ext cx="294005" cy="293370"/>
          </a:xfrm>
          <a:custGeom>
            <a:avLst/>
            <a:gdLst/>
            <a:ahLst/>
            <a:cxnLst/>
            <a:rect l="l" t="t" r="r" b="b"/>
            <a:pathLst>
              <a:path w="294005" h="293369">
                <a:moveTo>
                  <a:pt x="293433" y="0"/>
                </a:moveTo>
                <a:lnTo>
                  <a:pt x="0" y="0"/>
                </a:lnTo>
                <a:lnTo>
                  <a:pt x="0" y="67310"/>
                </a:lnTo>
                <a:lnTo>
                  <a:pt x="226263" y="67310"/>
                </a:lnTo>
                <a:lnTo>
                  <a:pt x="226263" y="293370"/>
                </a:lnTo>
                <a:lnTo>
                  <a:pt x="293433" y="293370"/>
                </a:lnTo>
                <a:lnTo>
                  <a:pt x="293433" y="67310"/>
                </a:lnTo>
                <a:lnTo>
                  <a:pt x="293433" y="0"/>
                </a:lnTo>
                <a:close/>
              </a:path>
            </a:pathLst>
          </a:custGeom>
          <a:solidFill>
            <a:srgbClr val="A30134"/>
          </a:solidFill>
        </p:spPr>
        <p:txBody>
          <a:bodyPr wrap="square" lIns="0" tIns="0" rIns="0" bIns="0" rtlCol="0"/>
          <a:lstStyle/>
          <a:p>
            <a:endParaRPr/>
          </a:p>
        </p:txBody>
      </p:sp>
      <p:sp>
        <p:nvSpPr>
          <p:cNvPr id="22" name="object 22"/>
          <p:cNvSpPr/>
          <p:nvPr/>
        </p:nvSpPr>
        <p:spPr>
          <a:xfrm>
            <a:off x="2026500" y="1415173"/>
            <a:ext cx="294005" cy="293370"/>
          </a:xfrm>
          <a:custGeom>
            <a:avLst/>
            <a:gdLst/>
            <a:ahLst/>
            <a:cxnLst/>
            <a:rect l="l" t="t" r="r" b="b"/>
            <a:pathLst>
              <a:path w="294005" h="293369">
                <a:moveTo>
                  <a:pt x="293420" y="0"/>
                </a:moveTo>
                <a:lnTo>
                  <a:pt x="0" y="0"/>
                </a:lnTo>
                <a:lnTo>
                  <a:pt x="0" y="67310"/>
                </a:lnTo>
                <a:lnTo>
                  <a:pt x="0" y="293370"/>
                </a:lnTo>
                <a:lnTo>
                  <a:pt x="67170" y="293370"/>
                </a:lnTo>
                <a:lnTo>
                  <a:pt x="67170" y="67310"/>
                </a:lnTo>
                <a:lnTo>
                  <a:pt x="293420" y="67310"/>
                </a:lnTo>
                <a:lnTo>
                  <a:pt x="293420" y="0"/>
                </a:lnTo>
                <a:close/>
              </a:path>
            </a:pathLst>
          </a:custGeom>
          <a:solidFill>
            <a:srgbClr val="999B9E"/>
          </a:solidFill>
        </p:spPr>
        <p:txBody>
          <a:bodyPr wrap="square" lIns="0" tIns="0" rIns="0" bIns="0" rtlCol="0"/>
          <a:lstStyle/>
          <a:p>
            <a:endParaRPr/>
          </a:p>
        </p:txBody>
      </p:sp>
      <p:sp>
        <p:nvSpPr>
          <p:cNvPr id="23" name="object 23"/>
          <p:cNvSpPr/>
          <p:nvPr/>
        </p:nvSpPr>
        <p:spPr>
          <a:xfrm>
            <a:off x="2026881" y="1754723"/>
            <a:ext cx="686435" cy="467995"/>
          </a:xfrm>
          <a:custGeom>
            <a:avLst/>
            <a:gdLst/>
            <a:ahLst/>
            <a:cxnLst/>
            <a:rect l="l" t="t" r="r" b="b"/>
            <a:pathLst>
              <a:path w="686435" h="467994">
                <a:moveTo>
                  <a:pt x="47740" y="461733"/>
                </a:moveTo>
                <a:lnTo>
                  <a:pt x="36439" y="461733"/>
                </a:lnTo>
                <a:lnTo>
                  <a:pt x="42090" y="467372"/>
                </a:lnTo>
                <a:lnTo>
                  <a:pt x="47740" y="461733"/>
                </a:lnTo>
                <a:close/>
              </a:path>
              <a:path w="686435" h="467994">
                <a:moveTo>
                  <a:pt x="30775" y="400291"/>
                </a:moveTo>
                <a:lnTo>
                  <a:pt x="16258" y="400291"/>
                </a:lnTo>
                <a:lnTo>
                  <a:pt x="10683" y="402793"/>
                </a:lnTo>
                <a:lnTo>
                  <a:pt x="6213" y="407288"/>
                </a:lnTo>
                <a:lnTo>
                  <a:pt x="2503" y="412439"/>
                </a:lnTo>
                <a:lnTo>
                  <a:pt x="645" y="418306"/>
                </a:lnTo>
                <a:lnTo>
                  <a:pt x="0" y="425030"/>
                </a:lnTo>
                <a:lnTo>
                  <a:pt x="42" y="440918"/>
                </a:lnTo>
                <a:lnTo>
                  <a:pt x="16258" y="465226"/>
                </a:lnTo>
                <a:lnTo>
                  <a:pt x="28552" y="465226"/>
                </a:lnTo>
                <a:lnTo>
                  <a:pt x="32845" y="464057"/>
                </a:lnTo>
                <a:lnTo>
                  <a:pt x="36439" y="461733"/>
                </a:lnTo>
                <a:lnTo>
                  <a:pt x="47740" y="461733"/>
                </a:lnTo>
                <a:lnTo>
                  <a:pt x="48631" y="460844"/>
                </a:lnTo>
                <a:lnTo>
                  <a:pt x="43157" y="455371"/>
                </a:lnTo>
                <a:lnTo>
                  <a:pt x="44022" y="454101"/>
                </a:lnTo>
                <a:lnTo>
                  <a:pt x="20107" y="454101"/>
                </a:lnTo>
                <a:lnTo>
                  <a:pt x="17249" y="452754"/>
                </a:lnTo>
                <a:lnTo>
                  <a:pt x="15446" y="450697"/>
                </a:lnTo>
                <a:lnTo>
                  <a:pt x="13033" y="448017"/>
                </a:lnTo>
                <a:lnTo>
                  <a:pt x="12410" y="445046"/>
                </a:lnTo>
                <a:lnTo>
                  <a:pt x="12410" y="420471"/>
                </a:lnTo>
                <a:lnTo>
                  <a:pt x="13033" y="417512"/>
                </a:lnTo>
                <a:lnTo>
                  <a:pt x="15446" y="414820"/>
                </a:lnTo>
                <a:lnTo>
                  <a:pt x="17249" y="412749"/>
                </a:lnTo>
                <a:lnTo>
                  <a:pt x="20107" y="411416"/>
                </a:lnTo>
                <a:lnTo>
                  <a:pt x="43729" y="411416"/>
                </a:lnTo>
                <a:lnTo>
                  <a:pt x="40757" y="407288"/>
                </a:lnTo>
                <a:lnTo>
                  <a:pt x="36248" y="402793"/>
                </a:lnTo>
                <a:lnTo>
                  <a:pt x="30775" y="400291"/>
                </a:lnTo>
                <a:close/>
              </a:path>
              <a:path w="686435" h="467994">
                <a:moveTo>
                  <a:pt x="28743" y="440918"/>
                </a:moveTo>
                <a:lnTo>
                  <a:pt x="22075" y="447471"/>
                </a:lnTo>
                <a:lnTo>
                  <a:pt x="27638" y="452932"/>
                </a:lnTo>
                <a:lnTo>
                  <a:pt x="26482" y="453732"/>
                </a:lnTo>
                <a:lnTo>
                  <a:pt x="25047" y="454101"/>
                </a:lnTo>
                <a:lnTo>
                  <a:pt x="44022" y="454101"/>
                </a:lnTo>
                <a:lnTo>
                  <a:pt x="47196" y="449440"/>
                </a:lnTo>
                <a:lnTo>
                  <a:pt x="47148" y="445668"/>
                </a:lnTo>
                <a:lnTo>
                  <a:pt x="33467" y="445668"/>
                </a:lnTo>
                <a:lnTo>
                  <a:pt x="28743" y="440918"/>
                </a:lnTo>
                <a:close/>
              </a:path>
              <a:path w="686435" h="467994">
                <a:moveTo>
                  <a:pt x="43729" y="411416"/>
                </a:moveTo>
                <a:lnTo>
                  <a:pt x="26926" y="411416"/>
                </a:lnTo>
                <a:lnTo>
                  <a:pt x="29708" y="412749"/>
                </a:lnTo>
                <a:lnTo>
                  <a:pt x="31498" y="414820"/>
                </a:lnTo>
                <a:lnTo>
                  <a:pt x="33924" y="417512"/>
                </a:lnTo>
                <a:lnTo>
                  <a:pt x="34648" y="420471"/>
                </a:lnTo>
                <a:lnTo>
                  <a:pt x="34583" y="440480"/>
                </a:lnTo>
                <a:lnTo>
                  <a:pt x="34458" y="442887"/>
                </a:lnTo>
                <a:lnTo>
                  <a:pt x="33467" y="445668"/>
                </a:lnTo>
                <a:lnTo>
                  <a:pt x="47148" y="445668"/>
                </a:lnTo>
                <a:lnTo>
                  <a:pt x="47107" y="432752"/>
                </a:lnTo>
                <a:lnTo>
                  <a:pt x="47020" y="425030"/>
                </a:lnTo>
                <a:lnTo>
                  <a:pt x="46346" y="418306"/>
                </a:lnTo>
                <a:lnTo>
                  <a:pt x="44465" y="412439"/>
                </a:lnTo>
                <a:lnTo>
                  <a:pt x="43729" y="411416"/>
                </a:lnTo>
                <a:close/>
              </a:path>
              <a:path w="686435" h="467994">
                <a:moveTo>
                  <a:pt x="84800" y="400824"/>
                </a:moveTo>
                <a:lnTo>
                  <a:pt x="59781" y="400824"/>
                </a:lnTo>
                <a:lnTo>
                  <a:pt x="59781" y="464692"/>
                </a:lnTo>
                <a:lnTo>
                  <a:pt x="72265" y="464692"/>
                </a:lnTo>
                <a:lnTo>
                  <a:pt x="72265" y="439216"/>
                </a:lnTo>
                <a:lnTo>
                  <a:pt x="94945" y="439216"/>
                </a:lnTo>
                <a:lnTo>
                  <a:pt x="93881" y="437159"/>
                </a:lnTo>
                <a:lnTo>
                  <a:pt x="100040" y="434911"/>
                </a:lnTo>
                <a:lnTo>
                  <a:pt x="105527" y="429361"/>
                </a:lnTo>
                <a:lnTo>
                  <a:pt x="105527" y="428802"/>
                </a:lnTo>
                <a:lnTo>
                  <a:pt x="72265" y="428802"/>
                </a:lnTo>
                <a:lnTo>
                  <a:pt x="72265" y="411949"/>
                </a:lnTo>
                <a:lnTo>
                  <a:pt x="103545" y="411949"/>
                </a:lnTo>
                <a:lnTo>
                  <a:pt x="100045" y="406603"/>
                </a:lnTo>
                <a:lnTo>
                  <a:pt x="93531" y="402380"/>
                </a:lnTo>
                <a:lnTo>
                  <a:pt x="84800" y="400824"/>
                </a:lnTo>
                <a:close/>
              </a:path>
              <a:path w="686435" h="467994">
                <a:moveTo>
                  <a:pt x="94945" y="439216"/>
                </a:moveTo>
                <a:lnTo>
                  <a:pt x="81219" y="439216"/>
                </a:lnTo>
                <a:lnTo>
                  <a:pt x="93703" y="464692"/>
                </a:lnTo>
                <a:lnTo>
                  <a:pt x="108118" y="464692"/>
                </a:lnTo>
                <a:lnTo>
                  <a:pt x="94945" y="439216"/>
                </a:lnTo>
                <a:close/>
              </a:path>
              <a:path w="686435" h="467994">
                <a:moveTo>
                  <a:pt x="103545" y="411949"/>
                </a:moveTo>
                <a:lnTo>
                  <a:pt x="89474" y="411949"/>
                </a:lnTo>
                <a:lnTo>
                  <a:pt x="93068" y="415455"/>
                </a:lnTo>
                <a:lnTo>
                  <a:pt x="93068" y="425310"/>
                </a:lnTo>
                <a:lnTo>
                  <a:pt x="89474" y="428802"/>
                </a:lnTo>
                <a:lnTo>
                  <a:pt x="105527" y="428802"/>
                </a:lnTo>
                <a:lnTo>
                  <a:pt x="105527" y="420382"/>
                </a:lnTo>
                <a:lnTo>
                  <a:pt x="104119" y="412826"/>
                </a:lnTo>
                <a:lnTo>
                  <a:pt x="103545" y="411949"/>
                </a:lnTo>
                <a:close/>
              </a:path>
              <a:path w="686435" h="467994">
                <a:moveTo>
                  <a:pt x="148161" y="400824"/>
                </a:moveTo>
                <a:lnTo>
                  <a:pt x="118468" y="400824"/>
                </a:lnTo>
                <a:lnTo>
                  <a:pt x="118468" y="464680"/>
                </a:lnTo>
                <a:lnTo>
                  <a:pt x="148161" y="464680"/>
                </a:lnTo>
                <a:lnTo>
                  <a:pt x="154155" y="462813"/>
                </a:lnTo>
                <a:lnTo>
                  <a:pt x="158384" y="458584"/>
                </a:lnTo>
                <a:lnTo>
                  <a:pt x="161897" y="453567"/>
                </a:lnTo>
                <a:lnTo>
                  <a:pt x="130952" y="453567"/>
                </a:lnTo>
                <a:lnTo>
                  <a:pt x="130952" y="411949"/>
                </a:lnTo>
                <a:lnTo>
                  <a:pt x="161953" y="411949"/>
                </a:lnTo>
                <a:lnTo>
                  <a:pt x="158384" y="406920"/>
                </a:lnTo>
                <a:lnTo>
                  <a:pt x="154155" y="402716"/>
                </a:lnTo>
                <a:lnTo>
                  <a:pt x="148161" y="400824"/>
                </a:lnTo>
                <a:close/>
              </a:path>
              <a:path w="686435" h="467994">
                <a:moveTo>
                  <a:pt x="161953" y="411949"/>
                </a:moveTo>
                <a:lnTo>
                  <a:pt x="144655" y="411949"/>
                </a:lnTo>
                <a:lnTo>
                  <a:pt x="147526" y="413283"/>
                </a:lnTo>
                <a:lnTo>
                  <a:pt x="149685" y="415886"/>
                </a:lnTo>
                <a:lnTo>
                  <a:pt x="152009" y="418757"/>
                </a:lnTo>
                <a:lnTo>
                  <a:pt x="152377" y="422808"/>
                </a:lnTo>
                <a:lnTo>
                  <a:pt x="152377" y="442175"/>
                </a:lnTo>
                <a:lnTo>
                  <a:pt x="152009" y="446747"/>
                </a:lnTo>
                <a:lnTo>
                  <a:pt x="149685" y="449618"/>
                </a:lnTo>
                <a:lnTo>
                  <a:pt x="147526" y="452221"/>
                </a:lnTo>
                <a:lnTo>
                  <a:pt x="144655" y="453567"/>
                </a:lnTo>
                <a:lnTo>
                  <a:pt x="161897" y="453567"/>
                </a:lnTo>
                <a:lnTo>
                  <a:pt x="162414" y="452829"/>
                </a:lnTo>
                <a:lnTo>
                  <a:pt x="164296" y="446444"/>
                </a:lnTo>
                <a:lnTo>
                  <a:pt x="164835" y="439605"/>
                </a:lnTo>
                <a:lnTo>
                  <a:pt x="164835" y="425456"/>
                </a:lnTo>
                <a:lnTo>
                  <a:pt x="164282" y="418757"/>
                </a:lnTo>
                <a:lnTo>
                  <a:pt x="162414" y="412599"/>
                </a:lnTo>
                <a:lnTo>
                  <a:pt x="161953" y="411949"/>
                </a:lnTo>
                <a:close/>
              </a:path>
              <a:path w="686435" h="467994">
                <a:moveTo>
                  <a:pt x="190058" y="400824"/>
                </a:moveTo>
                <a:lnTo>
                  <a:pt x="177587" y="400824"/>
                </a:lnTo>
                <a:lnTo>
                  <a:pt x="177587" y="464692"/>
                </a:lnTo>
                <a:lnTo>
                  <a:pt x="190058" y="464692"/>
                </a:lnTo>
                <a:lnTo>
                  <a:pt x="190058" y="400824"/>
                </a:lnTo>
                <a:close/>
              </a:path>
              <a:path w="686435" h="467994">
                <a:moveTo>
                  <a:pt x="239270" y="400291"/>
                </a:moveTo>
                <a:lnTo>
                  <a:pt x="232984" y="400291"/>
                </a:lnTo>
                <a:lnTo>
                  <a:pt x="227244" y="402628"/>
                </a:lnTo>
                <a:lnTo>
                  <a:pt x="222938" y="406920"/>
                </a:lnTo>
                <a:lnTo>
                  <a:pt x="219465" y="411587"/>
                </a:lnTo>
                <a:lnTo>
                  <a:pt x="217682" y="417012"/>
                </a:lnTo>
                <a:lnTo>
                  <a:pt x="217025" y="423849"/>
                </a:lnTo>
                <a:lnTo>
                  <a:pt x="217025" y="441655"/>
                </a:lnTo>
                <a:lnTo>
                  <a:pt x="232984" y="465226"/>
                </a:lnTo>
                <a:lnTo>
                  <a:pt x="239270" y="465226"/>
                </a:lnTo>
                <a:lnTo>
                  <a:pt x="247241" y="463943"/>
                </a:lnTo>
                <a:lnTo>
                  <a:pt x="253834" y="460221"/>
                </a:lnTo>
                <a:lnTo>
                  <a:pt x="254719" y="459130"/>
                </a:lnTo>
                <a:lnTo>
                  <a:pt x="235041" y="459130"/>
                </a:lnTo>
                <a:lnTo>
                  <a:pt x="231003" y="457517"/>
                </a:lnTo>
                <a:lnTo>
                  <a:pt x="224196" y="450507"/>
                </a:lnTo>
                <a:lnTo>
                  <a:pt x="223760" y="446214"/>
                </a:lnTo>
                <a:lnTo>
                  <a:pt x="223760" y="419303"/>
                </a:lnTo>
                <a:lnTo>
                  <a:pt x="224196" y="414997"/>
                </a:lnTo>
                <a:lnTo>
                  <a:pt x="228234" y="410883"/>
                </a:lnTo>
                <a:lnTo>
                  <a:pt x="231003" y="408000"/>
                </a:lnTo>
                <a:lnTo>
                  <a:pt x="235041" y="406387"/>
                </a:lnTo>
                <a:lnTo>
                  <a:pt x="254723" y="406387"/>
                </a:lnTo>
                <a:lnTo>
                  <a:pt x="253839" y="405291"/>
                </a:lnTo>
                <a:lnTo>
                  <a:pt x="247271" y="401572"/>
                </a:lnTo>
                <a:lnTo>
                  <a:pt x="239270" y="400291"/>
                </a:lnTo>
                <a:close/>
              </a:path>
              <a:path w="686435" h="467994">
                <a:moveTo>
                  <a:pt x="261407" y="446214"/>
                </a:moveTo>
                <a:lnTo>
                  <a:pt x="254599" y="446214"/>
                </a:lnTo>
                <a:lnTo>
                  <a:pt x="252898" y="454024"/>
                </a:lnTo>
                <a:lnTo>
                  <a:pt x="247246" y="459130"/>
                </a:lnTo>
                <a:lnTo>
                  <a:pt x="254719" y="459130"/>
                </a:lnTo>
                <a:lnTo>
                  <a:pt x="258680" y="454248"/>
                </a:lnTo>
                <a:lnTo>
                  <a:pt x="261407" y="446214"/>
                </a:lnTo>
                <a:close/>
              </a:path>
              <a:path w="686435" h="467994">
                <a:moveTo>
                  <a:pt x="254723" y="406387"/>
                </a:moveTo>
                <a:lnTo>
                  <a:pt x="247246" y="406387"/>
                </a:lnTo>
                <a:lnTo>
                  <a:pt x="252720" y="411505"/>
                </a:lnTo>
                <a:lnTo>
                  <a:pt x="254409" y="419303"/>
                </a:lnTo>
                <a:lnTo>
                  <a:pt x="261407" y="419303"/>
                </a:lnTo>
                <a:lnTo>
                  <a:pt x="258657" y="411264"/>
                </a:lnTo>
                <a:lnTo>
                  <a:pt x="254723" y="406387"/>
                </a:lnTo>
                <a:close/>
              </a:path>
              <a:path w="686435" h="467994">
                <a:moveTo>
                  <a:pt x="302770" y="400291"/>
                </a:moveTo>
                <a:lnTo>
                  <a:pt x="290032" y="400291"/>
                </a:lnTo>
                <a:lnTo>
                  <a:pt x="284406" y="402628"/>
                </a:lnTo>
                <a:lnTo>
                  <a:pt x="280088" y="406920"/>
                </a:lnTo>
                <a:lnTo>
                  <a:pt x="276615" y="411587"/>
                </a:lnTo>
                <a:lnTo>
                  <a:pt x="274832" y="417012"/>
                </a:lnTo>
                <a:lnTo>
                  <a:pt x="274175" y="423849"/>
                </a:lnTo>
                <a:lnTo>
                  <a:pt x="274175" y="441655"/>
                </a:lnTo>
                <a:lnTo>
                  <a:pt x="290032" y="465226"/>
                </a:lnTo>
                <a:lnTo>
                  <a:pt x="302770" y="465226"/>
                </a:lnTo>
                <a:lnTo>
                  <a:pt x="308435" y="462889"/>
                </a:lnTo>
                <a:lnTo>
                  <a:pt x="312207" y="459117"/>
                </a:lnTo>
                <a:lnTo>
                  <a:pt x="292191" y="459117"/>
                </a:lnTo>
                <a:lnTo>
                  <a:pt x="288153" y="457428"/>
                </a:lnTo>
                <a:lnTo>
                  <a:pt x="285384" y="454558"/>
                </a:lnTo>
                <a:lnTo>
                  <a:pt x="281333" y="450418"/>
                </a:lnTo>
                <a:lnTo>
                  <a:pt x="280901" y="446125"/>
                </a:lnTo>
                <a:lnTo>
                  <a:pt x="280901" y="419392"/>
                </a:lnTo>
                <a:lnTo>
                  <a:pt x="281333" y="415086"/>
                </a:lnTo>
                <a:lnTo>
                  <a:pt x="285384" y="410959"/>
                </a:lnTo>
                <a:lnTo>
                  <a:pt x="288153" y="408101"/>
                </a:lnTo>
                <a:lnTo>
                  <a:pt x="292191" y="406387"/>
                </a:lnTo>
                <a:lnTo>
                  <a:pt x="312205" y="406387"/>
                </a:lnTo>
                <a:lnTo>
                  <a:pt x="308435" y="402628"/>
                </a:lnTo>
                <a:lnTo>
                  <a:pt x="302770" y="400291"/>
                </a:lnTo>
                <a:close/>
              </a:path>
              <a:path w="686435" h="467994">
                <a:moveTo>
                  <a:pt x="312205" y="406387"/>
                </a:moveTo>
                <a:lnTo>
                  <a:pt x="300637" y="406387"/>
                </a:lnTo>
                <a:lnTo>
                  <a:pt x="304675" y="408101"/>
                </a:lnTo>
                <a:lnTo>
                  <a:pt x="307431" y="410959"/>
                </a:lnTo>
                <a:lnTo>
                  <a:pt x="311483" y="415086"/>
                </a:lnTo>
                <a:lnTo>
                  <a:pt x="311940" y="419392"/>
                </a:lnTo>
                <a:lnTo>
                  <a:pt x="311940" y="446125"/>
                </a:lnTo>
                <a:lnTo>
                  <a:pt x="311483" y="450418"/>
                </a:lnTo>
                <a:lnTo>
                  <a:pt x="307431" y="454558"/>
                </a:lnTo>
                <a:lnTo>
                  <a:pt x="304675" y="457428"/>
                </a:lnTo>
                <a:lnTo>
                  <a:pt x="300637" y="459117"/>
                </a:lnTo>
                <a:lnTo>
                  <a:pt x="312207" y="459117"/>
                </a:lnTo>
                <a:lnTo>
                  <a:pt x="312740" y="458584"/>
                </a:lnTo>
                <a:lnTo>
                  <a:pt x="316213" y="453917"/>
                </a:lnTo>
                <a:lnTo>
                  <a:pt x="317996" y="448492"/>
                </a:lnTo>
                <a:lnTo>
                  <a:pt x="318653" y="441655"/>
                </a:lnTo>
                <a:lnTo>
                  <a:pt x="318653" y="423849"/>
                </a:lnTo>
                <a:lnTo>
                  <a:pt x="317996" y="417012"/>
                </a:lnTo>
                <a:lnTo>
                  <a:pt x="316213" y="411587"/>
                </a:lnTo>
                <a:lnTo>
                  <a:pt x="312740" y="406920"/>
                </a:lnTo>
                <a:lnTo>
                  <a:pt x="312205" y="406387"/>
                </a:lnTo>
                <a:close/>
              </a:path>
              <a:path w="686435" h="467994">
                <a:moveTo>
                  <a:pt x="340756" y="400824"/>
                </a:moveTo>
                <a:lnTo>
                  <a:pt x="333936" y="400824"/>
                </a:lnTo>
                <a:lnTo>
                  <a:pt x="333936" y="443610"/>
                </a:lnTo>
                <a:lnTo>
                  <a:pt x="335597" y="452367"/>
                </a:lnTo>
                <a:lnTo>
                  <a:pt x="340218" y="459200"/>
                </a:lnTo>
                <a:lnTo>
                  <a:pt x="347261" y="463642"/>
                </a:lnTo>
                <a:lnTo>
                  <a:pt x="356187" y="465226"/>
                </a:lnTo>
                <a:lnTo>
                  <a:pt x="365126" y="463642"/>
                </a:lnTo>
                <a:lnTo>
                  <a:pt x="372200" y="459200"/>
                </a:lnTo>
                <a:lnTo>
                  <a:pt x="346852" y="459130"/>
                </a:lnTo>
                <a:lnTo>
                  <a:pt x="340756" y="452754"/>
                </a:lnTo>
                <a:lnTo>
                  <a:pt x="340756" y="400824"/>
                </a:lnTo>
                <a:close/>
              </a:path>
              <a:path w="686435" h="467994">
                <a:moveTo>
                  <a:pt x="378526" y="400824"/>
                </a:moveTo>
                <a:lnTo>
                  <a:pt x="371706" y="400824"/>
                </a:lnTo>
                <a:lnTo>
                  <a:pt x="371706" y="452754"/>
                </a:lnTo>
                <a:lnTo>
                  <a:pt x="365508" y="459130"/>
                </a:lnTo>
                <a:lnTo>
                  <a:pt x="372247" y="459130"/>
                </a:lnTo>
                <a:lnTo>
                  <a:pt x="376852" y="452367"/>
                </a:lnTo>
                <a:lnTo>
                  <a:pt x="378526" y="443610"/>
                </a:lnTo>
                <a:lnTo>
                  <a:pt x="378526" y="400824"/>
                </a:lnTo>
                <a:close/>
              </a:path>
              <a:path w="686435" h="467994">
                <a:moveTo>
                  <a:pt x="402592" y="400824"/>
                </a:moveTo>
                <a:lnTo>
                  <a:pt x="396115" y="400824"/>
                </a:lnTo>
                <a:lnTo>
                  <a:pt x="396115" y="464680"/>
                </a:lnTo>
                <a:lnTo>
                  <a:pt x="402935" y="464680"/>
                </a:lnTo>
                <a:lnTo>
                  <a:pt x="402935" y="413473"/>
                </a:lnTo>
                <a:lnTo>
                  <a:pt x="410998" y="413473"/>
                </a:lnTo>
                <a:lnTo>
                  <a:pt x="402592" y="400824"/>
                </a:lnTo>
                <a:close/>
              </a:path>
              <a:path w="686435" h="467994">
                <a:moveTo>
                  <a:pt x="410998" y="413473"/>
                </a:moveTo>
                <a:lnTo>
                  <a:pt x="402935" y="413473"/>
                </a:lnTo>
                <a:lnTo>
                  <a:pt x="436857" y="464680"/>
                </a:lnTo>
                <a:lnTo>
                  <a:pt x="443296" y="464680"/>
                </a:lnTo>
                <a:lnTo>
                  <a:pt x="443296" y="451853"/>
                </a:lnTo>
                <a:lnTo>
                  <a:pt x="436501" y="451853"/>
                </a:lnTo>
                <a:lnTo>
                  <a:pt x="410998" y="413473"/>
                </a:lnTo>
                <a:close/>
              </a:path>
              <a:path w="686435" h="467994">
                <a:moveTo>
                  <a:pt x="443296" y="400824"/>
                </a:moveTo>
                <a:lnTo>
                  <a:pt x="436501" y="400824"/>
                </a:lnTo>
                <a:lnTo>
                  <a:pt x="436501" y="451853"/>
                </a:lnTo>
                <a:lnTo>
                  <a:pt x="443296" y="451853"/>
                </a:lnTo>
                <a:lnTo>
                  <a:pt x="443296" y="400824"/>
                </a:lnTo>
                <a:close/>
              </a:path>
              <a:path w="686435" h="467994">
                <a:moveTo>
                  <a:pt x="481739" y="400291"/>
                </a:moveTo>
                <a:lnTo>
                  <a:pt x="475452" y="400291"/>
                </a:lnTo>
                <a:lnTo>
                  <a:pt x="469712" y="402628"/>
                </a:lnTo>
                <a:lnTo>
                  <a:pt x="465407" y="406920"/>
                </a:lnTo>
                <a:lnTo>
                  <a:pt x="461926" y="411587"/>
                </a:lnTo>
                <a:lnTo>
                  <a:pt x="460139" y="417012"/>
                </a:lnTo>
                <a:lnTo>
                  <a:pt x="459481" y="423849"/>
                </a:lnTo>
                <a:lnTo>
                  <a:pt x="459481" y="441655"/>
                </a:lnTo>
                <a:lnTo>
                  <a:pt x="475452" y="465226"/>
                </a:lnTo>
                <a:lnTo>
                  <a:pt x="481739" y="465226"/>
                </a:lnTo>
                <a:lnTo>
                  <a:pt x="489709" y="463943"/>
                </a:lnTo>
                <a:lnTo>
                  <a:pt x="496303" y="460221"/>
                </a:lnTo>
                <a:lnTo>
                  <a:pt x="497187" y="459130"/>
                </a:lnTo>
                <a:lnTo>
                  <a:pt x="477497" y="459130"/>
                </a:lnTo>
                <a:lnTo>
                  <a:pt x="473471" y="457517"/>
                </a:lnTo>
                <a:lnTo>
                  <a:pt x="469989" y="453917"/>
                </a:lnTo>
                <a:lnTo>
                  <a:pt x="466651" y="450507"/>
                </a:lnTo>
                <a:lnTo>
                  <a:pt x="466228" y="446214"/>
                </a:lnTo>
                <a:lnTo>
                  <a:pt x="466228" y="419303"/>
                </a:lnTo>
                <a:lnTo>
                  <a:pt x="466651" y="414997"/>
                </a:lnTo>
                <a:lnTo>
                  <a:pt x="470703" y="410883"/>
                </a:lnTo>
                <a:lnTo>
                  <a:pt x="473471" y="408000"/>
                </a:lnTo>
                <a:lnTo>
                  <a:pt x="477497" y="406387"/>
                </a:lnTo>
                <a:lnTo>
                  <a:pt x="497187" y="406387"/>
                </a:lnTo>
                <a:lnTo>
                  <a:pt x="496303" y="405291"/>
                </a:lnTo>
                <a:lnTo>
                  <a:pt x="489734" y="401572"/>
                </a:lnTo>
                <a:lnTo>
                  <a:pt x="481739" y="400291"/>
                </a:lnTo>
                <a:close/>
              </a:path>
              <a:path w="686435" h="467994">
                <a:moveTo>
                  <a:pt x="503875" y="446214"/>
                </a:moveTo>
                <a:lnTo>
                  <a:pt x="497068" y="446214"/>
                </a:lnTo>
                <a:lnTo>
                  <a:pt x="495366" y="454024"/>
                </a:lnTo>
                <a:lnTo>
                  <a:pt x="489714" y="459130"/>
                </a:lnTo>
                <a:lnTo>
                  <a:pt x="497187" y="459130"/>
                </a:lnTo>
                <a:lnTo>
                  <a:pt x="501148" y="454248"/>
                </a:lnTo>
                <a:lnTo>
                  <a:pt x="503875" y="446214"/>
                </a:lnTo>
                <a:close/>
              </a:path>
              <a:path w="686435" h="467994">
                <a:moveTo>
                  <a:pt x="497187" y="406387"/>
                </a:moveTo>
                <a:lnTo>
                  <a:pt x="489714" y="406387"/>
                </a:lnTo>
                <a:lnTo>
                  <a:pt x="495175" y="411505"/>
                </a:lnTo>
                <a:lnTo>
                  <a:pt x="496877" y="419303"/>
                </a:lnTo>
                <a:lnTo>
                  <a:pt x="503875" y="419303"/>
                </a:lnTo>
                <a:lnTo>
                  <a:pt x="501123" y="411264"/>
                </a:lnTo>
                <a:lnTo>
                  <a:pt x="497187" y="406387"/>
                </a:lnTo>
                <a:close/>
              </a:path>
              <a:path w="686435" h="467994">
                <a:moveTo>
                  <a:pt x="525782" y="400811"/>
                </a:moveTo>
                <a:lnTo>
                  <a:pt x="518963" y="400811"/>
                </a:lnTo>
                <a:lnTo>
                  <a:pt x="518963" y="464680"/>
                </a:lnTo>
                <a:lnTo>
                  <a:pt x="525782" y="464680"/>
                </a:lnTo>
                <a:lnTo>
                  <a:pt x="525782" y="400811"/>
                </a:lnTo>
                <a:close/>
              </a:path>
              <a:path w="686435" h="467994">
                <a:moveTo>
                  <a:pt x="551081" y="400824"/>
                </a:moveTo>
                <a:lnTo>
                  <a:pt x="544261" y="400824"/>
                </a:lnTo>
                <a:lnTo>
                  <a:pt x="544261" y="464680"/>
                </a:lnTo>
                <a:lnTo>
                  <a:pt x="583745" y="464680"/>
                </a:lnTo>
                <a:lnTo>
                  <a:pt x="583745" y="458584"/>
                </a:lnTo>
                <a:lnTo>
                  <a:pt x="551081" y="458584"/>
                </a:lnTo>
                <a:lnTo>
                  <a:pt x="551081" y="400824"/>
                </a:lnTo>
                <a:close/>
              </a:path>
              <a:path w="686435" h="467994">
                <a:moveTo>
                  <a:pt x="345404" y="13969"/>
                </a:moveTo>
                <a:lnTo>
                  <a:pt x="340337" y="13969"/>
                </a:lnTo>
                <a:lnTo>
                  <a:pt x="340337" y="50114"/>
                </a:lnTo>
                <a:lnTo>
                  <a:pt x="336933" y="53797"/>
                </a:lnTo>
                <a:lnTo>
                  <a:pt x="330202" y="53797"/>
                </a:lnTo>
                <a:lnTo>
                  <a:pt x="330202" y="58635"/>
                </a:lnTo>
                <a:lnTo>
                  <a:pt x="338597" y="58140"/>
                </a:lnTo>
                <a:lnTo>
                  <a:pt x="343512" y="54228"/>
                </a:lnTo>
                <a:lnTo>
                  <a:pt x="344896" y="46786"/>
                </a:lnTo>
                <a:lnTo>
                  <a:pt x="455513" y="46786"/>
                </a:lnTo>
                <a:lnTo>
                  <a:pt x="459018" y="42583"/>
                </a:lnTo>
                <a:lnTo>
                  <a:pt x="440400" y="42583"/>
                </a:lnTo>
                <a:lnTo>
                  <a:pt x="439797" y="41795"/>
                </a:lnTo>
                <a:lnTo>
                  <a:pt x="357317" y="41795"/>
                </a:lnTo>
                <a:lnTo>
                  <a:pt x="345404" y="41719"/>
                </a:lnTo>
                <a:lnTo>
                  <a:pt x="345404" y="13969"/>
                </a:lnTo>
                <a:close/>
              </a:path>
              <a:path w="686435" h="467994">
                <a:moveTo>
                  <a:pt x="459302" y="18224"/>
                </a:moveTo>
                <a:lnTo>
                  <a:pt x="452542" y="18224"/>
                </a:lnTo>
                <a:lnTo>
                  <a:pt x="455793" y="22644"/>
                </a:lnTo>
                <a:lnTo>
                  <a:pt x="455736" y="38404"/>
                </a:lnTo>
                <a:lnTo>
                  <a:pt x="452605" y="42583"/>
                </a:lnTo>
                <a:lnTo>
                  <a:pt x="459018" y="42583"/>
                </a:lnTo>
                <a:lnTo>
                  <a:pt x="461368" y="39763"/>
                </a:lnTo>
                <a:lnTo>
                  <a:pt x="461266" y="20434"/>
                </a:lnTo>
                <a:lnTo>
                  <a:pt x="459302" y="18224"/>
                </a:lnTo>
                <a:close/>
              </a:path>
              <a:path w="686435" h="467994">
                <a:moveTo>
                  <a:pt x="372087" y="76"/>
                </a:moveTo>
                <a:lnTo>
                  <a:pt x="366753" y="76"/>
                </a:lnTo>
                <a:lnTo>
                  <a:pt x="366753" y="41795"/>
                </a:lnTo>
                <a:lnTo>
                  <a:pt x="371020" y="41795"/>
                </a:lnTo>
                <a:lnTo>
                  <a:pt x="374536" y="33693"/>
                </a:lnTo>
                <a:lnTo>
                  <a:pt x="370931" y="33693"/>
                </a:lnTo>
                <a:lnTo>
                  <a:pt x="372087" y="76"/>
                </a:lnTo>
                <a:close/>
              </a:path>
              <a:path w="686435" h="467994">
                <a:moveTo>
                  <a:pt x="406065" y="18503"/>
                </a:moveTo>
                <a:lnTo>
                  <a:pt x="402389" y="18503"/>
                </a:lnTo>
                <a:lnTo>
                  <a:pt x="407012" y="26034"/>
                </a:lnTo>
                <a:lnTo>
                  <a:pt x="406936" y="40208"/>
                </a:lnTo>
                <a:lnTo>
                  <a:pt x="406809" y="41795"/>
                </a:lnTo>
                <a:lnTo>
                  <a:pt x="439797" y="41795"/>
                </a:lnTo>
                <a:lnTo>
                  <a:pt x="412143" y="41719"/>
                </a:lnTo>
                <a:lnTo>
                  <a:pt x="412174" y="37960"/>
                </a:lnTo>
                <a:lnTo>
                  <a:pt x="411134" y="27704"/>
                </a:lnTo>
                <a:lnTo>
                  <a:pt x="407874" y="20037"/>
                </a:lnTo>
                <a:lnTo>
                  <a:pt x="406065" y="18503"/>
                </a:lnTo>
                <a:close/>
              </a:path>
              <a:path w="686435" h="467994">
                <a:moveTo>
                  <a:pt x="455577" y="14033"/>
                </a:moveTo>
                <a:lnTo>
                  <a:pt x="436997" y="14033"/>
                </a:lnTo>
                <a:lnTo>
                  <a:pt x="431142" y="21043"/>
                </a:lnTo>
                <a:lnTo>
                  <a:pt x="431142" y="35077"/>
                </a:lnTo>
                <a:lnTo>
                  <a:pt x="432374" y="38823"/>
                </a:lnTo>
                <a:lnTo>
                  <a:pt x="434749" y="41719"/>
                </a:lnTo>
                <a:lnTo>
                  <a:pt x="439738" y="41719"/>
                </a:lnTo>
                <a:lnTo>
                  <a:pt x="436857" y="37960"/>
                </a:lnTo>
                <a:lnTo>
                  <a:pt x="436857" y="23063"/>
                </a:lnTo>
                <a:lnTo>
                  <a:pt x="440184" y="18224"/>
                </a:lnTo>
                <a:lnTo>
                  <a:pt x="459302" y="18224"/>
                </a:lnTo>
                <a:lnTo>
                  <a:pt x="455577" y="14033"/>
                </a:lnTo>
                <a:close/>
              </a:path>
              <a:path w="686435" h="467994">
                <a:moveTo>
                  <a:pt x="394795" y="13881"/>
                </a:moveTo>
                <a:lnTo>
                  <a:pt x="387885" y="15290"/>
                </a:lnTo>
                <a:lnTo>
                  <a:pt x="381268" y="19291"/>
                </a:lnTo>
                <a:lnTo>
                  <a:pt x="375448" y="25539"/>
                </a:lnTo>
                <a:lnTo>
                  <a:pt x="370931" y="33693"/>
                </a:lnTo>
                <a:lnTo>
                  <a:pt x="374536" y="33693"/>
                </a:lnTo>
                <a:lnTo>
                  <a:pt x="374824" y="33028"/>
                </a:lnTo>
                <a:lnTo>
                  <a:pt x="380563" y="25592"/>
                </a:lnTo>
                <a:lnTo>
                  <a:pt x="387385" y="20434"/>
                </a:lnTo>
                <a:lnTo>
                  <a:pt x="394439" y="18503"/>
                </a:lnTo>
                <a:lnTo>
                  <a:pt x="406065" y="18503"/>
                </a:lnTo>
                <a:lnTo>
                  <a:pt x="402430" y="15423"/>
                </a:lnTo>
                <a:lnTo>
                  <a:pt x="394795" y="13881"/>
                </a:lnTo>
                <a:close/>
              </a:path>
              <a:path w="686435" h="467994">
                <a:moveTo>
                  <a:pt x="444160" y="2603"/>
                </a:moveTo>
                <a:lnTo>
                  <a:pt x="439029" y="2603"/>
                </a:lnTo>
                <a:lnTo>
                  <a:pt x="439029" y="8750"/>
                </a:lnTo>
                <a:lnTo>
                  <a:pt x="444160" y="8750"/>
                </a:lnTo>
                <a:lnTo>
                  <a:pt x="444160" y="2603"/>
                </a:lnTo>
                <a:close/>
              </a:path>
              <a:path w="686435" h="467994">
                <a:moveTo>
                  <a:pt x="453634" y="2603"/>
                </a:moveTo>
                <a:lnTo>
                  <a:pt x="448503" y="2603"/>
                </a:lnTo>
                <a:lnTo>
                  <a:pt x="448503" y="8750"/>
                </a:lnTo>
                <a:lnTo>
                  <a:pt x="453634" y="8750"/>
                </a:lnTo>
                <a:lnTo>
                  <a:pt x="453634" y="2603"/>
                </a:lnTo>
                <a:close/>
              </a:path>
              <a:path w="686435" h="467994">
                <a:moveTo>
                  <a:pt x="478818" y="13969"/>
                </a:moveTo>
                <a:lnTo>
                  <a:pt x="473751" y="13969"/>
                </a:lnTo>
                <a:lnTo>
                  <a:pt x="473751" y="33908"/>
                </a:lnTo>
                <a:lnTo>
                  <a:pt x="475333" y="43963"/>
                </a:lnTo>
                <a:lnTo>
                  <a:pt x="479677" y="51830"/>
                </a:lnTo>
                <a:lnTo>
                  <a:pt x="486175" y="56956"/>
                </a:lnTo>
                <a:lnTo>
                  <a:pt x="494223" y="58788"/>
                </a:lnTo>
                <a:lnTo>
                  <a:pt x="502249" y="58788"/>
                </a:lnTo>
                <a:lnTo>
                  <a:pt x="509258" y="53873"/>
                </a:lnTo>
                <a:lnTo>
                  <a:pt x="494223" y="53873"/>
                </a:lnTo>
                <a:lnTo>
                  <a:pt x="487819" y="52375"/>
                </a:lnTo>
                <a:lnTo>
                  <a:pt x="482968" y="48131"/>
                </a:lnTo>
                <a:lnTo>
                  <a:pt x="479989" y="41719"/>
                </a:lnTo>
                <a:lnTo>
                  <a:pt x="479872" y="41351"/>
                </a:lnTo>
                <a:lnTo>
                  <a:pt x="478945" y="33908"/>
                </a:lnTo>
                <a:lnTo>
                  <a:pt x="478818" y="13969"/>
                </a:lnTo>
                <a:close/>
              </a:path>
              <a:path w="686435" h="467994">
                <a:moveTo>
                  <a:pt x="615978" y="51638"/>
                </a:moveTo>
                <a:lnTo>
                  <a:pt x="610860" y="51638"/>
                </a:lnTo>
                <a:lnTo>
                  <a:pt x="610860" y="57784"/>
                </a:lnTo>
                <a:lnTo>
                  <a:pt x="615978" y="57784"/>
                </a:lnTo>
                <a:lnTo>
                  <a:pt x="615978" y="51638"/>
                </a:lnTo>
                <a:close/>
              </a:path>
              <a:path w="686435" h="467994">
                <a:moveTo>
                  <a:pt x="514606" y="13969"/>
                </a:moveTo>
                <a:lnTo>
                  <a:pt x="509399" y="13969"/>
                </a:lnTo>
                <a:lnTo>
                  <a:pt x="509321" y="36728"/>
                </a:lnTo>
                <a:lnTo>
                  <a:pt x="508460" y="47002"/>
                </a:lnTo>
                <a:lnTo>
                  <a:pt x="502961" y="53873"/>
                </a:lnTo>
                <a:lnTo>
                  <a:pt x="509258" y="53873"/>
                </a:lnTo>
                <a:lnTo>
                  <a:pt x="509476" y="53720"/>
                </a:lnTo>
                <a:lnTo>
                  <a:pt x="512663" y="45046"/>
                </a:lnTo>
                <a:lnTo>
                  <a:pt x="661054" y="45046"/>
                </a:lnTo>
                <a:lnTo>
                  <a:pt x="659615" y="42951"/>
                </a:lnTo>
                <a:lnTo>
                  <a:pt x="659301" y="41795"/>
                </a:lnTo>
                <a:lnTo>
                  <a:pt x="563768" y="41795"/>
                </a:lnTo>
                <a:lnTo>
                  <a:pt x="513730" y="41719"/>
                </a:lnTo>
                <a:lnTo>
                  <a:pt x="514299" y="39408"/>
                </a:lnTo>
                <a:lnTo>
                  <a:pt x="514524" y="37464"/>
                </a:lnTo>
                <a:lnTo>
                  <a:pt x="514606" y="13969"/>
                </a:lnTo>
                <a:close/>
              </a:path>
              <a:path w="686435" h="467994">
                <a:moveTo>
                  <a:pt x="661054" y="45046"/>
                </a:moveTo>
                <a:lnTo>
                  <a:pt x="512663" y="45046"/>
                </a:lnTo>
                <a:lnTo>
                  <a:pt x="512867" y="45694"/>
                </a:lnTo>
                <a:lnTo>
                  <a:pt x="512955" y="46786"/>
                </a:lnTo>
                <a:lnTo>
                  <a:pt x="655640" y="46786"/>
                </a:lnTo>
                <a:lnTo>
                  <a:pt x="658383" y="50977"/>
                </a:lnTo>
                <a:lnTo>
                  <a:pt x="662587" y="53073"/>
                </a:lnTo>
                <a:lnTo>
                  <a:pt x="672772" y="53073"/>
                </a:lnTo>
                <a:lnTo>
                  <a:pt x="676468" y="51473"/>
                </a:lnTo>
                <a:lnTo>
                  <a:pt x="678974" y="48526"/>
                </a:lnTo>
                <a:lnTo>
                  <a:pt x="665038" y="48526"/>
                </a:lnTo>
                <a:lnTo>
                  <a:pt x="662650" y="47370"/>
                </a:lnTo>
                <a:lnTo>
                  <a:pt x="661054" y="45046"/>
                </a:lnTo>
                <a:close/>
              </a:path>
              <a:path w="686435" h="467994">
                <a:moveTo>
                  <a:pt x="679162" y="24803"/>
                </a:moveTo>
                <a:lnTo>
                  <a:pt x="671477" y="24803"/>
                </a:lnTo>
                <a:lnTo>
                  <a:pt x="673788" y="25946"/>
                </a:lnTo>
                <a:lnTo>
                  <a:pt x="675376" y="28346"/>
                </a:lnTo>
                <a:lnTo>
                  <a:pt x="676608" y="30302"/>
                </a:lnTo>
                <a:lnTo>
                  <a:pt x="677268" y="32892"/>
                </a:lnTo>
                <a:lnTo>
                  <a:pt x="677268" y="44386"/>
                </a:lnTo>
                <a:lnTo>
                  <a:pt x="674220" y="48526"/>
                </a:lnTo>
                <a:lnTo>
                  <a:pt x="678974" y="48526"/>
                </a:lnTo>
                <a:lnTo>
                  <a:pt x="681815" y="45186"/>
                </a:lnTo>
                <a:lnTo>
                  <a:pt x="683068" y="41512"/>
                </a:lnTo>
                <a:lnTo>
                  <a:pt x="683123" y="31889"/>
                </a:lnTo>
                <a:lnTo>
                  <a:pt x="681891" y="27990"/>
                </a:lnTo>
                <a:lnTo>
                  <a:pt x="679162" y="24803"/>
                </a:lnTo>
                <a:close/>
              </a:path>
              <a:path w="686435" h="467994">
                <a:moveTo>
                  <a:pt x="579453" y="0"/>
                </a:moveTo>
                <a:lnTo>
                  <a:pt x="574398" y="0"/>
                </a:lnTo>
                <a:lnTo>
                  <a:pt x="574295" y="35788"/>
                </a:lnTo>
                <a:lnTo>
                  <a:pt x="574030" y="37464"/>
                </a:lnTo>
                <a:lnTo>
                  <a:pt x="572303" y="40792"/>
                </a:lnTo>
                <a:lnTo>
                  <a:pt x="570271" y="41795"/>
                </a:lnTo>
                <a:lnTo>
                  <a:pt x="659301" y="41795"/>
                </a:lnTo>
                <a:lnTo>
                  <a:pt x="578094" y="41719"/>
                </a:lnTo>
                <a:lnTo>
                  <a:pt x="578960" y="39916"/>
                </a:lnTo>
                <a:lnTo>
                  <a:pt x="579079" y="39484"/>
                </a:lnTo>
                <a:lnTo>
                  <a:pt x="579405" y="37464"/>
                </a:lnTo>
                <a:lnTo>
                  <a:pt x="579453" y="0"/>
                </a:lnTo>
                <a:close/>
              </a:path>
              <a:path w="686435" h="467994">
                <a:moveTo>
                  <a:pt x="533987" y="13969"/>
                </a:moveTo>
                <a:lnTo>
                  <a:pt x="528919" y="13969"/>
                </a:lnTo>
                <a:lnTo>
                  <a:pt x="528919" y="39484"/>
                </a:lnTo>
                <a:lnTo>
                  <a:pt x="527395" y="41719"/>
                </a:lnTo>
                <a:lnTo>
                  <a:pt x="532602" y="41719"/>
                </a:lnTo>
                <a:lnTo>
                  <a:pt x="533469" y="39916"/>
                </a:lnTo>
                <a:lnTo>
                  <a:pt x="533590" y="39484"/>
                </a:lnTo>
                <a:lnTo>
                  <a:pt x="533937" y="37464"/>
                </a:lnTo>
                <a:lnTo>
                  <a:pt x="533987" y="13969"/>
                </a:lnTo>
                <a:close/>
              </a:path>
              <a:path w="686435" h="467994">
                <a:moveTo>
                  <a:pt x="553570" y="13969"/>
                </a:moveTo>
                <a:lnTo>
                  <a:pt x="548515" y="13969"/>
                </a:lnTo>
                <a:lnTo>
                  <a:pt x="548456" y="39484"/>
                </a:lnTo>
                <a:lnTo>
                  <a:pt x="546712" y="41719"/>
                </a:lnTo>
                <a:lnTo>
                  <a:pt x="552135" y="41719"/>
                </a:lnTo>
                <a:lnTo>
                  <a:pt x="553002" y="39916"/>
                </a:lnTo>
                <a:lnTo>
                  <a:pt x="553128" y="39484"/>
                </a:lnTo>
                <a:lnTo>
                  <a:pt x="553514" y="37464"/>
                </a:lnTo>
                <a:lnTo>
                  <a:pt x="553570" y="13969"/>
                </a:lnTo>
                <a:close/>
              </a:path>
              <a:path w="686435" h="467994">
                <a:moveTo>
                  <a:pt x="626784" y="19888"/>
                </a:moveTo>
                <a:lnTo>
                  <a:pt x="612079" y="19888"/>
                </a:lnTo>
                <a:lnTo>
                  <a:pt x="619647" y="21176"/>
                </a:lnTo>
                <a:lnTo>
                  <a:pt x="625227" y="24925"/>
                </a:lnTo>
                <a:lnTo>
                  <a:pt x="628677" y="30962"/>
                </a:lnTo>
                <a:lnTo>
                  <a:pt x="629776" y="38544"/>
                </a:lnTo>
                <a:lnTo>
                  <a:pt x="629828" y="40284"/>
                </a:lnTo>
                <a:lnTo>
                  <a:pt x="629707" y="41719"/>
                </a:lnTo>
                <a:lnTo>
                  <a:pt x="635853" y="41719"/>
                </a:lnTo>
                <a:lnTo>
                  <a:pt x="635743" y="38823"/>
                </a:lnTo>
                <a:lnTo>
                  <a:pt x="634150" y="29298"/>
                </a:lnTo>
                <a:lnTo>
                  <a:pt x="629324" y="21551"/>
                </a:lnTo>
                <a:lnTo>
                  <a:pt x="626784" y="19888"/>
                </a:lnTo>
                <a:close/>
              </a:path>
              <a:path w="686435" h="467994">
                <a:moveTo>
                  <a:pt x="672912" y="20319"/>
                </a:moveTo>
                <a:lnTo>
                  <a:pt x="663527" y="20319"/>
                </a:lnTo>
                <a:lnTo>
                  <a:pt x="659767" y="21843"/>
                </a:lnTo>
                <a:lnTo>
                  <a:pt x="654268" y="28054"/>
                </a:lnTo>
                <a:lnTo>
                  <a:pt x="652923" y="31889"/>
                </a:lnTo>
                <a:lnTo>
                  <a:pt x="653002" y="39408"/>
                </a:lnTo>
                <a:lnTo>
                  <a:pt x="653122" y="40284"/>
                </a:lnTo>
                <a:lnTo>
                  <a:pt x="653544" y="41719"/>
                </a:lnTo>
                <a:lnTo>
                  <a:pt x="659281" y="41719"/>
                </a:lnTo>
                <a:lnTo>
                  <a:pt x="658891" y="40284"/>
                </a:lnTo>
                <a:lnTo>
                  <a:pt x="658891" y="33477"/>
                </a:lnTo>
                <a:lnTo>
                  <a:pt x="659615" y="30733"/>
                </a:lnTo>
                <a:lnTo>
                  <a:pt x="662650" y="26111"/>
                </a:lnTo>
                <a:lnTo>
                  <a:pt x="665114" y="24803"/>
                </a:lnTo>
                <a:lnTo>
                  <a:pt x="679162" y="24803"/>
                </a:lnTo>
                <a:lnTo>
                  <a:pt x="676684" y="21907"/>
                </a:lnTo>
                <a:lnTo>
                  <a:pt x="672912" y="20319"/>
                </a:lnTo>
                <a:close/>
              </a:path>
              <a:path w="686435" h="467994">
                <a:moveTo>
                  <a:pt x="612003" y="14897"/>
                </a:moveTo>
                <a:lnTo>
                  <a:pt x="604129" y="14897"/>
                </a:lnTo>
                <a:lnTo>
                  <a:pt x="598198" y="17437"/>
                </a:lnTo>
                <a:lnTo>
                  <a:pt x="594070" y="22555"/>
                </a:lnTo>
                <a:lnTo>
                  <a:pt x="597753" y="26250"/>
                </a:lnTo>
                <a:lnTo>
                  <a:pt x="598490" y="27050"/>
                </a:lnTo>
                <a:lnTo>
                  <a:pt x="601373" y="22275"/>
                </a:lnTo>
                <a:lnTo>
                  <a:pt x="605932" y="19888"/>
                </a:lnTo>
                <a:lnTo>
                  <a:pt x="626784" y="19888"/>
                </a:lnTo>
                <a:lnTo>
                  <a:pt x="621800" y="16624"/>
                </a:lnTo>
                <a:lnTo>
                  <a:pt x="612003" y="14897"/>
                </a:lnTo>
                <a:close/>
              </a:path>
              <a:path w="686435" h="467994">
                <a:moveTo>
                  <a:pt x="385206" y="75679"/>
                </a:moveTo>
                <a:lnTo>
                  <a:pt x="373954" y="75679"/>
                </a:lnTo>
                <a:lnTo>
                  <a:pt x="373954" y="86131"/>
                </a:lnTo>
                <a:lnTo>
                  <a:pt x="385206" y="86131"/>
                </a:lnTo>
                <a:lnTo>
                  <a:pt x="385206" y="75679"/>
                </a:lnTo>
                <a:close/>
              </a:path>
              <a:path w="686435" h="467994">
                <a:moveTo>
                  <a:pt x="608536" y="145922"/>
                </a:moveTo>
                <a:lnTo>
                  <a:pt x="597360" y="145922"/>
                </a:lnTo>
                <a:lnTo>
                  <a:pt x="597360" y="156375"/>
                </a:lnTo>
                <a:lnTo>
                  <a:pt x="608536" y="156375"/>
                </a:lnTo>
                <a:lnTo>
                  <a:pt x="608536" y="145922"/>
                </a:lnTo>
                <a:close/>
              </a:path>
              <a:path w="686435" h="467994">
                <a:moveTo>
                  <a:pt x="676423" y="140893"/>
                </a:moveTo>
                <a:lnTo>
                  <a:pt x="454218" y="140893"/>
                </a:lnTo>
                <a:lnTo>
                  <a:pt x="453227" y="144398"/>
                </a:lnTo>
                <a:lnTo>
                  <a:pt x="450332" y="146202"/>
                </a:lnTo>
                <a:lnTo>
                  <a:pt x="444401" y="146202"/>
                </a:lnTo>
                <a:lnTo>
                  <a:pt x="444401" y="156286"/>
                </a:lnTo>
                <a:lnTo>
                  <a:pt x="457990" y="156286"/>
                </a:lnTo>
                <a:lnTo>
                  <a:pt x="464835" y="151333"/>
                </a:lnTo>
                <a:lnTo>
                  <a:pt x="466283" y="141427"/>
                </a:lnTo>
                <a:lnTo>
                  <a:pt x="675198" y="141427"/>
                </a:lnTo>
                <a:lnTo>
                  <a:pt x="676423" y="140893"/>
                </a:lnTo>
                <a:close/>
              </a:path>
              <a:path w="686435" h="467994">
                <a:moveTo>
                  <a:pt x="446458" y="100545"/>
                </a:moveTo>
                <a:lnTo>
                  <a:pt x="426063" y="121170"/>
                </a:lnTo>
                <a:lnTo>
                  <a:pt x="427549" y="129152"/>
                </a:lnTo>
                <a:lnTo>
                  <a:pt x="431815" y="135650"/>
                </a:lnTo>
                <a:lnTo>
                  <a:pt x="438291" y="139902"/>
                </a:lnTo>
                <a:lnTo>
                  <a:pt x="446458" y="141427"/>
                </a:lnTo>
                <a:lnTo>
                  <a:pt x="450700" y="141427"/>
                </a:lnTo>
                <a:lnTo>
                  <a:pt x="453227" y="141236"/>
                </a:lnTo>
                <a:lnTo>
                  <a:pt x="454218" y="140893"/>
                </a:lnTo>
                <a:lnTo>
                  <a:pt x="676423" y="140893"/>
                </a:lnTo>
                <a:lnTo>
                  <a:pt x="679338" y="139623"/>
                </a:lnTo>
                <a:lnTo>
                  <a:pt x="682297" y="135940"/>
                </a:lnTo>
                <a:lnTo>
                  <a:pt x="684901" y="132791"/>
                </a:lnTo>
                <a:lnTo>
                  <a:pt x="686077" y="129349"/>
                </a:lnTo>
                <a:lnTo>
                  <a:pt x="441874" y="129349"/>
                </a:lnTo>
                <a:lnTo>
                  <a:pt x="438813" y="125475"/>
                </a:lnTo>
                <a:lnTo>
                  <a:pt x="438813" y="115582"/>
                </a:lnTo>
                <a:lnTo>
                  <a:pt x="441340" y="111886"/>
                </a:lnTo>
                <a:lnTo>
                  <a:pt x="464316" y="111886"/>
                </a:lnTo>
                <a:lnTo>
                  <a:pt x="460784" y="106362"/>
                </a:lnTo>
                <a:lnTo>
                  <a:pt x="454449" y="102082"/>
                </a:lnTo>
                <a:lnTo>
                  <a:pt x="446458" y="100545"/>
                </a:lnTo>
                <a:close/>
              </a:path>
              <a:path w="686435" h="467994">
                <a:moveTo>
                  <a:pt x="464316" y="111886"/>
                </a:moveTo>
                <a:lnTo>
                  <a:pt x="450700" y="111886"/>
                </a:lnTo>
                <a:lnTo>
                  <a:pt x="453850" y="115303"/>
                </a:lnTo>
                <a:lnTo>
                  <a:pt x="453850" y="129349"/>
                </a:lnTo>
                <a:lnTo>
                  <a:pt x="466461" y="129349"/>
                </a:lnTo>
                <a:lnTo>
                  <a:pt x="466345" y="120535"/>
                </a:lnTo>
                <a:lnTo>
                  <a:pt x="464957" y="112890"/>
                </a:lnTo>
                <a:lnTo>
                  <a:pt x="464316" y="111886"/>
                </a:lnTo>
                <a:close/>
              </a:path>
              <a:path w="686435" h="467994">
                <a:moveTo>
                  <a:pt x="568350" y="111264"/>
                </a:moveTo>
                <a:lnTo>
                  <a:pt x="548795" y="111264"/>
                </a:lnTo>
                <a:lnTo>
                  <a:pt x="553481" y="113233"/>
                </a:lnTo>
                <a:lnTo>
                  <a:pt x="560136" y="120535"/>
                </a:lnTo>
                <a:lnTo>
                  <a:pt x="561850" y="124586"/>
                </a:lnTo>
                <a:lnTo>
                  <a:pt x="562117" y="129349"/>
                </a:lnTo>
                <a:lnTo>
                  <a:pt x="574919" y="129349"/>
                </a:lnTo>
                <a:lnTo>
                  <a:pt x="572993" y="120182"/>
                </a:lnTo>
                <a:lnTo>
                  <a:pt x="569531" y="112660"/>
                </a:lnTo>
                <a:lnTo>
                  <a:pt x="568350" y="111264"/>
                </a:lnTo>
                <a:close/>
              </a:path>
              <a:path w="686435" h="467994">
                <a:moveTo>
                  <a:pt x="609780" y="100634"/>
                </a:moveTo>
                <a:lnTo>
                  <a:pt x="597080" y="100634"/>
                </a:lnTo>
                <a:lnTo>
                  <a:pt x="597004" y="126580"/>
                </a:lnTo>
                <a:lnTo>
                  <a:pt x="594921" y="129349"/>
                </a:lnTo>
                <a:lnTo>
                  <a:pt x="608256" y="129349"/>
                </a:lnTo>
                <a:lnTo>
                  <a:pt x="609247" y="126580"/>
                </a:lnTo>
                <a:lnTo>
                  <a:pt x="609780" y="123583"/>
                </a:lnTo>
                <a:lnTo>
                  <a:pt x="609780" y="100634"/>
                </a:lnTo>
                <a:close/>
              </a:path>
              <a:path w="686435" h="467994">
                <a:moveTo>
                  <a:pt x="648515" y="83426"/>
                </a:moveTo>
                <a:lnTo>
                  <a:pt x="635815" y="83426"/>
                </a:lnTo>
                <a:lnTo>
                  <a:pt x="635739" y="126580"/>
                </a:lnTo>
                <a:lnTo>
                  <a:pt x="633656" y="129349"/>
                </a:lnTo>
                <a:lnTo>
                  <a:pt x="646979" y="129349"/>
                </a:lnTo>
                <a:lnTo>
                  <a:pt x="647982" y="126580"/>
                </a:lnTo>
                <a:lnTo>
                  <a:pt x="648515" y="123583"/>
                </a:lnTo>
                <a:lnTo>
                  <a:pt x="648515" y="83426"/>
                </a:lnTo>
                <a:close/>
              </a:path>
              <a:path w="686435" h="467994">
                <a:moveTo>
                  <a:pt x="686260" y="83426"/>
                </a:moveTo>
                <a:lnTo>
                  <a:pt x="673661" y="83426"/>
                </a:lnTo>
                <a:lnTo>
                  <a:pt x="673596" y="126479"/>
                </a:lnTo>
                <a:lnTo>
                  <a:pt x="671490" y="129349"/>
                </a:lnTo>
                <a:lnTo>
                  <a:pt x="686077" y="129349"/>
                </a:lnTo>
                <a:lnTo>
                  <a:pt x="686145" y="129152"/>
                </a:lnTo>
                <a:lnTo>
                  <a:pt x="686260" y="83426"/>
                </a:lnTo>
                <a:close/>
              </a:path>
              <a:path w="686435" h="467994">
                <a:moveTo>
                  <a:pt x="549328" y="99644"/>
                </a:moveTo>
                <a:lnTo>
                  <a:pt x="535282" y="99644"/>
                </a:lnTo>
                <a:lnTo>
                  <a:pt x="527891" y="102793"/>
                </a:lnTo>
                <a:lnTo>
                  <a:pt x="521769" y="109181"/>
                </a:lnTo>
                <a:lnTo>
                  <a:pt x="528081" y="117741"/>
                </a:lnTo>
                <a:lnTo>
                  <a:pt x="531599" y="114045"/>
                </a:lnTo>
                <a:lnTo>
                  <a:pt x="537720" y="111264"/>
                </a:lnTo>
                <a:lnTo>
                  <a:pt x="568350" y="111264"/>
                </a:lnTo>
                <a:lnTo>
                  <a:pt x="564550" y="106773"/>
                </a:lnTo>
                <a:lnTo>
                  <a:pt x="558066" y="102514"/>
                </a:lnTo>
                <a:lnTo>
                  <a:pt x="554015" y="100634"/>
                </a:lnTo>
                <a:lnTo>
                  <a:pt x="549328" y="99644"/>
                </a:lnTo>
                <a:close/>
              </a:path>
              <a:path w="686435" h="467994">
                <a:moveTo>
                  <a:pt x="352326" y="100545"/>
                </a:moveTo>
                <a:lnTo>
                  <a:pt x="339905" y="100545"/>
                </a:lnTo>
                <a:lnTo>
                  <a:pt x="339905" y="116217"/>
                </a:lnTo>
                <a:lnTo>
                  <a:pt x="341766" y="127255"/>
                </a:lnTo>
                <a:lnTo>
                  <a:pt x="347351" y="135132"/>
                </a:lnTo>
                <a:lnTo>
                  <a:pt x="356665" y="139854"/>
                </a:lnTo>
                <a:lnTo>
                  <a:pt x="369712" y="141427"/>
                </a:lnTo>
                <a:lnTo>
                  <a:pt x="412054" y="141427"/>
                </a:lnTo>
                <a:lnTo>
                  <a:pt x="417528" y="135940"/>
                </a:lnTo>
                <a:lnTo>
                  <a:pt x="417528" y="129349"/>
                </a:lnTo>
                <a:lnTo>
                  <a:pt x="364137" y="129349"/>
                </a:lnTo>
                <a:lnTo>
                  <a:pt x="359984" y="128625"/>
                </a:lnTo>
                <a:lnTo>
                  <a:pt x="357380" y="127101"/>
                </a:lnTo>
                <a:lnTo>
                  <a:pt x="354053" y="125221"/>
                </a:lnTo>
                <a:lnTo>
                  <a:pt x="352326" y="121526"/>
                </a:lnTo>
                <a:lnTo>
                  <a:pt x="352326" y="100545"/>
                </a:lnTo>
                <a:close/>
              </a:path>
              <a:path w="686435" h="467994">
                <a:moveTo>
                  <a:pt x="417528" y="100634"/>
                </a:moveTo>
                <a:lnTo>
                  <a:pt x="405107" y="100634"/>
                </a:lnTo>
                <a:lnTo>
                  <a:pt x="405107" y="124409"/>
                </a:lnTo>
                <a:lnTo>
                  <a:pt x="403583" y="127203"/>
                </a:lnTo>
                <a:lnTo>
                  <a:pt x="400611" y="128460"/>
                </a:lnTo>
                <a:lnTo>
                  <a:pt x="399252" y="129095"/>
                </a:lnTo>
                <a:lnTo>
                  <a:pt x="396827" y="129349"/>
                </a:lnTo>
                <a:lnTo>
                  <a:pt x="417528" y="129349"/>
                </a:lnTo>
                <a:lnTo>
                  <a:pt x="417528" y="100634"/>
                </a:lnTo>
                <a:close/>
              </a:path>
              <a:path w="686435" h="467994">
                <a:moveTo>
                  <a:pt x="376748" y="90195"/>
                </a:moveTo>
                <a:lnTo>
                  <a:pt x="365496" y="90195"/>
                </a:lnTo>
                <a:lnTo>
                  <a:pt x="365496" y="100545"/>
                </a:lnTo>
                <a:lnTo>
                  <a:pt x="376748" y="100545"/>
                </a:lnTo>
                <a:lnTo>
                  <a:pt x="376748" y="90195"/>
                </a:lnTo>
                <a:close/>
              </a:path>
              <a:path w="686435" h="467994">
                <a:moveTo>
                  <a:pt x="393753" y="90195"/>
                </a:moveTo>
                <a:lnTo>
                  <a:pt x="382501" y="90195"/>
                </a:lnTo>
                <a:lnTo>
                  <a:pt x="382501" y="100545"/>
                </a:lnTo>
                <a:lnTo>
                  <a:pt x="393753" y="100545"/>
                </a:lnTo>
                <a:lnTo>
                  <a:pt x="393753" y="90195"/>
                </a:lnTo>
                <a:close/>
              </a:path>
              <a:path w="686435" h="467994">
                <a:moveTo>
                  <a:pt x="604544" y="235508"/>
                </a:moveTo>
                <a:lnTo>
                  <a:pt x="426011" y="235508"/>
                </a:lnTo>
                <a:lnTo>
                  <a:pt x="425021" y="239026"/>
                </a:lnTo>
                <a:lnTo>
                  <a:pt x="422125" y="240830"/>
                </a:lnTo>
                <a:lnTo>
                  <a:pt x="416194" y="240830"/>
                </a:lnTo>
                <a:lnTo>
                  <a:pt x="416194" y="250901"/>
                </a:lnTo>
                <a:lnTo>
                  <a:pt x="429783" y="250901"/>
                </a:lnTo>
                <a:lnTo>
                  <a:pt x="436628" y="245960"/>
                </a:lnTo>
                <a:lnTo>
                  <a:pt x="438076" y="236054"/>
                </a:lnTo>
                <a:lnTo>
                  <a:pt x="603291" y="236054"/>
                </a:lnTo>
                <a:lnTo>
                  <a:pt x="604544" y="235508"/>
                </a:lnTo>
                <a:close/>
              </a:path>
              <a:path w="686435" h="467994">
                <a:moveTo>
                  <a:pt x="418252" y="195160"/>
                </a:moveTo>
                <a:lnTo>
                  <a:pt x="410004" y="196632"/>
                </a:lnTo>
                <a:lnTo>
                  <a:pt x="403537" y="200782"/>
                </a:lnTo>
                <a:lnTo>
                  <a:pt x="399324" y="207196"/>
                </a:lnTo>
                <a:lnTo>
                  <a:pt x="397805" y="215518"/>
                </a:lnTo>
                <a:lnTo>
                  <a:pt x="399342" y="223780"/>
                </a:lnTo>
                <a:lnTo>
                  <a:pt x="403608" y="230277"/>
                </a:lnTo>
                <a:lnTo>
                  <a:pt x="410085" y="234530"/>
                </a:lnTo>
                <a:lnTo>
                  <a:pt x="418252" y="236054"/>
                </a:lnTo>
                <a:lnTo>
                  <a:pt x="422493" y="236054"/>
                </a:lnTo>
                <a:lnTo>
                  <a:pt x="425021" y="235864"/>
                </a:lnTo>
                <a:lnTo>
                  <a:pt x="426011" y="235508"/>
                </a:lnTo>
                <a:lnTo>
                  <a:pt x="604544" y="235508"/>
                </a:lnTo>
                <a:lnTo>
                  <a:pt x="607431" y="234251"/>
                </a:lnTo>
                <a:lnTo>
                  <a:pt x="610403" y="230555"/>
                </a:lnTo>
                <a:lnTo>
                  <a:pt x="613006" y="227418"/>
                </a:lnTo>
                <a:lnTo>
                  <a:pt x="614182" y="223989"/>
                </a:lnTo>
                <a:lnTo>
                  <a:pt x="413667" y="223989"/>
                </a:lnTo>
                <a:lnTo>
                  <a:pt x="410606" y="220116"/>
                </a:lnTo>
                <a:lnTo>
                  <a:pt x="410606" y="210210"/>
                </a:lnTo>
                <a:lnTo>
                  <a:pt x="413133" y="206514"/>
                </a:lnTo>
                <a:lnTo>
                  <a:pt x="436111" y="206514"/>
                </a:lnTo>
                <a:lnTo>
                  <a:pt x="432577" y="200983"/>
                </a:lnTo>
                <a:lnTo>
                  <a:pt x="426242" y="196699"/>
                </a:lnTo>
                <a:lnTo>
                  <a:pt x="418252" y="195160"/>
                </a:lnTo>
                <a:close/>
              </a:path>
              <a:path w="686435" h="467994">
                <a:moveTo>
                  <a:pt x="436111" y="206514"/>
                </a:moveTo>
                <a:lnTo>
                  <a:pt x="422493" y="206514"/>
                </a:lnTo>
                <a:lnTo>
                  <a:pt x="425643" y="209930"/>
                </a:lnTo>
                <a:lnTo>
                  <a:pt x="425643" y="223989"/>
                </a:lnTo>
                <a:lnTo>
                  <a:pt x="438254" y="223989"/>
                </a:lnTo>
                <a:lnTo>
                  <a:pt x="438203" y="215518"/>
                </a:lnTo>
                <a:lnTo>
                  <a:pt x="436743" y="207505"/>
                </a:lnTo>
                <a:lnTo>
                  <a:pt x="436111" y="206514"/>
                </a:lnTo>
                <a:close/>
              </a:path>
              <a:path w="686435" h="467994">
                <a:moveTo>
                  <a:pt x="474728" y="178053"/>
                </a:moveTo>
                <a:lnTo>
                  <a:pt x="462219" y="178053"/>
                </a:lnTo>
                <a:lnTo>
                  <a:pt x="462219" y="223989"/>
                </a:lnTo>
                <a:lnTo>
                  <a:pt x="473293" y="223989"/>
                </a:lnTo>
                <a:lnTo>
                  <a:pt x="478741" y="216169"/>
                </a:lnTo>
                <a:lnTo>
                  <a:pt x="484661" y="210567"/>
                </a:lnTo>
                <a:lnTo>
                  <a:pt x="490440" y="207505"/>
                </a:lnTo>
                <a:lnTo>
                  <a:pt x="473560" y="207505"/>
                </a:lnTo>
                <a:lnTo>
                  <a:pt x="474728" y="178053"/>
                </a:lnTo>
                <a:close/>
              </a:path>
              <a:path w="686435" h="467994">
                <a:moveTo>
                  <a:pt x="518072" y="206070"/>
                </a:moveTo>
                <a:lnTo>
                  <a:pt x="505628" y="206070"/>
                </a:lnTo>
                <a:lnTo>
                  <a:pt x="510314" y="212813"/>
                </a:lnTo>
                <a:lnTo>
                  <a:pt x="510225" y="223989"/>
                </a:lnTo>
                <a:lnTo>
                  <a:pt x="523458" y="223989"/>
                </a:lnTo>
                <a:lnTo>
                  <a:pt x="521124" y="211677"/>
                </a:lnTo>
                <a:lnTo>
                  <a:pt x="518072" y="206070"/>
                </a:lnTo>
                <a:close/>
              </a:path>
              <a:path w="686435" h="467994">
                <a:moveTo>
                  <a:pt x="558790" y="195262"/>
                </a:moveTo>
                <a:lnTo>
                  <a:pt x="546090" y="195262"/>
                </a:lnTo>
                <a:lnTo>
                  <a:pt x="546023" y="221195"/>
                </a:lnTo>
                <a:lnTo>
                  <a:pt x="543931" y="223989"/>
                </a:lnTo>
                <a:lnTo>
                  <a:pt x="557266" y="223989"/>
                </a:lnTo>
                <a:lnTo>
                  <a:pt x="558244" y="221195"/>
                </a:lnTo>
                <a:lnTo>
                  <a:pt x="558790" y="218211"/>
                </a:lnTo>
                <a:lnTo>
                  <a:pt x="558790" y="195262"/>
                </a:lnTo>
                <a:close/>
              </a:path>
              <a:path w="686435" h="467994">
                <a:moveTo>
                  <a:pt x="614365" y="178053"/>
                </a:moveTo>
                <a:lnTo>
                  <a:pt x="601767" y="178053"/>
                </a:lnTo>
                <a:lnTo>
                  <a:pt x="601693" y="221106"/>
                </a:lnTo>
                <a:lnTo>
                  <a:pt x="599595" y="223989"/>
                </a:lnTo>
                <a:lnTo>
                  <a:pt x="614182" y="223989"/>
                </a:lnTo>
                <a:lnTo>
                  <a:pt x="614254" y="223780"/>
                </a:lnTo>
                <a:lnTo>
                  <a:pt x="614365" y="178053"/>
                </a:lnTo>
                <a:close/>
              </a:path>
              <a:path w="686435" h="467994">
                <a:moveTo>
                  <a:pt x="498782" y="195084"/>
                </a:moveTo>
                <a:lnTo>
                  <a:pt x="492182" y="195834"/>
                </a:lnTo>
                <a:lnTo>
                  <a:pt x="485833" y="198118"/>
                </a:lnTo>
                <a:lnTo>
                  <a:pt x="479653" y="201990"/>
                </a:lnTo>
                <a:lnTo>
                  <a:pt x="473560" y="207505"/>
                </a:lnTo>
                <a:lnTo>
                  <a:pt x="490440" y="207505"/>
                </a:lnTo>
                <a:lnTo>
                  <a:pt x="491022" y="207196"/>
                </a:lnTo>
                <a:lnTo>
                  <a:pt x="497792" y="206070"/>
                </a:lnTo>
                <a:lnTo>
                  <a:pt x="518072" y="206070"/>
                </a:lnTo>
                <a:lnTo>
                  <a:pt x="516188" y="202607"/>
                </a:lnTo>
                <a:lnTo>
                  <a:pt x="508717" y="197002"/>
                </a:lnTo>
                <a:lnTo>
                  <a:pt x="498782" y="195084"/>
                </a:lnTo>
                <a:close/>
              </a:path>
              <a:path w="686435" h="467994">
                <a:moveTo>
                  <a:pt x="540870" y="178053"/>
                </a:moveTo>
                <a:lnTo>
                  <a:pt x="529707" y="178053"/>
                </a:lnTo>
                <a:lnTo>
                  <a:pt x="529707" y="188404"/>
                </a:lnTo>
                <a:lnTo>
                  <a:pt x="540870" y="188404"/>
                </a:lnTo>
                <a:lnTo>
                  <a:pt x="540870" y="178053"/>
                </a:lnTo>
                <a:close/>
              </a:path>
              <a:path w="686435" h="467994">
                <a:moveTo>
                  <a:pt x="557799" y="178053"/>
                </a:moveTo>
                <a:lnTo>
                  <a:pt x="546636" y="178053"/>
                </a:lnTo>
                <a:lnTo>
                  <a:pt x="546636" y="188404"/>
                </a:lnTo>
                <a:lnTo>
                  <a:pt x="557799" y="188404"/>
                </a:lnTo>
                <a:lnTo>
                  <a:pt x="557799" y="178053"/>
                </a:lnTo>
                <a:close/>
              </a:path>
              <a:path w="686435" h="467994">
                <a:moveTo>
                  <a:pt x="636171" y="177965"/>
                </a:moveTo>
                <a:lnTo>
                  <a:pt x="623560" y="177965"/>
                </a:lnTo>
                <a:lnTo>
                  <a:pt x="623560" y="236054"/>
                </a:lnTo>
                <a:lnTo>
                  <a:pt x="636171" y="236054"/>
                </a:lnTo>
                <a:lnTo>
                  <a:pt x="636171" y="177965"/>
                </a:lnTo>
                <a:close/>
              </a:path>
              <a:path w="686435" h="467994">
                <a:moveTo>
                  <a:pt x="371516" y="240550"/>
                </a:moveTo>
                <a:lnTo>
                  <a:pt x="360352" y="240550"/>
                </a:lnTo>
                <a:lnTo>
                  <a:pt x="360352" y="251002"/>
                </a:lnTo>
                <a:lnTo>
                  <a:pt x="371516" y="251002"/>
                </a:lnTo>
                <a:lnTo>
                  <a:pt x="371516" y="240550"/>
                </a:lnTo>
                <a:close/>
              </a:path>
              <a:path w="686435" h="467994">
                <a:moveTo>
                  <a:pt x="388534" y="240550"/>
                </a:moveTo>
                <a:lnTo>
                  <a:pt x="377281" y="240550"/>
                </a:lnTo>
                <a:lnTo>
                  <a:pt x="377281" y="251002"/>
                </a:lnTo>
                <a:lnTo>
                  <a:pt x="388534" y="251002"/>
                </a:lnTo>
                <a:lnTo>
                  <a:pt x="388534" y="240550"/>
                </a:lnTo>
                <a:close/>
              </a:path>
              <a:path w="686435" h="467994">
                <a:moveTo>
                  <a:pt x="351792" y="195262"/>
                </a:moveTo>
                <a:lnTo>
                  <a:pt x="339080" y="195262"/>
                </a:lnTo>
                <a:lnTo>
                  <a:pt x="339080" y="236778"/>
                </a:lnTo>
                <a:lnTo>
                  <a:pt x="334940" y="240741"/>
                </a:lnTo>
                <a:lnTo>
                  <a:pt x="326659" y="240741"/>
                </a:lnTo>
                <a:lnTo>
                  <a:pt x="326659" y="250901"/>
                </a:lnTo>
                <a:lnTo>
                  <a:pt x="336234" y="249974"/>
                </a:lnTo>
                <a:lnTo>
                  <a:pt x="343499" y="247192"/>
                </a:lnTo>
                <a:lnTo>
                  <a:pt x="348469" y="242553"/>
                </a:lnTo>
                <a:lnTo>
                  <a:pt x="351157" y="236054"/>
                </a:lnTo>
                <a:lnTo>
                  <a:pt x="378272" y="236054"/>
                </a:lnTo>
                <a:lnTo>
                  <a:pt x="382412" y="234251"/>
                </a:lnTo>
                <a:lnTo>
                  <a:pt x="385384" y="230555"/>
                </a:lnTo>
                <a:lnTo>
                  <a:pt x="388000" y="227418"/>
                </a:lnTo>
                <a:lnTo>
                  <a:pt x="389165" y="223989"/>
                </a:lnTo>
                <a:lnTo>
                  <a:pt x="351792" y="223989"/>
                </a:lnTo>
                <a:lnTo>
                  <a:pt x="351792" y="195262"/>
                </a:lnTo>
                <a:close/>
              </a:path>
              <a:path w="686435" h="467994">
                <a:moveTo>
                  <a:pt x="389346" y="195262"/>
                </a:moveTo>
                <a:lnTo>
                  <a:pt x="376735" y="195262"/>
                </a:lnTo>
                <a:lnTo>
                  <a:pt x="376735" y="221005"/>
                </a:lnTo>
                <a:lnTo>
                  <a:pt x="374576" y="223989"/>
                </a:lnTo>
                <a:lnTo>
                  <a:pt x="389165" y="223989"/>
                </a:lnTo>
                <a:lnTo>
                  <a:pt x="389346" y="223456"/>
                </a:lnTo>
                <a:lnTo>
                  <a:pt x="389346" y="195262"/>
                </a:lnTo>
                <a:close/>
              </a:path>
              <a:path w="686435" h="467994">
                <a:moveTo>
                  <a:pt x="686171" y="232448"/>
                </a:moveTo>
                <a:lnTo>
                  <a:pt x="675096" y="232448"/>
                </a:lnTo>
                <a:lnTo>
                  <a:pt x="675096" y="237312"/>
                </a:lnTo>
                <a:lnTo>
                  <a:pt x="670131" y="240830"/>
                </a:lnTo>
                <a:lnTo>
                  <a:pt x="664289" y="240830"/>
                </a:lnTo>
                <a:lnTo>
                  <a:pt x="664289" y="250901"/>
                </a:lnTo>
                <a:lnTo>
                  <a:pt x="665533" y="250901"/>
                </a:lnTo>
                <a:lnTo>
                  <a:pt x="674576" y="249857"/>
                </a:lnTo>
                <a:lnTo>
                  <a:pt x="681024" y="246729"/>
                </a:lnTo>
                <a:lnTo>
                  <a:pt x="684886" y="241525"/>
                </a:lnTo>
                <a:lnTo>
                  <a:pt x="686171" y="234251"/>
                </a:lnTo>
                <a:lnTo>
                  <a:pt x="686171" y="232448"/>
                </a:lnTo>
                <a:close/>
              </a:path>
              <a:path w="686435" h="467994">
                <a:moveTo>
                  <a:pt x="666168" y="195084"/>
                </a:moveTo>
                <a:lnTo>
                  <a:pt x="658026" y="196571"/>
                </a:lnTo>
                <a:lnTo>
                  <a:pt x="651616" y="200766"/>
                </a:lnTo>
                <a:lnTo>
                  <a:pt x="647418" y="207273"/>
                </a:lnTo>
                <a:lnTo>
                  <a:pt x="645912" y="215696"/>
                </a:lnTo>
                <a:lnTo>
                  <a:pt x="647445" y="224058"/>
                </a:lnTo>
                <a:lnTo>
                  <a:pt x="651687" y="230678"/>
                </a:lnTo>
                <a:lnTo>
                  <a:pt x="658106" y="235033"/>
                </a:lnTo>
                <a:lnTo>
                  <a:pt x="666168" y="236600"/>
                </a:lnTo>
                <a:lnTo>
                  <a:pt x="670410" y="236600"/>
                </a:lnTo>
                <a:lnTo>
                  <a:pt x="673382" y="235242"/>
                </a:lnTo>
                <a:lnTo>
                  <a:pt x="675096" y="232448"/>
                </a:lnTo>
                <a:lnTo>
                  <a:pt x="686171" y="232448"/>
                </a:lnTo>
                <a:lnTo>
                  <a:pt x="686171" y="224878"/>
                </a:lnTo>
                <a:lnTo>
                  <a:pt x="661393" y="224878"/>
                </a:lnTo>
                <a:lnTo>
                  <a:pt x="658510" y="220649"/>
                </a:lnTo>
                <a:lnTo>
                  <a:pt x="658510" y="210299"/>
                </a:lnTo>
                <a:lnTo>
                  <a:pt x="661495" y="206514"/>
                </a:lnTo>
                <a:lnTo>
                  <a:pt x="683983" y="206514"/>
                </a:lnTo>
                <a:lnTo>
                  <a:pt x="680522" y="201023"/>
                </a:lnTo>
                <a:lnTo>
                  <a:pt x="674191" y="196661"/>
                </a:lnTo>
                <a:lnTo>
                  <a:pt x="666168" y="195084"/>
                </a:lnTo>
                <a:close/>
              </a:path>
              <a:path w="686435" h="467994">
                <a:moveTo>
                  <a:pt x="683983" y="206514"/>
                </a:moveTo>
                <a:lnTo>
                  <a:pt x="670410" y="206514"/>
                </a:lnTo>
                <a:lnTo>
                  <a:pt x="673487" y="210299"/>
                </a:lnTo>
                <a:lnTo>
                  <a:pt x="673560" y="221373"/>
                </a:lnTo>
                <a:lnTo>
                  <a:pt x="670855" y="224878"/>
                </a:lnTo>
                <a:lnTo>
                  <a:pt x="686171" y="224878"/>
                </a:lnTo>
                <a:lnTo>
                  <a:pt x="686136" y="215696"/>
                </a:lnTo>
                <a:lnTo>
                  <a:pt x="684678" y="207616"/>
                </a:lnTo>
                <a:lnTo>
                  <a:pt x="683983" y="206514"/>
                </a:lnTo>
                <a:close/>
              </a:path>
              <a:path w="686435" h="467994">
                <a:moveTo>
                  <a:pt x="373776" y="272605"/>
                </a:moveTo>
                <a:lnTo>
                  <a:pt x="361178" y="272605"/>
                </a:lnTo>
                <a:lnTo>
                  <a:pt x="361254" y="325196"/>
                </a:lnTo>
                <a:lnTo>
                  <a:pt x="366753" y="330695"/>
                </a:lnTo>
                <a:lnTo>
                  <a:pt x="548706" y="330695"/>
                </a:lnTo>
                <a:lnTo>
                  <a:pt x="552859" y="328904"/>
                </a:lnTo>
                <a:lnTo>
                  <a:pt x="555881" y="325119"/>
                </a:lnTo>
                <a:lnTo>
                  <a:pt x="558434" y="322046"/>
                </a:lnTo>
                <a:lnTo>
                  <a:pt x="559595" y="318630"/>
                </a:lnTo>
                <a:lnTo>
                  <a:pt x="460695" y="318630"/>
                </a:lnTo>
                <a:lnTo>
                  <a:pt x="375313" y="318617"/>
                </a:lnTo>
                <a:lnTo>
                  <a:pt x="373776" y="315391"/>
                </a:lnTo>
                <a:lnTo>
                  <a:pt x="373776" y="272605"/>
                </a:lnTo>
                <a:close/>
              </a:path>
              <a:path w="686435" h="467994">
                <a:moveTo>
                  <a:pt x="516727" y="318617"/>
                </a:moveTo>
                <a:lnTo>
                  <a:pt x="476113" y="318617"/>
                </a:lnTo>
                <a:lnTo>
                  <a:pt x="516727" y="318630"/>
                </a:lnTo>
                <a:close/>
              </a:path>
              <a:path w="686435" h="467994">
                <a:moveTo>
                  <a:pt x="559780" y="289902"/>
                </a:moveTo>
                <a:lnTo>
                  <a:pt x="547182" y="289902"/>
                </a:lnTo>
                <a:lnTo>
                  <a:pt x="547108" y="315760"/>
                </a:lnTo>
                <a:lnTo>
                  <a:pt x="545023" y="318617"/>
                </a:lnTo>
                <a:lnTo>
                  <a:pt x="532767" y="318617"/>
                </a:lnTo>
                <a:lnTo>
                  <a:pt x="559599" y="318617"/>
                </a:lnTo>
                <a:lnTo>
                  <a:pt x="559780" y="318084"/>
                </a:lnTo>
                <a:lnTo>
                  <a:pt x="559780" y="289902"/>
                </a:lnTo>
                <a:close/>
              </a:path>
              <a:path w="686435" h="467994">
                <a:moveTo>
                  <a:pt x="427904" y="272694"/>
                </a:moveTo>
                <a:lnTo>
                  <a:pt x="412867" y="272694"/>
                </a:lnTo>
                <a:lnTo>
                  <a:pt x="395049" y="301421"/>
                </a:lnTo>
                <a:lnTo>
                  <a:pt x="422595" y="301421"/>
                </a:lnTo>
                <a:lnTo>
                  <a:pt x="426735" y="303148"/>
                </a:lnTo>
                <a:lnTo>
                  <a:pt x="433314" y="309714"/>
                </a:lnTo>
                <a:lnTo>
                  <a:pt x="435295" y="313766"/>
                </a:lnTo>
                <a:lnTo>
                  <a:pt x="435930" y="318617"/>
                </a:lnTo>
                <a:lnTo>
                  <a:pt x="449163" y="318617"/>
                </a:lnTo>
                <a:lnTo>
                  <a:pt x="423408" y="289801"/>
                </a:lnTo>
                <a:lnTo>
                  <a:pt x="416651" y="289801"/>
                </a:lnTo>
                <a:lnTo>
                  <a:pt x="427904" y="272694"/>
                </a:lnTo>
                <a:close/>
              </a:path>
              <a:path w="686435" h="467994">
                <a:moveTo>
                  <a:pt x="503481" y="289902"/>
                </a:moveTo>
                <a:lnTo>
                  <a:pt x="490781" y="289902"/>
                </a:lnTo>
                <a:lnTo>
                  <a:pt x="490715" y="315848"/>
                </a:lnTo>
                <a:lnTo>
                  <a:pt x="488635" y="318617"/>
                </a:lnTo>
                <a:lnTo>
                  <a:pt x="501945" y="318617"/>
                </a:lnTo>
                <a:lnTo>
                  <a:pt x="502948" y="315848"/>
                </a:lnTo>
                <a:lnTo>
                  <a:pt x="503402" y="313308"/>
                </a:lnTo>
                <a:lnTo>
                  <a:pt x="503481" y="289902"/>
                </a:lnTo>
                <a:close/>
              </a:path>
              <a:path w="686435" h="467994">
                <a:moveTo>
                  <a:pt x="485562" y="272694"/>
                </a:moveTo>
                <a:lnTo>
                  <a:pt x="474386" y="272694"/>
                </a:lnTo>
                <a:lnTo>
                  <a:pt x="474386" y="283044"/>
                </a:lnTo>
                <a:lnTo>
                  <a:pt x="485562" y="283044"/>
                </a:lnTo>
                <a:lnTo>
                  <a:pt x="485562" y="272694"/>
                </a:lnTo>
                <a:close/>
              </a:path>
              <a:path w="686435" h="467994">
                <a:moveTo>
                  <a:pt x="502491" y="272694"/>
                </a:moveTo>
                <a:lnTo>
                  <a:pt x="491315" y="272694"/>
                </a:lnTo>
                <a:lnTo>
                  <a:pt x="491315" y="283044"/>
                </a:lnTo>
                <a:lnTo>
                  <a:pt x="502491" y="283044"/>
                </a:lnTo>
                <a:lnTo>
                  <a:pt x="502491" y="272694"/>
                </a:lnTo>
                <a:close/>
              </a:path>
              <a:path w="686435" h="467994">
                <a:moveTo>
                  <a:pt x="614378" y="272694"/>
                </a:moveTo>
                <a:lnTo>
                  <a:pt x="601957" y="272694"/>
                </a:lnTo>
                <a:lnTo>
                  <a:pt x="601957" y="315480"/>
                </a:lnTo>
                <a:lnTo>
                  <a:pt x="599785" y="318541"/>
                </a:lnTo>
                <a:lnTo>
                  <a:pt x="595544" y="318617"/>
                </a:lnTo>
                <a:lnTo>
                  <a:pt x="569001" y="318617"/>
                </a:lnTo>
                <a:lnTo>
                  <a:pt x="569001" y="330695"/>
                </a:lnTo>
                <a:lnTo>
                  <a:pt x="603291" y="330695"/>
                </a:lnTo>
                <a:lnTo>
                  <a:pt x="606999" y="329349"/>
                </a:lnTo>
                <a:lnTo>
                  <a:pt x="609971" y="326643"/>
                </a:lnTo>
                <a:lnTo>
                  <a:pt x="612930" y="323862"/>
                </a:lnTo>
                <a:lnTo>
                  <a:pt x="614378" y="320344"/>
                </a:lnTo>
                <a:lnTo>
                  <a:pt x="614378" y="272694"/>
                </a:lnTo>
                <a:close/>
              </a:path>
              <a:path w="686435" h="467994">
                <a:moveTo>
                  <a:pt x="584393" y="278739"/>
                </a:moveTo>
                <a:lnTo>
                  <a:pt x="571058" y="278739"/>
                </a:lnTo>
                <a:lnTo>
                  <a:pt x="582412" y="318617"/>
                </a:lnTo>
                <a:lnTo>
                  <a:pt x="595544" y="318617"/>
                </a:lnTo>
                <a:lnTo>
                  <a:pt x="584393" y="278739"/>
                </a:lnTo>
                <a:close/>
              </a:path>
              <a:path w="686435" h="467994">
                <a:moveTo>
                  <a:pt x="636196" y="272605"/>
                </a:moveTo>
                <a:lnTo>
                  <a:pt x="623585" y="272605"/>
                </a:lnTo>
                <a:lnTo>
                  <a:pt x="623585" y="330695"/>
                </a:lnTo>
                <a:lnTo>
                  <a:pt x="636196" y="330695"/>
                </a:lnTo>
                <a:lnTo>
                  <a:pt x="636196" y="272605"/>
                </a:lnTo>
                <a:close/>
              </a:path>
              <a:path w="686435" h="467994">
                <a:moveTo>
                  <a:pt x="686171" y="327088"/>
                </a:moveTo>
                <a:lnTo>
                  <a:pt x="675096" y="327088"/>
                </a:lnTo>
                <a:lnTo>
                  <a:pt x="675096" y="331965"/>
                </a:lnTo>
                <a:lnTo>
                  <a:pt x="670131" y="335470"/>
                </a:lnTo>
                <a:lnTo>
                  <a:pt x="664289" y="335470"/>
                </a:lnTo>
                <a:lnTo>
                  <a:pt x="664289" y="345554"/>
                </a:lnTo>
                <a:lnTo>
                  <a:pt x="665533" y="345554"/>
                </a:lnTo>
                <a:lnTo>
                  <a:pt x="674576" y="344510"/>
                </a:lnTo>
                <a:lnTo>
                  <a:pt x="681024" y="341382"/>
                </a:lnTo>
                <a:lnTo>
                  <a:pt x="684886" y="336178"/>
                </a:lnTo>
                <a:lnTo>
                  <a:pt x="686171" y="328904"/>
                </a:lnTo>
                <a:lnTo>
                  <a:pt x="686171" y="327088"/>
                </a:lnTo>
                <a:close/>
              </a:path>
              <a:path w="686435" h="467994">
                <a:moveTo>
                  <a:pt x="666168" y="289725"/>
                </a:moveTo>
                <a:lnTo>
                  <a:pt x="658026" y="291211"/>
                </a:lnTo>
                <a:lnTo>
                  <a:pt x="651616" y="295406"/>
                </a:lnTo>
                <a:lnTo>
                  <a:pt x="647418" y="301914"/>
                </a:lnTo>
                <a:lnTo>
                  <a:pt x="645912" y="310337"/>
                </a:lnTo>
                <a:lnTo>
                  <a:pt x="647445" y="318698"/>
                </a:lnTo>
                <a:lnTo>
                  <a:pt x="651687" y="325318"/>
                </a:lnTo>
                <a:lnTo>
                  <a:pt x="658106" y="329673"/>
                </a:lnTo>
                <a:lnTo>
                  <a:pt x="666168" y="331241"/>
                </a:lnTo>
                <a:lnTo>
                  <a:pt x="670410" y="331241"/>
                </a:lnTo>
                <a:lnTo>
                  <a:pt x="673382" y="329882"/>
                </a:lnTo>
                <a:lnTo>
                  <a:pt x="675096" y="327088"/>
                </a:lnTo>
                <a:lnTo>
                  <a:pt x="686171" y="327088"/>
                </a:lnTo>
                <a:lnTo>
                  <a:pt x="686171" y="319531"/>
                </a:lnTo>
                <a:lnTo>
                  <a:pt x="661393" y="319531"/>
                </a:lnTo>
                <a:lnTo>
                  <a:pt x="658523" y="315302"/>
                </a:lnTo>
                <a:lnTo>
                  <a:pt x="658523" y="304939"/>
                </a:lnTo>
                <a:lnTo>
                  <a:pt x="661495" y="301155"/>
                </a:lnTo>
                <a:lnTo>
                  <a:pt x="683989" y="301155"/>
                </a:lnTo>
                <a:lnTo>
                  <a:pt x="680527" y="295662"/>
                </a:lnTo>
                <a:lnTo>
                  <a:pt x="674196" y="291301"/>
                </a:lnTo>
                <a:lnTo>
                  <a:pt x="666168" y="289725"/>
                </a:lnTo>
                <a:close/>
              </a:path>
              <a:path w="686435" h="467994">
                <a:moveTo>
                  <a:pt x="683989" y="301155"/>
                </a:moveTo>
                <a:lnTo>
                  <a:pt x="670410" y="301155"/>
                </a:lnTo>
                <a:lnTo>
                  <a:pt x="673487" y="304939"/>
                </a:lnTo>
                <a:lnTo>
                  <a:pt x="673560" y="316014"/>
                </a:lnTo>
                <a:lnTo>
                  <a:pt x="670855" y="319531"/>
                </a:lnTo>
                <a:lnTo>
                  <a:pt x="686171" y="319531"/>
                </a:lnTo>
                <a:lnTo>
                  <a:pt x="686139" y="310337"/>
                </a:lnTo>
                <a:lnTo>
                  <a:pt x="684680" y="302251"/>
                </a:lnTo>
                <a:lnTo>
                  <a:pt x="683989" y="301155"/>
                </a:lnTo>
                <a:close/>
              </a:path>
              <a:path w="686435" h="467994">
                <a:moveTo>
                  <a:pt x="351983" y="289902"/>
                </a:moveTo>
                <a:lnTo>
                  <a:pt x="339283" y="289902"/>
                </a:lnTo>
                <a:lnTo>
                  <a:pt x="339283" y="331419"/>
                </a:lnTo>
                <a:lnTo>
                  <a:pt x="335130" y="335381"/>
                </a:lnTo>
                <a:lnTo>
                  <a:pt x="326850" y="335381"/>
                </a:lnTo>
                <a:lnTo>
                  <a:pt x="326850" y="345554"/>
                </a:lnTo>
                <a:lnTo>
                  <a:pt x="335511" y="345554"/>
                </a:lnTo>
                <a:lnTo>
                  <a:pt x="341810" y="343852"/>
                </a:lnTo>
                <a:lnTo>
                  <a:pt x="345684" y="340334"/>
                </a:lnTo>
                <a:lnTo>
                  <a:pt x="349913" y="336651"/>
                </a:lnTo>
                <a:lnTo>
                  <a:pt x="351983" y="330695"/>
                </a:lnTo>
                <a:lnTo>
                  <a:pt x="351983" y="289902"/>
                </a:lnTo>
                <a:close/>
              </a:path>
              <a:path w="686435" h="467994">
                <a:moveTo>
                  <a:pt x="559069" y="335203"/>
                </a:moveTo>
                <a:lnTo>
                  <a:pt x="547893" y="335203"/>
                </a:lnTo>
                <a:lnTo>
                  <a:pt x="547893" y="345655"/>
                </a:lnTo>
                <a:lnTo>
                  <a:pt x="559069" y="345655"/>
                </a:lnTo>
                <a:lnTo>
                  <a:pt x="559069" y="335203"/>
                </a:lnTo>
                <a:close/>
              </a:path>
            </a:pathLst>
          </a:custGeom>
          <a:solidFill>
            <a:srgbClr val="050204"/>
          </a:solidFill>
        </p:spPr>
        <p:txBody>
          <a:bodyPr wrap="square" lIns="0" tIns="0" rIns="0" bIns="0" rtlCol="0"/>
          <a:lstStyle/>
          <a:p>
            <a:endParaRPr/>
          </a:p>
        </p:txBody>
      </p:sp>
      <p:sp>
        <p:nvSpPr>
          <p:cNvPr id="24" name="object 24"/>
          <p:cNvSpPr/>
          <p:nvPr/>
        </p:nvSpPr>
        <p:spPr>
          <a:xfrm>
            <a:off x="2645346" y="2153704"/>
            <a:ext cx="66040" cy="66040"/>
          </a:xfrm>
          <a:custGeom>
            <a:avLst/>
            <a:gdLst/>
            <a:ahLst/>
            <a:cxnLst/>
            <a:rect l="l" t="t" r="r" b="b"/>
            <a:pathLst>
              <a:path w="66039" h="66039">
                <a:moveTo>
                  <a:pt x="65709" y="0"/>
                </a:moveTo>
                <a:lnTo>
                  <a:pt x="0" y="0"/>
                </a:lnTo>
                <a:lnTo>
                  <a:pt x="0" y="65709"/>
                </a:lnTo>
                <a:lnTo>
                  <a:pt x="65709" y="65709"/>
                </a:lnTo>
                <a:lnTo>
                  <a:pt x="65709" y="0"/>
                </a:lnTo>
                <a:close/>
              </a:path>
            </a:pathLst>
          </a:custGeom>
          <a:solidFill>
            <a:srgbClr val="A30134"/>
          </a:solidFill>
        </p:spPr>
        <p:txBody>
          <a:bodyPr wrap="square" lIns="0" tIns="0" rIns="0" bIns="0" rtlCol="0"/>
          <a:lstStyle/>
          <a:p>
            <a:endParaRPr/>
          </a:p>
        </p:txBody>
      </p:sp>
      <p:sp>
        <p:nvSpPr>
          <p:cNvPr id="25" name="object 25"/>
          <p:cNvSpPr/>
          <p:nvPr/>
        </p:nvSpPr>
        <p:spPr>
          <a:xfrm>
            <a:off x="2919374" y="1532661"/>
            <a:ext cx="6350" cy="572135"/>
          </a:xfrm>
          <a:custGeom>
            <a:avLst/>
            <a:gdLst/>
            <a:ahLst/>
            <a:cxnLst/>
            <a:rect l="l" t="t" r="r" b="b"/>
            <a:pathLst>
              <a:path w="6350" h="572135">
                <a:moveTo>
                  <a:pt x="6121" y="0"/>
                </a:moveTo>
                <a:lnTo>
                  <a:pt x="0" y="0"/>
                </a:lnTo>
                <a:lnTo>
                  <a:pt x="0" y="572084"/>
                </a:lnTo>
                <a:lnTo>
                  <a:pt x="6121" y="572084"/>
                </a:lnTo>
                <a:lnTo>
                  <a:pt x="6121" y="0"/>
                </a:lnTo>
                <a:close/>
              </a:path>
            </a:pathLst>
          </a:custGeom>
          <a:solidFill>
            <a:srgbClr val="050204"/>
          </a:solidFill>
        </p:spPr>
        <p:txBody>
          <a:bodyPr wrap="square" lIns="0" tIns="0" rIns="0" bIns="0" rtlCol="0"/>
          <a:lstStyle/>
          <a:p>
            <a:endParaRPr/>
          </a:p>
        </p:txBody>
      </p:sp>
      <p:pic>
        <p:nvPicPr>
          <p:cNvPr id="26" name="object 26"/>
          <p:cNvPicPr/>
          <p:nvPr/>
        </p:nvPicPr>
        <p:blipFill>
          <a:blip r:embed="rId8" cstate="print"/>
          <a:stretch>
            <a:fillRect/>
          </a:stretch>
        </p:blipFill>
        <p:spPr>
          <a:xfrm>
            <a:off x="2026526" y="3280223"/>
            <a:ext cx="4103966" cy="260832"/>
          </a:xfrm>
          <a:prstGeom prst="rect">
            <a:avLst/>
          </a:prstGeom>
        </p:spPr>
      </p:pic>
      <p:sp>
        <p:nvSpPr>
          <p:cNvPr id="27" name="object 27"/>
          <p:cNvSpPr/>
          <p:nvPr/>
        </p:nvSpPr>
        <p:spPr>
          <a:xfrm>
            <a:off x="2026500" y="2922016"/>
            <a:ext cx="4104004" cy="276225"/>
          </a:xfrm>
          <a:custGeom>
            <a:avLst/>
            <a:gdLst/>
            <a:ahLst/>
            <a:cxnLst/>
            <a:rect l="l" t="t" r="r" b="b"/>
            <a:pathLst>
              <a:path w="4104004" h="276225">
                <a:moveTo>
                  <a:pt x="2483332" y="64528"/>
                </a:moveTo>
                <a:lnTo>
                  <a:pt x="2447912" y="64528"/>
                </a:lnTo>
                <a:lnTo>
                  <a:pt x="2447912" y="184188"/>
                </a:lnTo>
                <a:lnTo>
                  <a:pt x="2445178" y="203824"/>
                </a:lnTo>
                <a:lnTo>
                  <a:pt x="2436958" y="217703"/>
                </a:lnTo>
                <a:lnTo>
                  <a:pt x="2423223" y="225943"/>
                </a:lnTo>
                <a:lnTo>
                  <a:pt x="2403944" y="228663"/>
                </a:lnTo>
                <a:lnTo>
                  <a:pt x="2403944" y="258737"/>
                </a:lnTo>
                <a:lnTo>
                  <a:pt x="2433395" y="255326"/>
                </a:lnTo>
                <a:lnTo>
                  <a:pt x="2456648" y="245308"/>
                </a:lnTo>
                <a:lnTo>
                  <a:pt x="2472841" y="229006"/>
                </a:lnTo>
                <a:lnTo>
                  <a:pt x="2481110" y="206743"/>
                </a:lnTo>
                <a:lnTo>
                  <a:pt x="3037014" y="206743"/>
                </a:lnTo>
                <a:lnTo>
                  <a:pt x="3065964" y="201299"/>
                </a:lnTo>
                <a:lnTo>
                  <a:pt x="3088333" y="186221"/>
                </a:lnTo>
                <a:lnTo>
                  <a:pt x="3095756" y="174472"/>
                </a:lnTo>
                <a:lnTo>
                  <a:pt x="3037649" y="174472"/>
                </a:lnTo>
                <a:lnTo>
                  <a:pt x="3023128" y="171233"/>
                </a:lnTo>
                <a:lnTo>
                  <a:pt x="3022869" y="171030"/>
                </a:lnTo>
                <a:lnTo>
                  <a:pt x="2483332" y="171030"/>
                </a:lnTo>
                <a:lnTo>
                  <a:pt x="2483332" y="64528"/>
                </a:lnTo>
                <a:close/>
              </a:path>
              <a:path w="4104004" h="276225">
                <a:moveTo>
                  <a:pt x="3094877" y="93357"/>
                </a:moveTo>
                <a:lnTo>
                  <a:pt x="3035757" y="93357"/>
                </a:lnTo>
                <a:lnTo>
                  <a:pt x="3050276" y="96468"/>
                </a:lnTo>
                <a:lnTo>
                  <a:pt x="3061563" y="105097"/>
                </a:lnTo>
                <a:lnTo>
                  <a:pt x="3068879" y="118191"/>
                </a:lnTo>
                <a:lnTo>
                  <a:pt x="3071482" y="134696"/>
                </a:lnTo>
                <a:lnTo>
                  <a:pt x="3069087" y="150689"/>
                </a:lnTo>
                <a:lnTo>
                  <a:pt x="3062276" y="163275"/>
                </a:lnTo>
                <a:lnTo>
                  <a:pt x="3051610" y="171516"/>
                </a:lnTo>
                <a:lnTo>
                  <a:pt x="3037649" y="174472"/>
                </a:lnTo>
                <a:lnTo>
                  <a:pt x="3095756" y="174472"/>
                </a:lnTo>
                <a:lnTo>
                  <a:pt x="3102756" y="163393"/>
                </a:lnTo>
                <a:lnTo>
                  <a:pt x="3107867" y="134696"/>
                </a:lnTo>
                <a:lnTo>
                  <a:pt x="3102711" y="105933"/>
                </a:lnTo>
                <a:lnTo>
                  <a:pt x="3094877" y="93357"/>
                </a:lnTo>
                <a:close/>
              </a:path>
              <a:path w="4104004" h="276225">
                <a:moveTo>
                  <a:pt x="2716911" y="4699"/>
                </a:moveTo>
                <a:lnTo>
                  <a:pt x="2682138" y="4699"/>
                </a:lnTo>
                <a:lnTo>
                  <a:pt x="2682138" y="171030"/>
                </a:lnTo>
                <a:lnTo>
                  <a:pt x="2709646" y="171030"/>
                </a:lnTo>
                <a:lnTo>
                  <a:pt x="2727867" y="140685"/>
                </a:lnTo>
                <a:lnTo>
                  <a:pt x="2749237" y="118084"/>
                </a:lnTo>
                <a:lnTo>
                  <a:pt x="2712491" y="118084"/>
                </a:lnTo>
                <a:lnTo>
                  <a:pt x="2716911" y="4699"/>
                </a:lnTo>
                <a:close/>
              </a:path>
              <a:path w="4104004" h="276225">
                <a:moveTo>
                  <a:pt x="2868491" y="95224"/>
                </a:moveTo>
                <a:lnTo>
                  <a:pt x="2802623" y="95224"/>
                </a:lnTo>
                <a:lnTo>
                  <a:pt x="2823043" y="99865"/>
                </a:lnTo>
                <a:lnTo>
                  <a:pt x="2838362" y="113082"/>
                </a:lnTo>
                <a:lnTo>
                  <a:pt x="2847987" y="133816"/>
                </a:lnTo>
                <a:lnTo>
                  <a:pt x="2851327" y="161010"/>
                </a:lnTo>
                <a:lnTo>
                  <a:pt x="2851327" y="167589"/>
                </a:lnTo>
                <a:lnTo>
                  <a:pt x="2851023" y="171030"/>
                </a:lnTo>
                <a:lnTo>
                  <a:pt x="2887700" y="171030"/>
                </a:lnTo>
                <a:lnTo>
                  <a:pt x="2882016" y="124292"/>
                </a:lnTo>
                <a:lnTo>
                  <a:pt x="2868491" y="95224"/>
                </a:lnTo>
                <a:close/>
              </a:path>
              <a:path w="4104004" h="276225">
                <a:moveTo>
                  <a:pt x="3037014" y="61404"/>
                </a:moveTo>
                <a:lnTo>
                  <a:pt x="3008103" y="66719"/>
                </a:lnTo>
                <a:lnTo>
                  <a:pt x="2985509" y="81607"/>
                </a:lnTo>
                <a:lnTo>
                  <a:pt x="2970802" y="104481"/>
                </a:lnTo>
                <a:lnTo>
                  <a:pt x="2965606" y="133451"/>
                </a:lnTo>
                <a:lnTo>
                  <a:pt x="2965607" y="134696"/>
                </a:lnTo>
                <a:lnTo>
                  <a:pt x="2966137" y="143673"/>
                </a:lnTo>
                <a:lnTo>
                  <a:pt x="2967877" y="153212"/>
                </a:lnTo>
                <a:lnTo>
                  <a:pt x="2970776" y="162415"/>
                </a:lnTo>
                <a:lnTo>
                  <a:pt x="2974708" y="171030"/>
                </a:lnTo>
                <a:lnTo>
                  <a:pt x="3022869" y="171030"/>
                </a:lnTo>
                <a:lnTo>
                  <a:pt x="3011836" y="162415"/>
                </a:lnTo>
                <a:lnTo>
                  <a:pt x="3004516" y="149371"/>
                </a:lnTo>
                <a:lnTo>
                  <a:pt x="3001911" y="133451"/>
                </a:lnTo>
                <a:lnTo>
                  <a:pt x="3004353" y="116878"/>
                </a:lnTo>
                <a:lnTo>
                  <a:pt x="3011243" y="104241"/>
                </a:lnTo>
                <a:lnTo>
                  <a:pt x="3021928" y="96186"/>
                </a:lnTo>
                <a:lnTo>
                  <a:pt x="3035757" y="93357"/>
                </a:lnTo>
                <a:lnTo>
                  <a:pt x="3094877" y="93357"/>
                </a:lnTo>
                <a:lnTo>
                  <a:pt x="3088214" y="82662"/>
                </a:lnTo>
                <a:lnTo>
                  <a:pt x="3065830" y="67085"/>
                </a:lnTo>
                <a:lnTo>
                  <a:pt x="3037014" y="61404"/>
                </a:lnTo>
                <a:close/>
              </a:path>
              <a:path w="4104004" h="276225">
                <a:moveTo>
                  <a:pt x="2805785" y="63893"/>
                </a:moveTo>
                <a:lnTo>
                  <a:pt x="2781205" y="67121"/>
                </a:lnTo>
                <a:lnTo>
                  <a:pt x="2757600" y="77015"/>
                </a:lnTo>
                <a:lnTo>
                  <a:pt x="2734764" y="93897"/>
                </a:lnTo>
                <a:lnTo>
                  <a:pt x="2712491" y="118084"/>
                </a:lnTo>
                <a:lnTo>
                  <a:pt x="2749237" y="118084"/>
                </a:lnTo>
                <a:lnTo>
                  <a:pt x="2750562" y="116682"/>
                </a:lnTo>
                <a:lnTo>
                  <a:pt x="2776044" y="100902"/>
                </a:lnTo>
                <a:lnTo>
                  <a:pt x="2802623" y="95224"/>
                </a:lnTo>
                <a:lnTo>
                  <a:pt x="2868491" y="95224"/>
                </a:lnTo>
                <a:lnTo>
                  <a:pt x="2866431" y="90797"/>
                </a:lnTo>
                <a:lnTo>
                  <a:pt x="2841001" y="70634"/>
                </a:lnTo>
                <a:lnTo>
                  <a:pt x="2805785" y="63893"/>
                </a:lnTo>
                <a:close/>
              </a:path>
              <a:path w="4104004" h="276225">
                <a:moveTo>
                  <a:pt x="3024060" y="0"/>
                </a:moveTo>
                <a:lnTo>
                  <a:pt x="2989592" y="0"/>
                </a:lnTo>
                <a:lnTo>
                  <a:pt x="2989592" y="34785"/>
                </a:lnTo>
                <a:lnTo>
                  <a:pt x="3024060" y="34785"/>
                </a:lnTo>
                <a:lnTo>
                  <a:pt x="3024060" y="0"/>
                </a:lnTo>
                <a:close/>
              </a:path>
              <a:path w="4104004" h="276225">
                <a:moveTo>
                  <a:pt x="3084131" y="0"/>
                </a:moveTo>
                <a:lnTo>
                  <a:pt x="3049663" y="0"/>
                </a:lnTo>
                <a:lnTo>
                  <a:pt x="3049663" y="34785"/>
                </a:lnTo>
                <a:lnTo>
                  <a:pt x="3084131" y="34785"/>
                </a:lnTo>
                <a:lnTo>
                  <a:pt x="3084131" y="0"/>
                </a:lnTo>
                <a:close/>
              </a:path>
              <a:path w="4104004" h="276225">
                <a:moveTo>
                  <a:pt x="2161527" y="4394"/>
                </a:moveTo>
                <a:lnTo>
                  <a:pt x="2126424" y="4394"/>
                </a:lnTo>
                <a:lnTo>
                  <a:pt x="2126424" y="206743"/>
                </a:lnTo>
                <a:lnTo>
                  <a:pt x="2161527" y="206743"/>
                </a:lnTo>
                <a:lnTo>
                  <a:pt x="2161527" y="4394"/>
                </a:lnTo>
                <a:close/>
              </a:path>
              <a:path w="4104004" h="276225">
                <a:moveTo>
                  <a:pt x="3717264" y="4699"/>
                </a:moveTo>
                <a:lnTo>
                  <a:pt x="3682149" y="4699"/>
                </a:lnTo>
                <a:lnTo>
                  <a:pt x="3682168" y="150037"/>
                </a:lnTo>
                <a:lnTo>
                  <a:pt x="3694798" y="190449"/>
                </a:lnTo>
                <a:lnTo>
                  <a:pt x="3734028" y="206743"/>
                </a:lnTo>
                <a:lnTo>
                  <a:pt x="3800741" y="206743"/>
                </a:lnTo>
                <a:lnTo>
                  <a:pt x="3823985" y="203214"/>
                </a:lnTo>
                <a:lnTo>
                  <a:pt x="3840586" y="192606"/>
                </a:lnTo>
                <a:lnTo>
                  <a:pt x="3850546" y="174891"/>
                </a:lnTo>
                <a:lnTo>
                  <a:pt x="3851061" y="171030"/>
                </a:lnTo>
                <a:lnTo>
                  <a:pt x="3754577" y="171030"/>
                </a:lnTo>
                <a:lnTo>
                  <a:pt x="3745390" y="170685"/>
                </a:lnTo>
                <a:lnTo>
                  <a:pt x="3717264" y="135636"/>
                </a:lnTo>
                <a:lnTo>
                  <a:pt x="3717264" y="4699"/>
                </a:lnTo>
                <a:close/>
              </a:path>
              <a:path w="4104004" h="276225">
                <a:moveTo>
                  <a:pt x="3853865" y="64528"/>
                </a:moveTo>
                <a:lnTo>
                  <a:pt x="3818445" y="64528"/>
                </a:lnTo>
                <a:lnTo>
                  <a:pt x="3818366" y="150037"/>
                </a:lnTo>
                <a:lnTo>
                  <a:pt x="3817492" y="156933"/>
                </a:lnTo>
                <a:lnTo>
                  <a:pt x="3815918" y="160693"/>
                </a:lnTo>
                <a:lnTo>
                  <a:pt x="3812438" y="167589"/>
                </a:lnTo>
                <a:lnTo>
                  <a:pt x="3805161" y="171030"/>
                </a:lnTo>
                <a:lnTo>
                  <a:pt x="3851061" y="171030"/>
                </a:lnTo>
                <a:lnTo>
                  <a:pt x="3853865" y="150037"/>
                </a:lnTo>
                <a:lnTo>
                  <a:pt x="3853865" y="64528"/>
                </a:lnTo>
                <a:close/>
              </a:path>
              <a:path w="4104004" h="276225">
                <a:moveTo>
                  <a:pt x="3853243" y="939"/>
                </a:moveTo>
                <a:lnTo>
                  <a:pt x="3818775" y="939"/>
                </a:lnTo>
                <a:lnTo>
                  <a:pt x="3818775" y="35712"/>
                </a:lnTo>
                <a:lnTo>
                  <a:pt x="3853243" y="35712"/>
                </a:lnTo>
                <a:lnTo>
                  <a:pt x="3853243" y="939"/>
                </a:lnTo>
                <a:close/>
              </a:path>
              <a:path w="4104004" h="276225">
                <a:moveTo>
                  <a:pt x="4103687" y="240258"/>
                </a:moveTo>
                <a:lnTo>
                  <a:pt x="4069219" y="240258"/>
                </a:lnTo>
                <a:lnTo>
                  <a:pt x="4069219" y="275348"/>
                </a:lnTo>
                <a:lnTo>
                  <a:pt x="4103687" y="275348"/>
                </a:lnTo>
                <a:lnTo>
                  <a:pt x="4103687" y="240258"/>
                </a:lnTo>
                <a:close/>
              </a:path>
              <a:path w="4104004" h="276225">
                <a:moveTo>
                  <a:pt x="3972128" y="64528"/>
                </a:moveTo>
                <a:lnTo>
                  <a:pt x="3936720" y="64528"/>
                </a:lnTo>
                <a:lnTo>
                  <a:pt x="3936720" y="184188"/>
                </a:lnTo>
                <a:lnTo>
                  <a:pt x="3933986" y="203824"/>
                </a:lnTo>
                <a:lnTo>
                  <a:pt x="3925766" y="217703"/>
                </a:lnTo>
                <a:lnTo>
                  <a:pt x="3912031" y="225943"/>
                </a:lnTo>
                <a:lnTo>
                  <a:pt x="3892753" y="228663"/>
                </a:lnTo>
                <a:lnTo>
                  <a:pt x="3892753" y="258737"/>
                </a:lnTo>
                <a:lnTo>
                  <a:pt x="3922203" y="255326"/>
                </a:lnTo>
                <a:lnTo>
                  <a:pt x="3945456" y="245308"/>
                </a:lnTo>
                <a:lnTo>
                  <a:pt x="3961649" y="229006"/>
                </a:lnTo>
                <a:lnTo>
                  <a:pt x="3969918" y="206743"/>
                </a:lnTo>
                <a:lnTo>
                  <a:pt x="4051185" y="206743"/>
                </a:lnTo>
                <a:lnTo>
                  <a:pt x="4074245" y="203214"/>
                </a:lnTo>
                <a:lnTo>
                  <a:pt x="4090752" y="192606"/>
                </a:lnTo>
                <a:lnTo>
                  <a:pt x="4100677" y="174891"/>
                </a:lnTo>
                <a:lnTo>
                  <a:pt x="4101192" y="171030"/>
                </a:lnTo>
                <a:lnTo>
                  <a:pt x="3972128" y="171030"/>
                </a:lnTo>
                <a:lnTo>
                  <a:pt x="3972128" y="64528"/>
                </a:lnTo>
                <a:close/>
              </a:path>
              <a:path w="4104004" h="276225">
                <a:moveTo>
                  <a:pt x="4103992" y="64528"/>
                </a:moveTo>
                <a:lnTo>
                  <a:pt x="4068902" y="64528"/>
                </a:lnTo>
                <a:lnTo>
                  <a:pt x="4068823" y="150037"/>
                </a:lnTo>
                <a:lnTo>
                  <a:pt x="4067949" y="156933"/>
                </a:lnTo>
                <a:lnTo>
                  <a:pt x="4066374" y="160693"/>
                </a:lnTo>
                <a:lnTo>
                  <a:pt x="4062882" y="167589"/>
                </a:lnTo>
                <a:lnTo>
                  <a:pt x="4055617" y="171030"/>
                </a:lnTo>
                <a:lnTo>
                  <a:pt x="4101192" y="171030"/>
                </a:lnTo>
                <a:lnTo>
                  <a:pt x="4103992" y="150037"/>
                </a:lnTo>
                <a:lnTo>
                  <a:pt x="4103992" y="64528"/>
                </a:lnTo>
                <a:close/>
              </a:path>
              <a:path w="4104004" h="276225">
                <a:moveTo>
                  <a:pt x="3327475" y="54508"/>
                </a:moveTo>
                <a:lnTo>
                  <a:pt x="3255606" y="54508"/>
                </a:lnTo>
                <a:lnTo>
                  <a:pt x="3276486" y="57303"/>
                </a:lnTo>
                <a:lnTo>
                  <a:pt x="3292648" y="66060"/>
                </a:lnTo>
                <a:lnTo>
                  <a:pt x="3304125" y="81334"/>
                </a:lnTo>
                <a:lnTo>
                  <a:pt x="3310953" y="103682"/>
                </a:lnTo>
                <a:lnTo>
                  <a:pt x="3272053" y="103682"/>
                </a:lnTo>
                <a:lnTo>
                  <a:pt x="3256463" y="104804"/>
                </a:lnTo>
                <a:lnTo>
                  <a:pt x="3219551" y="121843"/>
                </a:lnTo>
                <a:lnTo>
                  <a:pt x="3199097" y="162738"/>
                </a:lnTo>
                <a:lnTo>
                  <a:pt x="3197845" y="182308"/>
                </a:lnTo>
                <a:lnTo>
                  <a:pt x="3199389" y="199390"/>
                </a:lnTo>
                <a:lnTo>
                  <a:pt x="3223971" y="240563"/>
                </a:lnTo>
                <a:lnTo>
                  <a:pt x="3267926" y="257304"/>
                </a:lnTo>
                <a:lnTo>
                  <a:pt x="3286607" y="258419"/>
                </a:lnTo>
                <a:lnTo>
                  <a:pt x="3311905" y="258419"/>
                </a:lnTo>
                <a:lnTo>
                  <a:pt x="3311905" y="221780"/>
                </a:lnTo>
                <a:lnTo>
                  <a:pt x="3273628" y="221780"/>
                </a:lnTo>
                <a:lnTo>
                  <a:pt x="3265577" y="221080"/>
                </a:lnTo>
                <a:lnTo>
                  <a:pt x="3233870" y="190897"/>
                </a:lnTo>
                <a:lnTo>
                  <a:pt x="3233153" y="182613"/>
                </a:lnTo>
                <a:lnTo>
                  <a:pt x="3236098" y="164812"/>
                </a:lnTo>
                <a:lnTo>
                  <a:pt x="3244380" y="151293"/>
                </a:lnTo>
                <a:lnTo>
                  <a:pt x="3257167" y="142706"/>
                </a:lnTo>
                <a:lnTo>
                  <a:pt x="3273628" y="139700"/>
                </a:lnTo>
                <a:lnTo>
                  <a:pt x="3356802" y="139700"/>
                </a:lnTo>
                <a:lnTo>
                  <a:pt x="3352257" y="127125"/>
                </a:lnTo>
                <a:lnTo>
                  <a:pt x="3349218" y="111201"/>
                </a:lnTo>
                <a:lnTo>
                  <a:pt x="3339439" y="72091"/>
                </a:lnTo>
                <a:lnTo>
                  <a:pt x="3327475" y="54508"/>
                </a:lnTo>
                <a:close/>
              </a:path>
              <a:path w="4104004" h="276225">
                <a:moveTo>
                  <a:pt x="3356802" y="139700"/>
                </a:moveTo>
                <a:lnTo>
                  <a:pt x="3316325" y="139700"/>
                </a:lnTo>
                <a:lnTo>
                  <a:pt x="3319419" y="150992"/>
                </a:lnTo>
                <a:lnTo>
                  <a:pt x="3353777" y="192740"/>
                </a:lnTo>
                <a:lnTo>
                  <a:pt x="3400742" y="206667"/>
                </a:lnTo>
                <a:lnTo>
                  <a:pt x="3506000" y="206743"/>
                </a:lnTo>
                <a:lnTo>
                  <a:pt x="3517258" y="218894"/>
                </a:lnTo>
                <a:lnTo>
                  <a:pt x="3530592" y="227610"/>
                </a:lnTo>
                <a:lnTo>
                  <a:pt x="3545942" y="232862"/>
                </a:lnTo>
                <a:lnTo>
                  <a:pt x="3563251" y="234619"/>
                </a:lnTo>
                <a:lnTo>
                  <a:pt x="3592063" y="229172"/>
                </a:lnTo>
                <a:lnTo>
                  <a:pt x="3614439" y="214064"/>
                </a:lnTo>
                <a:lnTo>
                  <a:pt x="3622038" y="202044"/>
                </a:lnTo>
                <a:lnTo>
                  <a:pt x="3564204" y="202044"/>
                </a:lnTo>
                <a:lnTo>
                  <a:pt x="3549628" y="198887"/>
                </a:lnTo>
                <a:lnTo>
                  <a:pt x="3538227" y="190179"/>
                </a:lnTo>
                <a:lnTo>
                  <a:pt x="3530801" y="177066"/>
                </a:lnTo>
                <a:lnTo>
                  <a:pt x="3529823" y="171030"/>
                </a:lnTo>
                <a:lnTo>
                  <a:pt x="3402672" y="171030"/>
                </a:lnTo>
                <a:lnTo>
                  <a:pt x="3363899" y="151681"/>
                </a:lnTo>
                <a:lnTo>
                  <a:pt x="3357130" y="140608"/>
                </a:lnTo>
                <a:lnTo>
                  <a:pt x="3356802" y="139700"/>
                </a:lnTo>
                <a:close/>
              </a:path>
              <a:path w="4104004" h="276225">
                <a:moveTo>
                  <a:pt x="3620898" y="120599"/>
                </a:moveTo>
                <a:lnTo>
                  <a:pt x="3562299" y="120599"/>
                </a:lnTo>
                <a:lnTo>
                  <a:pt x="3576636" y="123761"/>
                </a:lnTo>
                <a:lnTo>
                  <a:pt x="3587834" y="132503"/>
                </a:lnTo>
                <a:lnTo>
                  <a:pt x="3595119" y="145711"/>
                </a:lnTo>
                <a:lnTo>
                  <a:pt x="3597522" y="161010"/>
                </a:lnTo>
                <a:lnTo>
                  <a:pt x="3597647" y="162738"/>
                </a:lnTo>
                <a:lnTo>
                  <a:pt x="3595238" y="178523"/>
                </a:lnTo>
                <a:lnTo>
                  <a:pt x="3588310" y="191081"/>
                </a:lnTo>
                <a:lnTo>
                  <a:pt x="3577708" y="199176"/>
                </a:lnTo>
                <a:lnTo>
                  <a:pt x="3564204" y="202044"/>
                </a:lnTo>
                <a:lnTo>
                  <a:pt x="3622038" y="202044"/>
                </a:lnTo>
                <a:lnTo>
                  <a:pt x="3628927" y="191146"/>
                </a:lnTo>
                <a:lnTo>
                  <a:pt x="3633995" y="162738"/>
                </a:lnTo>
                <a:lnTo>
                  <a:pt x="3634002" y="161837"/>
                </a:lnTo>
                <a:lnTo>
                  <a:pt x="3628927" y="133497"/>
                </a:lnTo>
                <a:lnTo>
                  <a:pt x="3620898" y="120599"/>
                </a:lnTo>
                <a:close/>
              </a:path>
              <a:path w="4104004" h="276225">
                <a:moveTo>
                  <a:pt x="3302736" y="163512"/>
                </a:moveTo>
                <a:lnTo>
                  <a:pt x="3267951" y="163512"/>
                </a:lnTo>
                <a:lnTo>
                  <a:pt x="3267951" y="198285"/>
                </a:lnTo>
                <a:lnTo>
                  <a:pt x="3302736" y="198285"/>
                </a:lnTo>
                <a:lnTo>
                  <a:pt x="3302736" y="163512"/>
                </a:lnTo>
                <a:close/>
              </a:path>
              <a:path w="4104004" h="276225">
                <a:moveTo>
                  <a:pt x="3563251" y="88963"/>
                </a:moveTo>
                <a:lnTo>
                  <a:pt x="3511734" y="109246"/>
                </a:lnTo>
                <a:lnTo>
                  <a:pt x="3491878" y="160375"/>
                </a:lnTo>
                <a:lnTo>
                  <a:pt x="3491873" y="164812"/>
                </a:lnTo>
                <a:lnTo>
                  <a:pt x="3492398" y="169468"/>
                </a:lnTo>
                <a:lnTo>
                  <a:pt x="3492715" y="171030"/>
                </a:lnTo>
                <a:lnTo>
                  <a:pt x="3529823" y="171030"/>
                </a:lnTo>
                <a:lnTo>
                  <a:pt x="3528200" y="161010"/>
                </a:lnTo>
                <a:lnTo>
                  <a:pt x="3528198" y="160375"/>
                </a:lnTo>
                <a:lnTo>
                  <a:pt x="3530682" y="144521"/>
                </a:lnTo>
                <a:lnTo>
                  <a:pt x="3537751" y="131840"/>
                </a:lnTo>
                <a:lnTo>
                  <a:pt x="3548556" y="123561"/>
                </a:lnTo>
                <a:lnTo>
                  <a:pt x="3562299" y="120599"/>
                </a:lnTo>
                <a:lnTo>
                  <a:pt x="3620898" y="120599"/>
                </a:lnTo>
                <a:lnTo>
                  <a:pt x="3614439" y="110223"/>
                </a:lnTo>
                <a:lnTo>
                  <a:pt x="3592063" y="94645"/>
                </a:lnTo>
                <a:lnTo>
                  <a:pt x="3563251" y="88963"/>
                </a:lnTo>
                <a:close/>
              </a:path>
              <a:path w="4104004" h="276225">
                <a:moveTo>
                  <a:pt x="3258146" y="24117"/>
                </a:moveTo>
                <a:lnTo>
                  <a:pt x="3250024" y="24554"/>
                </a:lnTo>
                <a:lnTo>
                  <a:pt x="3242764" y="25727"/>
                </a:lnTo>
                <a:lnTo>
                  <a:pt x="3236394" y="27428"/>
                </a:lnTo>
                <a:lnTo>
                  <a:pt x="3230943" y="29451"/>
                </a:lnTo>
                <a:lnTo>
                  <a:pt x="3230943" y="59512"/>
                </a:lnTo>
                <a:lnTo>
                  <a:pt x="3235363" y="57023"/>
                </a:lnTo>
                <a:lnTo>
                  <a:pt x="3243592" y="54508"/>
                </a:lnTo>
                <a:lnTo>
                  <a:pt x="3327475" y="54508"/>
                </a:lnTo>
                <a:lnTo>
                  <a:pt x="3320999" y="44989"/>
                </a:lnTo>
                <a:lnTo>
                  <a:pt x="3293900" y="29223"/>
                </a:lnTo>
                <a:lnTo>
                  <a:pt x="3258146" y="24117"/>
                </a:lnTo>
                <a:close/>
              </a:path>
              <a:path w="4104004" h="276225">
                <a:moveTo>
                  <a:pt x="162229" y="4699"/>
                </a:moveTo>
                <a:lnTo>
                  <a:pt x="127126" y="4699"/>
                </a:lnTo>
                <a:lnTo>
                  <a:pt x="127146" y="150037"/>
                </a:lnTo>
                <a:lnTo>
                  <a:pt x="139776" y="190449"/>
                </a:lnTo>
                <a:lnTo>
                  <a:pt x="178993" y="206743"/>
                </a:lnTo>
                <a:lnTo>
                  <a:pt x="660552" y="206743"/>
                </a:lnTo>
                <a:lnTo>
                  <a:pt x="683614" y="203214"/>
                </a:lnTo>
                <a:lnTo>
                  <a:pt x="700125" y="192606"/>
                </a:lnTo>
                <a:lnTo>
                  <a:pt x="710055" y="174891"/>
                </a:lnTo>
                <a:lnTo>
                  <a:pt x="710570" y="171030"/>
                </a:lnTo>
                <a:lnTo>
                  <a:pt x="199542" y="171030"/>
                </a:lnTo>
                <a:lnTo>
                  <a:pt x="190361" y="170685"/>
                </a:lnTo>
                <a:lnTo>
                  <a:pt x="162229" y="135636"/>
                </a:lnTo>
                <a:lnTo>
                  <a:pt x="162229" y="4699"/>
                </a:lnTo>
                <a:close/>
              </a:path>
              <a:path w="4104004" h="276225">
                <a:moveTo>
                  <a:pt x="381025" y="4699"/>
                </a:moveTo>
                <a:lnTo>
                  <a:pt x="338963" y="4699"/>
                </a:lnTo>
                <a:lnTo>
                  <a:pt x="276656" y="97421"/>
                </a:lnTo>
                <a:lnTo>
                  <a:pt x="349707" y="97421"/>
                </a:lnTo>
                <a:lnTo>
                  <a:pt x="366135" y="98895"/>
                </a:lnTo>
                <a:lnTo>
                  <a:pt x="404418" y="121221"/>
                </a:lnTo>
                <a:lnTo>
                  <a:pt x="420418" y="156933"/>
                </a:lnTo>
                <a:lnTo>
                  <a:pt x="421500" y="171030"/>
                </a:lnTo>
                <a:lnTo>
                  <a:pt x="459130" y="171030"/>
                </a:lnTo>
                <a:lnTo>
                  <a:pt x="445138" y="115554"/>
                </a:lnTo>
                <a:lnTo>
                  <a:pt x="411695" y="79565"/>
                </a:lnTo>
                <a:lnTo>
                  <a:pt x="369717" y="65469"/>
                </a:lnTo>
                <a:lnTo>
                  <a:pt x="353821" y="64528"/>
                </a:lnTo>
                <a:lnTo>
                  <a:pt x="338327" y="64528"/>
                </a:lnTo>
                <a:lnTo>
                  <a:pt x="381025" y="4699"/>
                </a:lnTo>
                <a:close/>
              </a:path>
              <a:path w="4104004" h="276225">
                <a:moveTo>
                  <a:pt x="580567" y="64528"/>
                </a:moveTo>
                <a:lnTo>
                  <a:pt x="545464" y="64528"/>
                </a:lnTo>
                <a:lnTo>
                  <a:pt x="545464" y="147548"/>
                </a:lnTo>
                <a:lnTo>
                  <a:pt x="544182" y="155689"/>
                </a:lnTo>
                <a:lnTo>
                  <a:pt x="541667" y="160375"/>
                </a:lnTo>
                <a:lnTo>
                  <a:pt x="537870" y="167589"/>
                </a:lnTo>
                <a:lnTo>
                  <a:pt x="530910" y="171030"/>
                </a:lnTo>
                <a:lnTo>
                  <a:pt x="572973" y="171030"/>
                </a:lnTo>
                <a:lnTo>
                  <a:pt x="576292" y="165439"/>
                </a:lnTo>
                <a:lnTo>
                  <a:pt x="578665" y="157559"/>
                </a:lnTo>
                <a:lnTo>
                  <a:pt x="580061" y="147548"/>
                </a:lnTo>
                <a:lnTo>
                  <a:pt x="580136" y="146146"/>
                </a:lnTo>
                <a:lnTo>
                  <a:pt x="580532" y="135636"/>
                </a:lnTo>
                <a:lnTo>
                  <a:pt x="580567" y="64528"/>
                </a:lnTo>
                <a:close/>
              </a:path>
              <a:path w="4104004" h="276225">
                <a:moveTo>
                  <a:pt x="713371" y="64528"/>
                </a:moveTo>
                <a:lnTo>
                  <a:pt x="678268" y="64528"/>
                </a:lnTo>
                <a:lnTo>
                  <a:pt x="678190" y="150037"/>
                </a:lnTo>
                <a:lnTo>
                  <a:pt x="677316" y="156933"/>
                </a:lnTo>
                <a:lnTo>
                  <a:pt x="675741" y="160693"/>
                </a:lnTo>
                <a:lnTo>
                  <a:pt x="672249" y="167589"/>
                </a:lnTo>
                <a:lnTo>
                  <a:pt x="664984" y="171030"/>
                </a:lnTo>
                <a:lnTo>
                  <a:pt x="710570" y="171030"/>
                </a:lnTo>
                <a:lnTo>
                  <a:pt x="713371" y="150037"/>
                </a:lnTo>
                <a:lnTo>
                  <a:pt x="713371" y="64528"/>
                </a:lnTo>
                <a:close/>
              </a:path>
              <a:path w="4104004" h="276225">
                <a:moveTo>
                  <a:pt x="520471" y="635"/>
                </a:moveTo>
                <a:lnTo>
                  <a:pt x="485673" y="635"/>
                </a:lnTo>
                <a:lnTo>
                  <a:pt x="485673" y="35407"/>
                </a:lnTo>
                <a:lnTo>
                  <a:pt x="520471" y="35407"/>
                </a:lnTo>
                <a:lnTo>
                  <a:pt x="520471" y="635"/>
                </a:lnTo>
                <a:close/>
              </a:path>
              <a:path w="4104004" h="276225">
                <a:moveTo>
                  <a:pt x="580567" y="635"/>
                </a:moveTo>
                <a:lnTo>
                  <a:pt x="545769" y="635"/>
                </a:lnTo>
                <a:lnTo>
                  <a:pt x="545769" y="35407"/>
                </a:lnTo>
                <a:lnTo>
                  <a:pt x="580567" y="35407"/>
                </a:lnTo>
                <a:lnTo>
                  <a:pt x="580567" y="635"/>
                </a:lnTo>
                <a:close/>
              </a:path>
              <a:path w="4104004" h="276225">
                <a:moveTo>
                  <a:pt x="1038466" y="4699"/>
                </a:moveTo>
                <a:lnTo>
                  <a:pt x="1003033" y="4699"/>
                </a:lnTo>
                <a:lnTo>
                  <a:pt x="1002954" y="150037"/>
                </a:lnTo>
                <a:lnTo>
                  <a:pt x="1002080" y="156933"/>
                </a:lnTo>
                <a:lnTo>
                  <a:pt x="1000518" y="160693"/>
                </a:lnTo>
                <a:lnTo>
                  <a:pt x="997026" y="167589"/>
                </a:lnTo>
                <a:lnTo>
                  <a:pt x="989761" y="171030"/>
                </a:lnTo>
                <a:lnTo>
                  <a:pt x="761758" y="171030"/>
                </a:lnTo>
                <a:lnTo>
                  <a:pt x="761758" y="206743"/>
                </a:lnTo>
                <a:lnTo>
                  <a:pt x="985329" y="206743"/>
                </a:lnTo>
                <a:lnTo>
                  <a:pt x="1008575" y="203214"/>
                </a:lnTo>
                <a:lnTo>
                  <a:pt x="1025180" y="192606"/>
                </a:lnTo>
                <a:lnTo>
                  <a:pt x="1035144" y="174891"/>
                </a:lnTo>
                <a:lnTo>
                  <a:pt x="1038466" y="150037"/>
                </a:lnTo>
                <a:lnTo>
                  <a:pt x="1038466" y="4699"/>
                </a:lnTo>
                <a:close/>
              </a:path>
              <a:path w="4104004" h="276225">
                <a:moveTo>
                  <a:pt x="807618" y="26936"/>
                </a:moveTo>
                <a:lnTo>
                  <a:pt x="770305" y="26936"/>
                </a:lnTo>
                <a:lnTo>
                  <a:pt x="810158" y="171030"/>
                </a:lnTo>
                <a:lnTo>
                  <a:pt x="847153" y="171030"/>
                </a:lnTo>
                <a:lnTo>
                  <a:pt x="807618" y="26936"/>
                </a:lnTo>
                <a:close/>
              </a:path>
              <a:path w="4104004" h="276225">
                <a:moveTo>
                  <a:pt x="911987" y="4699"/>
                </a:moveTo>
                <a:lnTo>
                  <a:pt x="877519" y="4699"/>
                </a:lnTo>
                <a:lnTo>
                  <a:pt x="877519" y="134073"/>
                </a:lnTo>
                <a:lnTo>
                  <a:pt x="876978" y="143880"/>
                </a:lnTo>
                <a:lnTo>
                  <a:pt x="856957" y="171030"/>
                </a:lnTo>
                <a:lnTo>
                  <a:pt x="910716" y="171030"/>
                </a:lnTo>
                <a:lnTo>
                  <a:pt x="911669" y="166649"/>
                </a:lnTo>
                <a:lnTo>
                  <a:pt x="911987" y="162267"/>
                </a:lnTo>
                <a:lnTo>
                  <a:pt x="911987" y="4699"/>
                </a:lnTo>
                <a:close/>
              </a:path>
              <a:path w="4104004" h="276225">
                <a:moveTo>
                  <a:pt x="1263751" y="240258"/>
                </a:moveTo>
                <a:lnTo>
                  <a:pt x="1228966" y="240258"/>
                </a:lnTo>
                <a:lnTo>
                  <a:pt x="1228966" y="275348"/>
                </a:lnTo>
                <a:lnTo>
                  <a:pt x="1263751" y="275348"/>
                </a:lnTo>
                <a:lnTo>
                  <a:pt x="1263751" y="240258"/>
                </a:lnTo>
                <a:close/>
              </a:path>
              <a:path w="4104004" h="276225">
                <a:moveTo>
                  <a:pt x="713054" y="240258"/>
                </a:moveTo>
                <a:lnTo>
                  <a:pt x="678586" y="240258"/>
                </a:lnTo>
                <a:lnTo>
                  <a:pt x="678586" y="275348"/>
                </a:lnTo>
                <a:lnTo>
                  <a:pt x="713054" y="275348"/>
                </a:lnTo>
                <a:lnTo>
                  <a:pt x="713054" y="240258"/>
                </a:lnTo>
                <a:close/>
              </a:path>
              <a:path w="4104004" h="276225">
                <a:moveTo>
                  <a:pt x="79375" y="64528"/>
                </a:moveTo>
                <a:lnTo>
                  <a:pt x="43967" y="64528"/>
                </a:lnTo>
                <a:lnTo>
                  <a:pt x="43967" y="184188"/>
                </a:lnTo>
                <a:lnTo>
                  <a:pt x="41233" y="203824"/>
                </a:lnTo>
                <a:lnTo>
                  <a:pt x="33013" y="217703"/>
                </a:lnTo>
                <a:lnTo>
                  <a:pt x="19278" y="225943"/>
                </a:lnTo>
                <a:lnTo>
                  <a:pt x="0" y="228663"/>
                </a:lnTo>
                <a:lnTo>
                  <a:pt x="0" y="258737"/>
                </a:lnTo>
                <a:lnTo>
                  <a:pt x="35355" y="254186"/>
                </a:lnTo>
                <a:lnTo>
                  <a:pt x="60090" y="239947"/>
                </a:lnTo>
                <a:lnTo>
                  <a:pt x="74623" y="215135"/>
                </a:lnTo>
                <a:lnTo>
                  <a:pt x="79375" y="178866"/>
                </a:lnTo>
                <a:lnTo>
                  <a:pt x="79375" y="64528"/>
                </a:lnTo>
                <a:close/>
              </a:path>
              <a:path w="4104004" h="276225">
                <a:moveTo>
                  <a:pt x="1549400" y="4699"/>
                </a:moveTo>
                <a:lnTo>
                  <a:pt x="1514297" y="4699"/>
                </a:lnTo>
                <a:lnTo>
                  <a:pt x="1514416" y="151608"/>
                </a:lnTo>
                <a:lnTo>
                  <a:pt x="1526946" y="190449"/>
                </a:lnTo>
                <a:lnTo>
                  <a:pt x="1566164" y="206743"/>
                </a:lnTo>
                <a:lnTo>
                  <a:pt x="2015439" y="206743"/>
                </a:lnTo>
                <a:lnTo>
                  <a:pt x="2040231" y="201438"/>
                </a:lnTo>
                <a:lnTo>
                  <a:pt x="2059632" y="186383"/>
                </a:lnTo>
                <a:lnTo>
                  <a:pt x="2067886" y="171030"/>
                </a:lnTo>
                <a:lnTo>
                  <a:pt x="1586712" y="171030"/>
                </a:lnTo>
                <a:lnTo>
                  <a:pt x="1577525" y="170685"/>
                </a:lnTo>
                <a:lnTo>
                  <a:pt x="1549457" y="136575"/>
                </a:lnTo>
                <a:lnTo>
                  <a:pt x="1549400" y="4699"/>
                </a:lnTo>
                <a:close/>
              </a:path>
              <a:path w="4104004" h="276225">
                <a:moveTo>
                  <a:pt x="1689176" y="64528"/>
                </a:moveTo>
                <a:lnTo>
                  <a:pt x="1654073" y="64528"/>
                </a:lnTo>
                <a:lnTo>
                  <a:pt x="1654073" y="147548"/>
                </a:lnTo>
                <a:lnTo>
                  <a:pt x="1652803" y="155689"/>
                </a:lnTo>
                <a:lnTo>
                  <a:pt x="1649220" y="162380"/>
                </a:lnTo>
                <a:lnTo>
                  <a:pt x="1646478" y="167589"/>
                </a:lnTo>
                <a:lnTo>
                  <a:pt x="1639519" y="171030"/>
                </a:lnTo>
                <a:lnTo>
                  <a:pt x="1681581" y="171030"/>
                </a:lnTo>
                <a:lnTo>
                  <a:pt x="1684900" y="165439"/>
                </a:lnTo>
                <a:lnTo>
                  <a:pt x="1687274" y="157559"/>
                </a:lnTo>
                <a:lnTo>
                  <a:pt x="1688670" y="147548"/>
                </a:lnTo>
                <a:lnTo>
                  <a:pt x="1688771" y="145453"/>
                </a:lnTo>
                <a:lnTo>
                  <a:pt x="1689105" y="136575"/>
                </a:lnTo>
                <a:lnTo>
                  <a:pt x="1689176" y="64528"/>
                </a:lnTo>
                <a:close/>
              </a:path>
              <a:path w="4104004" h="276225">
                <a:moveTo>
                  <a:pt x="1897151" y="64528"/>
                </a:moveTo>
                <a:lnTo>
                  <a:pt x="1861413" y="64528"/>
                </a:lnTo>
                <a:lnTo>
                  <a:pt x="1861349" y="134696"/>
                </a:lnTo>
                <a:lnTo>
                  <a:pt x="1859748" y="150290"/>
                </a:lnTo>
                <a:lnTo>
                  <a:pt x="1854734" y="161834"/>
                </a:lnTo>
                <a:lnTo>
                  <a:pt x="1846342" y="168737"/>
                </a:lnTo>
                <a:lnTo>
                  <a:pt x="1834540" y="171030"/>
                </a:lnTo>
                <a:lnTo>
                  <a:pt x="1891461" y="171030"/>
                </a:lnTo>
                <a:lnTo>
                  <a:pt x="1891461" y="169164"/>
                </a:lnTo>
                <a:lnTo>
                  <a:pt x="1893952" y="163570"/>
                </a:lnTo>
                <a:lnTo>
                  <a:pt x="1895729" y="155689"/>
                </a:lnTo>
                <a:lnTo>
                  <a:pt x="1896796" y="145453"/>
                </a:lnTo>
                <a:lnTo>
                  <a:pt x="1897045" y="136575"/>
                </a:lnTo>
                <a:lnTo>
                  <a:pt x="1897151" y="64528"/>
                </a:lnTo>
                <a:close/>
              </a:path>
              <a:path w="4104004" h="276225">
                <a:moveTo>
                  <a:pt x="1986978" y="64528"/>
                </a:moveTo>
                <a:lnTo>
                  <a:pt x="1951227" y="64528"/>
                </a:lnTo>
                <a:lnTo>
                  <a:pt x="1951193" y="136575"/>
                </a:lnTo>
                <a:lnTo>
                  <a:pt x="1949563" y="151474"/>
                </a:lnTo>
                <a:lnTo>
                  <a:pt x="1944549" y="162340"/>
                </a:lnTo>
                <a:lnTo>
                  <a:pt x="1936129" y="168863"/>
                </a:lnTo>
                <a:lnTo>
                  <a:pt x="1924354" y="171030"/>
                </a:lnTo>
                <a:lnTo>
                  <a:pt x="1979701" y="171030"/>
                </a:lnTo>
                <a:lnTo>
                  <a:pt x="1982836" y="165811"/>
                </a:lnTo>
                <a:lnTo>
                  <a:pt x="1985116" y="157681"/>
                </a:lnTo>
                <a:lnTo>
                  <a:pt x="1986507" y="146672"/>
                </a:lnTo>
                <a:lnTo>
                  <a:pt x="1986935" y="134073"/>
                </a:lnTo>
                <a:lnTo>
                  <a:pt x="1986978" y="64528"/>
                </a:lnTo>
                <a:close/>
              </a:path>
              <a:path w="4104004" h="276225">
                <a:moveTo>
                  <a:pt x="2076792" y="64528"/>
                </a:moveTo>
                <a:lnTo>
                  <a:pt x="2041042" y="64528"/>
                </a:lnTo>
                <a:lnTo>
                  <a:pt x="2041042" y="136575"/>
                </a:lnTo>
                <a:lnTo>
                  <a:pt x="2039377" y="151608"/>
                </a:lnTo>
                <a:lnTo>
                  <a:pt x="2034363" y="162380"/>
                </a:lnTo>
                <a:lnTo>
                  <a:pt x="2025970" y="168863"/>
                </a:lnTo>
                <a:lnTo>
                  <a:pt x="2014169" y="171030"/>
                </a:lnTo>
                <a:lnTo>
                  <a:pt x="2067886" y="171030"/>
                </a:lnTo>
                <a:lnTo>
                  <a:pt x="2072274" y="162868"/>
                </a:lnTo>
                <a:lnTo>
                  <a:pt x="2076699" y="132816"/>
                </a:lnTo>
                <a:lnTo>
                  <a:pt x="2076792" y="64528"/>
                </a:lnTo>
                <a:close/>
              </a:path>
              <a:path w="4104004" h="276225">
                <a:moveTo>
                  <a:pt x="2170976" y="256565"/>
                </a:moveTo>
                <a:lnTo>
                  <a:pt x="2116963" y="256565"/>
                </a:lnTo>
                <a:lnTo>
                  <a:pt x="2116963" y="270979"/>
                </a:lnTo>
                <a:lnTo>
                  <a:pt x="2170976" y="270979"/>
                </a:lnTo>
                <a:lnTo>
                  <a:pt x="2170976" y="256565"/>
                </a:lnTo>
                <a:close/>
              </a:path>
              <a:path w="4104004" h="276225">
                <a:moveTo>
                  <a:pt x="2159736" y="219608"/>
                </a:moveTo>
                <a:lnTo>
                  <a:pt x="2150999" y="219608"/>
                </a:lnTo>
                <a:lnTo>
                  <a:pt x="2141531" y="221600"/>
                </a:lnTo>
                <a:lnTo>
                  <a:pt x="2133792" y="227087"/>
                </a:lnTo>
                <a:lnTo>
                  <a:pt x="2128569" y="235333"/>
                </a:lnTo>
                <a:lnTo>
                  <a:pt x="2126653" y="245605"/>
                </a:lnTo>
                <a:lnTo>
                  <a:pt x="2126653" y="246849"/>
                </a:lnTo>
                <a:lnTo>
                  <a:pt x="2127580" y="250609"/>
                </a:lnTo>
                <a:lnTo>
                  <a:pt x="2129459" y="256565"/>
                </a:lnTo>
                <a:lnTo>
                  <a:pt x="2145690" y="256565"/>
                </a:lnTo>
                <a:lnTo>
                  <a:pt x="2141943" y="254368"/>
                </a:lnTo>
                <a:lnTo>
                  <a:pt x="2140064" y="250291"/>
                </a:lnTo>
                <a:lnTo>
                  <a:pt x="2140064" y="238391"/>
                </a:lnTo>
                <a:lnTo>
                  <a:pt x="2144445" y="232435"/>
                </a:lnTo>
                <a:lnTo>
                  <a:pt x="2169950" y="232435"/>
                </a:lnTo>
                <a:lnTo>
                  <a:pt x="2166289" y="224294"/>
                </a:lnTo>
                <a:lnTo>
                  <a:pt x="2159736" y="219608"/>
                </a:lnTo>
                <a:close/>
              </a:path>
              <a:path w="4104004" h="276225">
                <a:moveTo>
                  <a:pt x="2169950" y="232435"/>
                </a:moveTo>
                <a:lnTo>
                  <a:pt x="2155367" y="232435"/>
                </a:lnTo>
                <a:lnTo>
                  <a:pt x="2158491" y="234632"/>
                </a:lnTo>
                <a:lnTo>
                  <a:pt x="2159419" y="239331"/>
                </a:lnTo>
                <a:lnTo>
                  <a:pt x="2170658" y="234010"/>
                </a:lnTo>
                <a:lnTo>
                  <a:pt x="2169950" y="232435"/>
                </a:lnTo>
                <a:close/>
              </a:path>
              <a:path w="4104004" h="276225">
                <a:moveTo>
                  <a:pt x="1688858" y="240563"/>
                </a:moveTo>
                <a:lnTo>
                  <a:pt x="1654073" y="240563"/>
                </a:lnTo>
                <a:lnTo>
                  <a:pt x="1654073" y="275653"/>
                </a:lnTo>
                <a:lnTo>
                  <a:pt x="1688858" y="275653"/>
                </a:lnTo>
                <a:lnTo>
                  <a:pt x="1688858" y="240563"/>
                </a:lnTo>
                <a:close/>
              </a:path>
              <a:path w="4104004" h="276225">
                <a:moveTo>
                  <a:pt x="1184389" y="4699"/>
                </a:moveTo>
                <a:lnTo>
                  <a:pt x="1149286" y="4699"/>
                </a:lnTo>
                <a:lnTo>
                  <a:pt x="1149305" y="150037"/>
                </a:lnTo>
                <a:lnTo>
                  <a:pt x="1161935" y="190449"/>
                </a:lnTo>
                <a:lnTo>
                  <a:pt x="1201153" y="206743"/>
                </a:lnTo>
                <a:lnTo>
                  <a:pt x="1404492" y="206743"/>
                </a:lnTo>
                <a:lnTo>
                  <a:pt x="1427736" y="203214"/>
                </a:lnTo>
                <a:lnTo>
                  <a:pt x="1444337" y="192606"/>
                </a:lnTo>
                <a:lnTo>
                  <a:pt x="1454297" y="174891"/>
                </a:lnTo>
                <a:lnTo>
                  <a:pt x="1454813" y="171030"/>
                </a:lnTo>
                <a:lnTo>
                  <a:pt x="1221701" y="171030"/>
                </a:lnTo>
                <a:lnTo>
                  <a:pt x="1212520" y="170685"/>
                </a:lnTo>
                <a:lnTo>
                  <a:pt x="1184389" y="135636"/>
                </a:lnTo>
                <a:lnTo>
                  <a:pt x="1184389" y="4699"/>
                </a:lnTo>
                <a:close/>
              </a:path>
              <a:path w="4104004" h="276225">
                <a:moveTo>
                  <a:pt x="1324800" y="64528"/>
                </a:moveTo>
                <a:lnTo>
                  <a:pt x="1289697" y="64528"/>
                </a:lnTo>
                <a:lnTo>
                  <a:pt x="1289697" y="147548"/>
                </a:lnTo>
                <a:lnTo>
                  <a:pt x="1288427" y="155689"/>
                </a:lnTo>
                <a:lnTo>
                  <a:pt x="1285900" y="160375"/>
                </a:lnTo>
                <a:lnTo>
                  <a:pt x="1282103" y="167589"/>
                </a:lnTo>
                <a:lnTo>
                  <a:pt x="1274838" y="171030"/>
                </a:lnTo>
                <a:lnTo>
                  <a:pt x="1316888" y="171030"/>
                </a:lnTo>
                <a:lnTo>
                  <a:pt x="1320391" y="165439"/>
                </a:lnTo>
                <a:lnTo>
                  <a:pt x="1322858" y="157559"/>
                </a:lnTo>
                <a:lnTo>
                  <a:pt x="1324288" y="147548"/>
                </a:lnTo>
                <a:lnTo>
                  <a:pt x="1324364" y="146146"/>
                </a:lnTo>
                <a:lnTo>
                  <a:pt x="1324764" y="135636"/>
                </a:lnTo>
                <a:lnTo>
                  <a:pt x="1324800" y="64528"/>
                </a:lnTo>
                <a:close/>
              </a:path>
              <a:path w="4104004" h="276225">
                <a:moveTo>
                  <a:pt x="1457617" y="64528"/>
                </a:moveTo>
                <a:lnTo>
                  <a:pt x="1422196" y="64528"/>
                </a:lnTo>
                <a:lnTo>
                  <a:pt x="1422117" y="150037"/>
                </a:lnTo>
                <a:lnTo>
                  <a:pt x="1421244" y="156933"/>
                </a:lnTo>
                <a:lnTo>
                  <a:pt x="1419669" y="160693"/>
                </a:lnTo>
                <a:lnTo>
                  <a:pt x="1416189" y="167589"/>
                </a:lnTo>
                <a:lnTo>
                  <a:pt x="1408912" y="171030"/>
                </a:lnTo>
                <a:lnTo>
                  <a:pt x="1454813" y="171030"/>
                </a:lnTo>
                <a:lnTo>
                  <a:pt x="1457617" y="150037"/>
                </a:lnTo>
                <a:lnTo>
                  <a:pt x="1457617" y="64528"/>
                </a:lnTo>
                <a:close/>
              </a:path>
              <a:path w="4104004" h="276225">
                <a:moveTo>
                  <a:pt x="1456982" y="939"/>
                </a:moveTo>
                <a:lnTo>
                  <a:pt x="1422514" y="939"/>
                </a:lnTo>
                <a:lnTo>
                  <a:pt x="1422514" y="35712"/>
                </a:lnTo>
                <a:lnTo>
                  <a:pt x="1456982" y="35712"/>
                </a:lnTo>
                <a:lnTo>
                  <a:pt x="1456982" y="939"/>
                </a:lnTo>
                <a:close/>
              </a:path>
              <a:path w="4104004" h="276225">
                <a:moveTo>
                  <a:pt x="1323543" y="240258"/>
                </a:moveTo>
                <a:lnTo>
                  <a:pt x="1288745" y="240258"/>
                </a:lnTo>
                <a:lnTo>
                  <a:pt x="1288745" y="275348"/>
                </a:lnTo>
                <a:lnTo>
                  <a:pt x="1323543" y="275348"/>
                </a:lnTo>
                <a:lnTo>
                  <a:pt x="1323543" y="240258"/>
                </a:lnTo>
                <a:close/>
              </a:path>
              <a:path w="4104004" h="276225">
                <a:moveTo>
                  <a:pt x="2336431" y="139839"/>
                </a:moveTo>
                <a:lnTo>
                  <a:pt x="2253068" y="139839"/>
                </a:lnTo>
                <a:lnTo>
                  <a:pt x="2253068" y="167055"/>
                </a:lnTo>
                <a:lnTo>
                  <a:pt x="2336431" y="167055"/>
                </a:lnTo>
                <a:lnTo>
                  <a:pt x="2336431" y="139839"/>
                </a:lnTo>
                <a:close/>
              </a:path>
            </a:pathLst>
          </a:custGeom>
          <a:solidFill>
            <a:srgbClr val="A30134"/>
          </a:solidFill>
        </p:spPr>
        <p:txBody>
          <a:bodyPr wrap="square" lIns="0" tIns="0" rIns="0" bIns="0" rtlCol="0"/>
          <a:lstStyle/>
          <a:p>
            <a:endParaRPr/>
          </a:p>
        </p:txBody>
      </p:sp>
      <p:sp>
        <p:nvSpPr>
          <p:cNvPr id="28" name="object 28"/>
          <p:cNvSpPr/>
          <p:nvPr/>
        </p:nvSpPr>
        <p:spPr>
          <a:xfrm>
            <a:off x="2846476" y="3785057"/>
            <a:ext cx="2464435" cy="725170"/>
          </a:xfrm>
          <a:custGeom>
            <a:avLst/>
            <a:gdLst/>
            <a:ahLst/>
            <a:cxnLst/>
            <a:rect l="l" t="t" r="r" b="b"/>
            <a:pathLst>
              <a:path w="2464435" h="725170">
                <a:moveTo>
                  <a:pt x="142836" y="62534"/>
                </a:moveTo>
                <a:lnTo>
                  <a:pt x="80606" y="0"/>
                </a:lnTo>
                <a:lnTo>
                  <a:pt x="63334" y="17437"/>
                </a:lnTo>
                <a:lnTo>
                  <a:pt x="46850" y="35001"/>
                </a:lnTo>
                <a:lnTo>
                  <a:pt x="18389" y="73202"/>
                </a:lnTo>
                <a:lnTo>
                  <a:pt x="3098" y="117983"/>
                </a:lnTo>
                <a:lnTo>
                  <a:pt x="0" y="164884"/>
                </a:lnTo>
                <a:lnTo>
                  <a:pt x="0" y="559714"/>
                </a:lnTo>
                <a:lnTo>
                  <a:pt x="3098" y="606615"/>
                </a:lnTo>
                <a:lnTo>
                  <a:pt x="18389" y="651383"/>
                </a:lnTo>
                <a:lnTo>
                  <a:pt x="46850" y="689597"/>
                </a:lnTo>
                <a:lnTo>
                  <a:pt x="80606" y="724598"/>
                </a:lnTo>
                <a:lnTo>
                  <a:pt x="142836" y="662051"/>
                </a:lnTo>
                <a:lnTo>
                  <a:pt x="131178" y="650430"/>
                </a:lnTo>
                <a:lnTo>
                  <a:pt x="121183" y="639940"/>
                </a:lnTo>
                <a:lnTo>
                  <a:pt x="98602" y="604227"/>
                </a:lnTo>
                <a:lnTo>
                  <a:pt x="92633" y="555447"/>
                </a:lnTo>
                <a:lnTo>
                  <a:pt x="92633" y="169138"/>
                </a:lnTo>
                <a:lnTo>
                  <a:pt x="98602" y="120383"/>
                </a:lnTo>
                <a:lnTo>
                  <a:pt x="121183" y="84670"/>
                </a:lnTo>
                <a:lnTo>
                  <a:pt x="131178" y="74168"/>
                </a:lnTo>
                <a:lnTo>
                  <a:pt x="142836" y="62534"/>
                </a:lnTo>
                <a:close/>
              </a:path>
              <a:path w="2464435" h="725170">
                <a:moveTo>
                  <a:pt x="2464028" y="164922"/>
                </a:moveTo>
                <a:lnTo>
                  <a:pt x="2460929" y="118021"/>
                </a:lnTo>
                <a:lnTo>
                  <a:pt x="2445639" y="73253"/>
                </a:lnTo>
                <a:lnTo>
                  <a:pt x="2417178" y="35039"/>
                </a:lnTo>
                <a:lnTo>
                  <a:pt x="2383421" y="38"/>
                </a:lnTo>
                <a:lnTo>
                  <a:pt x="2321191" y="62585"/>
                </a:lnTo>
                <a:lnTo>
                  <a:pt x="2332850" y="74206"/>
                </a:lnTo>
                <a:lnTo>
                  <a:pt x="2342845" y="84696"/>
                </a:lnTo>
                <a:lnTo>
                  <a:pt x="2365425" y="120408"/>
                </a:lnTo>
                <a:lnTo>
                  <a:pt x="2371394" y="169189"/>
                </a:lnTo>
                <a:lnTo>
                  <a:pt x="2371394" y="555498"/>
                </a:lnTo>
                <a:lnTo>
                  <a:pt x="2365425" y="604253"/>
                </a:lnTo>
                <a:lnTo>
                  <a:pt x="2342845" y="639965"/>
                </a:lnTo>
                <a:lnTo>
                  <a:pt x="2321191" y="662101"/>
                </a:lnTo>
                <a:lnTo>
                  <a:pt x="2383421" y="724636"/>
                </a:lnTo>
                <a:lnTo>
                  <a:pt x="2417178" y="689635"/>
                </a:lnTo>
                <a:lnTo>
                  <a:pt x="2445639" y="651433"/>
                </a:lnTo>
                <a:lnTo>
                  <a:pt x="2460929" y="606653"/>
                </a:lnTo>
                <a:lnTo>
                  <a:pt x="2464028" y="559752"/>
                </a:lnTo>
                <a:lnTo>
                  <a:pt x="2464028" y="164922"/>
                </a:lnTo>
                <a:close/>
              </a:path>
            </a:pathLst>
          </a:custGeom>
          <a:solidFill>
            <a:srgbClr val="999B9E"/>
          </a:solidFill>
        </p:spPr>
        <p:txBody>
          <a:bodyPr wrap="square" lIns="0" tIns="0" rIns="0" bIns="0" rtlCol="0"/>
          <a:lstStyle/>
          <a:p>
            <a:endParaRPr/>
          </a:p>
        </p:txBody>
      </p:sp>
      <p:sp>
        <p:nvSpPr>
          <p:cNvPr id="29" name="object 29"/>
          <p:cNvSpPr/>
          <p:nvPr/>
        </p:nvSpPr>
        <p:spPr>
          <a:xfrm>
            <a:off x="3092653" y="3883793"/>
            <a:ext cx="1972945" cy="544195"/>
          </a:xfrm>
          <a:custGeom>
            <a:avLst/>
            <a:gdLst/>
            <a:ahLst/>
            <a:cxnLst/>
            <a:rect l="l" t="t" r="r" b="b"/>
            <a:pathLst>
              <a:path w="1972945" h="544195">
                <a:moveTo>
                  <a:pt x="385748" y="498297"/>
                </a:moveTo>
                <a:lnTo>
                  <a:pt x="294551" y="498297"/>
                </a:lnTo>
                <a:lnTo>
                  <a:pt x="340144" y="544131"/>
                </a:lnTo>
                <a:lnTo>
                  <a:pt x="385748" y="498297"/>
                </a:lnTo>
                <a:close/>
              </a:path>
              <a:path w="1972945" h="544195">
                <a:moveTo>
                  <a:pt x="190334" y="0"/>
                </a:moveTo>
                <a:lnTo>
                  <a:pt x="148867" y="3751"/>
                </a:lnTo>
                <a:lnTo>
                  <a:pt x="112080" y="14731"/>
                </a:lnTo>
                <a:lnTo>
                  <a:pt x="50647" y="56743"/>
                </a:lnTo>
                <a:lnTo>
                  <a:pt x="20750" y="98537"/>
                </a:lnTo>
                <a:lnTo>
                  <a:pt x="5783" y="146127"/>
                </a:lnTo>
                <a:lnTo>
                  <a:pt x="585" y="200674"/>
                </a:lnTo>
                <a:lnTo>
                  <a:pt x="0" y="263334"/>
                </a:lnTo>
                <a:lnTo>
                  <a:pt x="577" y="325042"/>
                </a:lnTo>
                <a:lnTo>
                  <a:pt x="5783" y="380552"/>
                </a:lnTo>
                <a:lnTo>
                  <a:pt x="20750" y="428144"/>
                </a:lnTo>
                <a:lnTo>
                  <a:pt x="50647" y="469938"/>
                </a:lnTo>
                <a:lnTo>
                  <a:pt x="112080" y="511943"/>
                </a:lnTo>
                <a:lnTo>
                  <a:pt x="148867" y="522919"/>
                </a:lnTo>
                <a:lnTo>
                  <a:pt x="190334" y="526668"/>
                </a:lnTo>
                <a:lnTo>
                  <a:pt x="219638" y="524895"/>
                </a:lnTo>
                <a:lnTo>
                  <a:pt x="246776" y="519574"/>
                </a:lnTo>
                <a:lnTo>
                  <a:pt x="271748" y="510708"/>
                </a:lnTo>
                <a:lnTo>
                  <a:pt x="294551" y="498297"/>
                </a:lnTo>
                <a:lnTo>
                  <a:pt x="385748" y="498297"/>
                </a:lnTo>
                <a:lnTo>
                  <a:pt x="392976" y="491032"/>
                </a:lnTo>
                <a:lnTo>
                  <a:pt x="348830" y="446658"/>
                </a:lnTo>
                <a:lnTo>
                  <a:pt x="353851" y="436473"/>
                </a:lnTo>
                <a:lnTo>
                  <a:pt x="190334" y="436473"/>
                </a:lnTo>
                <a:lnTo>
                  <a:pt x="170582" y="434507"/>
                </a:lnTo>
                <a:lnTo>
                  <a:pt x="125196" y="408825"/>
                </a:lnTo>
                <a:lnTo>
                  <a:pt x="105562" y="365269"/>
                </a:lnTo>
                <a:lnTo>
                  <a:pt x="101690" y="325042"/>
                </a:lnTo>
                <a:lnTo>
                  <a:pt x="100596" y="263334"/>
                </a:lnTo>
                <a:lnTo>
                  <a:pt x="101690" y="201628"/>
                </a:lnTo>
                <a:lnTo>
                  <a:pt x="105562" y="161404"/>
                </a:lnTo>
                <a:lnTo>
                  <a:pt x="125196" y="117843"/>
                </a:lnTo>
                <a:lnTo>
                  <a:pt x="170582" y="92174"/>
                </a:lnTo>
                <a:lnTo>
                  <a:pt x="190334" y="90208"/>
                </a:lnTo>
                <a:lnTo>
                  <a:pt x="353314" y="90208"/>
                </a:lnTo>
                <a:lnTo>
                  <a:pt x="329285" y="56743"/>
                </a:lnTo>
                <a:lnTo>
                  <a:pt x="300546" y="32532"/>
                </a:lnTo>
                <a:lnTo>
                  <a:pt x="268216" y="14731"/>
                </a:lnTo>
                <a:lnTo>
                  <a:pt x="231682" y="3751"/>
                </a:lnTo>
                <a:lnTo>
                  <a:pt x="190334" y="0"/>
                </a:lnTo>
                <a:close/>
              </a:path>
              <a:path w="1972945" h="544195">
                <a:moveTo>
                  <a:pt x="232308" y="329539"/>
                </a:moveTo>
                <a:lnTo>
                  <a:pt x="178739" y="382638"/>
                </a:lnTo>
                <a:lnTo>
                  <a:pt x="223621" y="427012"/>
                </a:lnTo>
                <a:lnTo>
                  <a:pt x="216173" y="431255"/>
                </a:lnTo>
                <a:lnTo>
                  <a:pt x="208054" y="434200"/>
                </a:lnTo>
                <a:lnTo>
                  <a:pt x="199397" y="435916"/>
                </a:lnTo>
                <a:lnTo>
                  <a:pt x="190334" y="436473"/>
                </a:lnTo>
                <a:lnTo>
                  <a:pt x="353851" y="436473"/>
                </a:lnTo>
                <a:lnTo>
                  <a:pt x="367541" y="408702"/>
                </a:lnTo>
                <a:lnTo>
                  <a:pt x="376530" y="368096"/>
                </a:lnTo>
                <a:lnTo>
                  <a:pt x="270662" y="368096"/>
                </a:lnTo>
                <a:lnTo>
                  <a:pt x="232308" y="329539"/>
                </a:lnTo>
                <a:close/>
              </a:path>
              <a:path w="1972945" h="544195">
                <a:moveTo>
                  <a:pt x="353314" y="90208"/>
                </a:moveTo>
                <a:lnTo>
                  <a:pt x="190334" y="90208"/>
                </a:lnTo>
                <a:lnTo>
                  <a:pt x="209963" y="92174"/>
                </a:lnTo>
                <a:lnTo>
                  <a:pt x="227422" y="97753"/>
                </a:lnTo>
                <a:lnTo>
                  <a:pt x="266933" y="135772"/>
                </a:lnTo>
                <a:lnTo>
                  <a:pt x="278850" y="201628"/>
                </a:lnTo>
                <a:lnTo>
                  <a:pt x="280060" y="263334"/>
                </a:lnTo>
                <a:lnTo>
                  <a:pt x="279711" y="298632"/>
                </a:lnTo>
                <a:lnTo>
                  <a:pt x="278347" y="326902"/>
                </a:lnTo>
                <a:lnTo>
                  <a:pt x="275490" y="349579"/>
                </a:lnTo>
                <a:lnTo>
                  <a:pt x="270662" y="368096"/>
                </a:lnTo>
                <a:lnTo>
                  <a:pt x="376530" y="368096"/>
                </a:lnTo>
                <a:lnTo>
                  <a:pt x="376955" y="366179"/>
                </a:lnTo>
                <a:lnTo>
                  <a:pt x="380263" y="318064"/>
                </a:lnTo>
                <a:lnTo>
                  <a:pt x="380657" y="263334"/>
                </a:lnTo>
                <a:lnTo>
                  <a:pt x="379958" y="200674"/>
                </a:lnTo>
                <a:lnTo>
                  <a:pt x="374511" y="146127"/>
                </a:lnTo>
                <a:lnTo>
                  <a:pt x="359295" y="98537"/>
                </a:lnTo>
                <a:lnTo>
                  <a:pt x="353314" y="90208"/>
                </a:lnTo>
                <a:close/>
              </a:path>
              <a:path w="1972945" h="544195">
                <a:moveTo>
                  <a:pt x="708520" y="4368"/>
                </a:moveTo>
                <a:lnTo>
                  <a:pt x="629627" y="4368"/>
                </a:lnTo>
                <a:lnTo>
                  <a:pt x="442175" y="522312"/>
                </a:lnTo>
                <a:lnTo>
                  <a:pt x="547128" y="522312"/>
                </a:lnTo>
                <a:lnTo>
                  <a:pt x="578243" y="430644"/>
                </a:lnTo>
                <a:lnTo>
                  <a:pt x="863381" y="430644"/>
                </a:lnTo>
                <a:lnTo>
                  <a:pt x="832464" y="345541"/>
                </a:lnTo>
                <a:lnTo>
                  <a:pt x="606475" y="345541"/>
                </a:lnTo>
                <a:lnTo>
                  <a:pt x="671614" y="157137"/>
                </a:lnTo>
                <a:lnTo>
                  <a:pt x="764019" y="157137"/>
                </a:lnTo>
                <a:lnTo>
                  <a:pt x="708520" y="4368"/>
                </a:lnTo>
                <a:close/>
              </a:path>
              <a:path w="1972945" h="544195">
                <a:moveTo>
                  <a:pt x="863381" y="430644"/>
                </a:moveTo>
                <a:lnTo>
                  <a:pt x="761339" y="430644"/>
                </a:lnTo>
                <a:lnTo>
                  <a:pt x="791756" y="522312"/>
                </a:lnTo>
                <a:lnTo>
                  <a:pt x="896683" y="522312"/>
                </a:lnTo>
                <a:lnTo>
                  <a:pt x="863381" y="430644"/>
                </a:lnTo>
                <a:close/>
              </a:path>
              <a:path w="1972945" h="544195">
                <a:moveTo>
                  <a:pt x="764019" y="157137"/>
                </a:moveTo>
                <a:lnTo>
                  <a:pt x="671614" y="157137"/>
                </a:lnTo>
                <a:lnTo>
                  <a:pt x="734580" y="345541"/>
                </a:lnTo>
                <a:lnTo>
                  <a:pt x="832464" y="345541"/>
                </a:lnTo>
                <a:lnTo>
                  <a:pt x="764019" y="157137"/>
                </a:lnTo>
                <a:close/>
              </a:path>
              <a:path w="1972945" h="544195">
                <a:moveTo>
                  <a:pt x="997343" y="392823"/>
                </a:moveTo>
                <a:lnTo>
                  <a:pt x="932205" y="458292"/>
                </a:lnTo>
                <a:lnTo>
                  <a:pt x="971985" y="490766"/>
                </a:lnTo>
                <a:lnTo>
                  <a:pt x="1015971" y="511849"/>
                </a:lnTo>
                <a:lnTo>
                  <a:pt x="1065114" y="523248"/>
                </a:lnTo>
                <a:lnTo>
                  <a:pt x="1120368" y="526668"/>
                </a:lnTo>
                <a:lnTo>
                  <a:pt x="1171964" y="522001"/>
                </a:lnTo>
                <a:lnTo>
                  <a:pt x="1217829" y="508242"/>
                </a:lnTo>
                <a:lnTo>
                  <a:pt x="1256336" y="485754"/>
                </a:lnTo>
                <a:lnTo>
                  <a:pt x="1285857" y="454899"/>
                </a:lnTo>
                <a:lnTo>
                  <a:pt x="1294822" y="436473"/>
                </a:lnTo>
                <a:lnTo>
                  <a:pt x="1121829" y="436473"/>
                </a:lnTo>
                <a:lnTo>
                  <a:pt x="1086801" y="434257"/>
                </a:lnTo>
                <a:lnTo>
                  <a:pt x="1053880" y="426926"/>
                </a:lnTo>
                <a:lnTo>
                  <a:pt x="1023813" y="413456"/>
                </a:lnTo>
                <a:lnTo>
                  <a:pt x="997343" y="392823"/>
                </a:lnTo>
                <a:close/>
              </a:path>
              <a:path w="1972945" h="544195">
                <a:moveTo>
                  <a:pt x="1131938" y="0"/>
                </a:moveTo>
                <a:lnTo>
                  <a:pt x="1079944" y="5223"/>
                </a:lnTo>
                <a:lnTo>
                  <a:pt x="1035871" y="20207"/>
                </a:lnTo>
                <a:lnTo>
                  <a:pt x="1000404" y="43921"/>
                </a:lnTo>
                <a:lnTo>
                  <a:pt x="974224" y="75334"/>
                </a:lnTo>
                <a:lnTo>
                  <a:pt x="958016" y="113416"/>
                </a:lnTo>
                <a:lnTo>
                  <a:pt x="952461" y="157137"/>
                </a:lnTo>
                <a:lnTo>
                  <a:pt x="954769" y="187980"/>
                </a:lnTo>
                <a:lnTo>
                  <a:pt x="973228" y="238759"/>
                </a:lnTo>
                <a:lnTo>
                  <a:pt x="1008548" y="274266"/>
                </a:lnTo>
                <a:lnTo>
                  <a:pt x="1058276" y="295591"/>
                </a:lnTo>
                <a:lnTo>
                  <a:pt x="1151496" y="310629"/>
                </a:lnTo>
                <a:lnTo>
                  <a:pt x="1167267" y="313672"/>
                </a:lnTo>
                <a:lnTo>
                  <a:pt x="1204145" y="337368"/>
                </a:lnTo>
                <a:lnTo>
                  <a:pt x="1213002" y="372452"/>
                </a:lnTo>
                <a:lnTo>
                  <a:pt x="1207098" y="399949"/>
                </a:lnTo>
                <a:lnTo>
                  <a:pt x="1189661" y="420012"/>
                </a:lnTo>
                <a:lnTo>
                  <a:pt x="1161101" y="432301"/>
                </a:lnTo>
                <a:lnTo>
                  <a:pt x="1121829" y="436473"/>
                </a:lnTo>
                <a:lnTo>
                  <a:pt x="1294822" y="436473"/>
                </a:lnTo>
                <a:lnTo>
                  <a:pt x="1304763" y="416042"/>
                </a:lnTo>
                <a:lnTo>
                  <a:pt x="1311427" y="369544"/>
                </a:lnTo>
                <a:lnTo>
                  <a:pt x="1309076" y="336733"/>
                </a:lnTo>
                <a:lnTo>
                  <a:pt x="1289455" y="281469"/>
                </a:lnTo>
                <a:lnTo>
                  <a:pt x="1253710" y="245777"/>
                </a:lnTo>
                <a:lnTo>
                  <a:pt x="1205367" y="225842"/>
                </a:lnTo>
                <a:lnTo>
                  <a:pt x="1112405" y="210959"/>
                </a:lnTo>
                <a:lnTo>
                  <a:pt x="1097511" y="207880"/>
                </a:lnTo>
                <a:lnTo>
                  <a:pt x="1057695" y="182347"/>
                </a:lnTo>
                <a:lnTo>
                  <a:pt x="1049439" y="153492"/>
                </a:lnTo>
                <a:lnTo>
                  <a:pt x="1054349" y="128223"/>
                </a:lnTo>
                <a:lnTo>
                  <a:pt x="1069166" y="107389"/>
                </a:lnTo>
                <a:lnTo>
                  <a:pt x="1094021" y="93240"/>
                </a:lnTo>
                <a:lnTo>
                  <a:pt x="1129042" y="88023"/>
                </a:lnTo>
                <a:lnTo>
                  <a:pt x="1270577" y="88023"/>
                </a:lnTo>
                <a:lnTo>
                  <a:pt x="1298397" y="60375"/>
                </a:lnTo>
                <a:lnTo>
                  <a:pt x="1263738" y="32838"/>
                </a:lnTo>
                <a:lnTo>
                  <a:pt x="1225211" y="14095"/>
                </a:lnTo>
                <a:lnTo>
                  <a:pt x="1181662" y="3399"/>
                </a:lnTo>
                <a:lnTo>
                  <a:pt x="1131938" y="0"/>
                </a:lnTo>
                <a:close/>
              </a:path>
              <a:path w="1972945" h="544195">
                <a:moveTo>
                  <a:pt x="1270577" y="88023"/>
                </a:moveTo>
                <a:lnTo>
                  <a:pt x="1129042" y="88023"/>
                </a:lnTo>
                <a:lnTo>
                  <a:pt x="1155332" y="89194"/>
                </a:lnTo>
                <a:lnTo>
                  <a:pt x="1182428" y="94116"/>
                </a:lnTo>
                <a:lnTo>
                  <a:pt x="1209250" y="104900"/>
                </a:lnTo>
                <a:lnTo>
                  <a:pt x="1234719" y="123659"/>
                </a:lnTo>
                <a:lnTo>
                  <a:pt x="1270577" y="88023"/>
                </a:lnTo>
                <a:close/>
              </a:path>
              <a:path w="1972945" h="544195">
                <a:moveTo>
                  <a:pt x="1494180" y="4368"/>
                </a:moveTo>
                <a:lnTo>
                  <a:pt x="1393583" y="4368"/>
                </a:lnTo>
                <a:lnTo>
                  <a:pt x="1393583" y="522312"/>
                </a:lnTo>
                <a:lnTo>
                  <a:pt x="1494180" y="522312"/>
                </a:lnTo>
                <a:lnTo>
                  <a:pt x="1494180" y="4368"/>
                </a:lnTo>
                <a:close/>
              </a:path>
              <a:path w="1972945" h="544195">
                <a:moveTo>
                  <a:pt x="1802358" y="4368"/>
                </a:moveTo>
                <a:lnTo>
                  <a:pt x="1602625" y="4368"/>
                </a:lnTo>
                <a:lnTo>
                  <a:pt x="1602625" y="522312"/>
                </a:lnTo>
                <a:lnTo>
                  <a:pt x="1703222" y="522312"/>
                </a:lnTo>
                <a:lnTo>
                  <a:pt x="1703222" y="327355"/>
                </a:lnTo>
                <a:lnTo>
                  <a:pt x="1802358" y="327355"/>
                </a:lnTo>
                <a:lnTo>
                  <a:pt x="1851898" y="321505"/>
                </a:lnTo>
                <a:lnTo>
                  <a:pt x="1893739" y="305046"/>
                </a:lnTo>
                <a:lnTo>
                  <a:pt x="1927299" y="279615"/>
                </a:lnTo>
                <a:lnTo>
                  <a:pt x="1951993" y="246848"/>
                </a:lnTo>
                <a:lnTo>
                  <a:pt x="1956125" y="236423"/>
                </a:lnTo>
                <a:lnTo>
                  <a:pt x="1703222" y="236423"/>
                </a:lnTo>
                <a:lnTo>
                  <a:pt x="1703222" y="94564"/>
                </a:lnTo>
                <a:lnTo>
                  <a:pt x="1955837" y="94564"/>
                </a:lnTo>
                <a:lnTo>
                  <a:pt x="1951993" y="84867"/>
                </a:lnTo>
                <a:lnTo>
                  <a:pt x="1927299" y="52104"/>
                </a:lnTo>
                <a:lnTo>
                  <a:pt x="1893739" y="26676"/>
                </a:lnTo>
                <a:lnTo>
                  <a:pt x="1851898" y="10218"/>
                </a:lnTo>
                <a:lnTo>
                  <a:pt x="1802358" y="4368"/>
                </a:lnTo>
                <a:close/>
              </a:path>
              <a:path w="1972945" h="544195">
                <a:moveTo>
                  <a:pt x="1955837" y="94564"/>
                </a:moveTo>
                <a:lnTo>
                  <a:pt x="1797291" y="94564"/>
                </a:lnTo>
                <a:lnTo>
                  <a:pt x="1828181" y="99769"/>
                </a:lnTo>
                <a:lnTo>
                  <a:pt x="1851674" y="114385"/>
                </a:lnTo>
                <a:lnTo>
                  <a:pt x="1866616" y="136912"/>
                </a:lnTo>
                <a:lnTo>
                  <a:pt x="1871853" y="165849"/>
                </a:lnTo>
                <a:lnTo>
                  <a:pt x="1866616" y="194680"/>
                </a:lnTo>
                <a:lnTo>
                  <a:pt x="1851674" y="216962"/>
                </a:lnTo>
                <a:lnTo>
                  <a:pt x="1828181" y="231330"/>
                </a:lnTo>
                <a:lnTo>
                  <a:pt x="1797291" y="236423"/>
                </a:lnTo>
                <a:lnTo>
                  <a:pt x="1956125" y="236423"/>
                </a:lnTo>
                <a:lnTo>
                  <a:pt x="1967238" y="208380"/>
                </a:lnTo>
                <a:lnTo>
                  <a:pt x="1972449" y="165849"/>
                </a:lnTo>
                <a:lnTo>
                  <a:pt x="1967238" y="123328"/>
                </a:lnTo>
                <a:lnTo>
                  <a:pt x="1955837" y="94564"/>
                </a:lnTo>
                <a:close/>
              </a:path>
            </a:pathLst>
          </a:custGeom>
          <a:solidFill>
            <a:srgbClr val="050204"/>
          </a:solidFill>
        </p:spPr>
        <p:txBody>
          <a:bodyPr wrap="square" lIns="0" tIns="0" rIns="0" bIns="0" rtlCol="0"/>
          <a:lstStyle/>
          <a:p>
            <a:endParaRPr/>
          </a:p>
        </p:txBody>
      </p:sp>
      <p:sp>
        <p:nvSpPr>
          <p:cNvPr id="30" name="object 30"/>
          <p:cNvSpPr/>
          <p:nvPr/>
        </p:nvSpPr>
        <p:spPr>
          <a:xfrm>
            <a:off x="0" y="-6"/>
            <a:ext cx="8157209" cy="5925185"/>
          </a:xfrm>
          <a:custGeom>
            <a:avLst/>
            <a:gdLst/>
            <a:ahLst/>
            <a:cxnLst/>
            <a:rect l="l" t="t" r="r" b="b"/>
            <a:pathLst>
              <a:path w="8157209" h="5925185">
                <a:moveTo>
                  <a:pt x="190500" y="298500"/>
                </a:moveTo>
                <a:lnTo>
                  <a:pt x="0" y="298500"/>
                </a:lnTo>
              </a:path>
              <a:path w="8157209" h="5925185">
                <a:moveTo>
                  <a:pt x="7966494" y="298500"/>
                </a:moveTo>
                <a:lnTo>
                  <a:pt x="8156994" y="298500"/>
                </a:lnTo>
              </a:path>
              <a:path w="8157209" h="5925185">
                <a:moveTo>
                  <a:pt x="190500" y="5626506"/>
                </a:moveTo>
                <a:lnTo>
                  <a:pt x="0" y="5626506"/>
                </a:lnTo>
              </a:path>
              <a:path w="8157209" h="5925185">
                <a:moveTo>
                  <a:pt x="7966494" y="5626506"/>
                </a:moveTo>
                <a:lnTo>
                  <a:pt x="8156994" y="5626506"/>
                </a:lnTo>
              </a:path>
              <a:path w="8157209" h="5925185">
                <a:moveTo>
                  <a:pt x="298500" y="190500"/>
                </a:moveTo>
                <a:lnTo>
                  <a:pt x="298500" y="0"/>
                </a:lnTo>
              </a:path>
              <a:path w="8157209" h="5925185">
                <a:moveTo>
                  <a:pt x="298500" y="5734494"/>
                </a:moveTo>
                <a:lnTo>
                  <a:pt x="298500" y="5924994"/>
                </a:lnTo>
              </a:path>
              <a:path w="8157209" h="5925185">
                <a:moveTo>
                  <a:pt x="7858506" y="190500"/>
                </a:moveTo>
                <a:lnTo>
                  <a:pt x="7858506" y="0"/>
                </a:lnTo>
              </a:path>
              <a:path w="8157209" h="5925185">
                <a:moveTo>
                  <a:pt x="7858506" y="5734494"/>
                </a:moveTo>
                <a:lnTo>
                  <a:pt x="7858506" y="5924994"/>
                </a:lnTo>
              </a:path>
            </a:pathLst>
          </a:custGeom>
          <a:ln w="3175">
            <a:solidFill>
              <a:srgbClr val="00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DAE67C4D-25F9-EE46-0580-CFD5600E9D01}"/>
              </a:ext>
            </a:extLst>
          </p:cNvPr>
          <p:cNvPicPr/>
          <p:nvPr/>
        </p:nvPicPr>
        <p:blipFill>
          <a:blip r:embed="rId2" cstate="print"/>
          <a:stretch>
            <a:fillRect/>
          </a:stretch>
        </p:blipFill>
        <p:spPr>
          <a:xfrm>
            <a:off x="190500" y="190500"/>
            <a:ext cx="7775994" cy="5543994"/>
          </a:xfrm>
          <a:prstGeom prst="rect">
            <a:avLst/>
          </a:prstGeom>
        </p:spPr>
      </p:pic>
      <p:sp>
        <p:nvSpPr>
          <p:cNvPr id="3" name="object 4">
            <a:extLst>
              <a:ext uri="{FF2B5EF4-FFF2-40B4-BE49-F238E27FC236}">
                <a16:creationId xmlns:a16="http://schemas.microsoft.com/office/drawing/2014/main" id="{9A7E792F-6B1A-BB46-7060-CD8A1D04C58F}"/>
              </a:ext>
            </a:extLst>
          </p:cNvPr>
          <p:cNvSpPr/>
          <p:nvPr/>
        </p:nvSpPr>
        <p:spPr>
          <a:xfrm>
            <a:off x="6901612" y="4655172"/>
            <a:ext cx="657225" cy="675640"/>
          </a:xfrm>
          <a:custGeom>
            <a:avLst/>
            <a:gdLst/>
            <a:ahLst/>
            <a:cxnLst/>
            <a:rect l="l" t="t" r="r" b="b"/>
            <a:pathLst>
              <a:path w="657225" h="675639">
                <a:moveTo>
                  <a:pt x="657199" y="0"/>
                </a:moveTo>
                <a:lnTo>
                  <a:pt x="506768" y="0"/>
                </a:lnTo>
                <a:lnTo>
                  <a:pt x="506768" y="521970"/>
                </a:lnTo>
                <a:lnTo>
                  <a:pt x="0" y="521970"/>
                </a:lnTo>
                <a:lnTo>
                  <a:pt x="0" y="675640"/>
                </a:lnTo>
                <a:lnTo>
                  <a:pt x="657199" y="675640"/>
                </a:lnTo>
                <a:lnTo>
                  <a:pt x="657199" y="521970"/>
                </a:lnTo>
                <a:lnTo>
                  <a:pt x="657199" y="0"/>
                </a:lnTo>
                <a:close/>
              </a:path>
            </a:pathLst>
          </a:custGeom>
          <a:solidFill>
            <a:srgbClr val="A30134"/>
          </a:solidFill>
        </p:spPr>
        <p:txBody>
          <a:bodyPr wrap="square" lIns="0" tIns="0" rIns="0" bIns="0" rtlCol="0"/>
          <a:lstStyle/>
          <a:p>
            <a:endParaRPr/>
          </a:p>
        </p:txBody>
      </p:sp>
      <p:sp>
        <p:nvSpPr>
          <p:cNvPr id="6" name="Rectangle 5">
            <a:extLst>
              <a:ext uri="{FF2B5EF4-FFF2-40B4-BE49-F238E27FC236}">
                <a16:creationId xmlns:a16="http://schemas.microsoft.com/office/drawing/2014/main" id="{E0B0C97C-2BD5-0C63-B1CC-2CC90A790F7E}"/>
              </a:ext>
            </a:extLst>
          </p:cNvPr>
          <p:cNvSpPr/>
          <p:nvPr/>
        </p:nvSpPr>
        <p:spPr>
          <a:xfrm>
            <a:off x="190500" y="374650"/>
            <a:ext cx="35052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en-US"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Overview</a:t>
            </a:r>
            <a:endParaRPr lang="en-US"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Qatar Research, Development and Innovation Council (</a:t>
            </a:r>
            <a:r>
              <a:rPr lang="en-US" sz="15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QRDI</a:t>
            </a:r>
            <a:r>
              <a:rPr lang="en-US"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Spain’s Centre for Technological Development and Innovation (CDTI) developed </a:t>
            </a:r>
            <a:r>
              <a:rPr lang="en-US" sz="15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QASIP</a:t>
            </a:r>
            <a:r>
              <a:rPr lang="en-US"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 after signing an MOU on May 18, 2022. The MOU was signed to support partnerships in research and innovation between companies from both countries. In line with this objective, </a:t>
            </a:r>
            <a:r>
              <a:rPr lang="en-US" sz="15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QASIP</a:t>
            </a:r>
            <a:r>
              <a:rPr lang="en-US"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 supports joint research and innovation projects between Qatari and Spanish companies in areas of interest to both countries. </a:t>
            </a:r>
          </a:p>
        </p:txBody>
      </p:sp>
      <p:sp>
        <p:nvSpPr>
          <p:cNvPr id="8" name="Rectangle 7">
            <a:extLst>
              <a:ext uri="{FF2B5EF4-FFF2-40B4-BE49-F238E27FC236}">
                <a16:creationId xmlns:a16="http://schemas.microsoft.com/office/drawing/2014/main" id="{F4E34081-F9A5-DC52-3F40-7A15C2B1D24A}"/>
              </a:ext>
            </a:extLst>
          </p:cNvPr>
          <p:cNvSpPr/>
          <p:nvPr/>
        </p:nvSpPr>
        <p:spPr>
          <a:xfrm>
            <a:off x="4457700" y="374650"/>
            <a:ext cx="35052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rtl="1">
              <a:spcBef>
                <a:spcPts val="0"/>
              </a:spcBef>
              <a:spcAft>
                <a:spcPts val="0"/>
              </a:spcAft>
            </a:pPr>
            <a:r>
              <a:rPr lang="ar-SA" sz="1800" b="1" dirty="0">
                <a:solidFill>
                  <a:schemeClr val="tx1"/>
                </a:solidFill>
                <a:effectLst/>
                <a:latin typeface="Calibri" panose="020F0502020204030204" pitchFamily="34" charset="0"/>
                <a:ea typeface="Calibri" panose="020F0502020204030204" pitchFamily="34" charset="0"/>
                <a:cs typeface="+mj-cs"/>
              </a:rPr>
              <a:t>نظرة عامة</a:t>
            </a:r>
            <a:endParaRPr lang="en-US" sz="1800" dirty="0">
              <a:solidFill>
                <a:schemeClr val="tx1"/>
              </a:solidFill>
              <a:effectLst/>
              <a:latin typeface="Calibri" panose="020F0502020204030204" pitchFamily="34" charset="0"/>
              <a:ea typeface="Calibri" panose="020F0502020204030204" pitchFamily="34" charset="0"/>
              <a:cs typeface="+mj-cs"/>
            </a:endParaRPr>
          </a:p>
          <a:p>
            <a:pPr marL="0" marR="0" algn="just" rtl="1">
              <a:spcBef>
                <a:spcPts val="0"/>
              </a:spcBef>
              <a:spcAft>
                <a:spcPts val="0"/>
              </a:spcAft>
            </a:pPr>
            <a:r>
              <a:rPr lang="ar-SA" sz="1800" dirty="0">
                <a:solidFill>
                  <a:schemeClr val="tx1"/>
                </a:solidFill>
                <a:effectLst/>
                <a:latin typeface="Calibri" panose="020F0502020204030204" pitchFamily="34" charset="0"/>
                <a:ea typeface="Calibri" panose="020F0502020204030204" pitchFamily="34" charset="0"/>
                <a:cs typeface="+mj-cs"/>
              </a:rPr>
              <a:t>قام مجلس قطر للبحوث والتطوير والابتكار</a:t>
            </a:r>
            <a:r>
              <a:rPr lang="en-US" sz="1800" dirty="0">
                <a:solidFill>
                  <a:schemeClr val="tx1"/>
                </a:solidFill>
                <a:effectLst/>
                <a:latin typeface="Sakkal Majalla" panose="02000000000000000000" pitchFamily="2" charset="-78"/>
                <a:ea typeface="Calibri" panose="020F0502020204030204" pitchFamily="34" charset="0"/>
                <a:cs typeface="+mj-cs"/>
              </a:rPr>
              <a:t> (</a:t>
            </a:r>
            <a:r>
              <a:rPr lang="en-US" sz="1800" dirty="0" err="1">
                <a:solidFill>
                  <a:schemeClr val="tx1"/>
                </a:solidFill>
                <a:effectLst/>
                <a:latin typeface="Sakkal Majalla" panose="02000000000000000000" pitchFamily="2" charset="-78"/>
                <a:ea typeface="Calibri" panose="020F0502020204030204" pitchFamily="34" charset="0"/>
                <a:cs typeface="+mj-cs"/>
              </a:rPr>
              <a:t>QRDI</a:t>
            </a:r>
            <a:r>
              <a:rPr lang="en-US" sz="1800" dirty="0">
                <a:solidFill>
                  <a:schemeClr val="tx1"/>
                </a:solidFill>
                <a:effectLst/>
                <a:latin typeface="Sakkal Majalla" panose="02000000000000000000" pitchFamily="2" charset="-78"/>
                <a:ea typeface="Calibri" panose="020F0502020204030204" pitchFamily="34" charset="0"/>
                <a:cs typeface="+mj-cs"/>
              </a:rPr>
              <a:t>) </a:t>
            </a:r>
            <a:r>
              <a:rPr lang="ar-EG" sz="1800" dirty="0">
                <a:solidFill>
                  <a:schemeClr val="tx1"/>
                </a:solidFill>
                <a:effectLst/>
                <a:latin typeface="Calibri" panose="020F0502020204030204" pitchFamily="34" charset="0"/>
                <a:ea typeface="Calibri" panose="020F0502020204030204" pitchFamily="34" charset="0"/>
                <a:cs typeface="+mj-cs"/>
              </a:rPr>
              <a:t>و</a:t>
            </a:r>
            <a:r>
              <a:rPr lang="ar-SA" sz="1800" dirty="0">
                <a:solidFill>
                  <a:schemeClr val="tx1"/>
                </a:solidFill>
                <a:effectLst/>
                <a:latin typeface="Calibri" panose="020F0502020204030204" pitchFamily="34" charset="0"/>
                <a:ea typeface="Calibri" panose="020F0502020204030204" pitchFamily="34" charset="0"/>
                <a:cs typeface="+mj-cs"/>
              </a:rPr>
              <a:t>مركز تطوير التكنولوجيا الصناعية في إسبانيا </a:t>
            </a:r>
            <a:r>
              <a:rPr lang="en-US" sz="1800" dirty="0">
                <a:solidFill>
                  <a:schemeClr val="tx1"/>
                </a:solidFill>
                <a:effectLst/>
                <a:latin typeface="Sakkal Majalla" panose="02000000000000000000" pitchFamily="2" charset="-78"/>
                <a:ea typeface="Calibri" panose="020F0502020204030204" pitchFamily="34" charset="0"/>
                <a:cs typeface="+mj-cs"/>
              </a:rPr>
              <a:t>(CDTI) </a:t>
            </a:r>
            <a:r>
              <a:rPr lang="ar-SA" sz="1800" dirty="0">
                <a:solidFill>
                  <a:schemeClr val="tx1"/>
                </a:solidFill>
                <a:effectLst/>
                <a:latin typeface="Calibri" panose="020F0502020204030204" pitchFamily="34" charset="0"/>
                <a:ea typeface="Calibri" panose="020F0502020204030204" pitchFamily="34" charset="0"/>
                <a:cs typeface="+mj-cs"/>
              </a:rPr>
              <a:t>بتطوير برنامج قطر-إسبانيا المشترك للابتكار (</a:t>
            </a:r>
            <a:r>
              <a:rPr lang="en-US" sz="1800" dirty="0" err="1">
                <a:solidFill>
                  <a:schemeClr val="tx1"/>
                </a:solidFill>
                <a:effectLst/>
                <a:latin typeface="Sakkal Majalla" panose="02000000000000000000" pitchFamily="2" charset="-78"/>
                <a:ea typeface="Calibri" panose="020F0502020204030204" pitchFamily="34" charset="0"/>
                <a:cs typeface="+mj-cs"/>
              </a:rPr>
              <a:t>QASIP</a:t>
            </a:r>
            <a:r>
              <a:rPr lang="ar-SA" sz="1800" dirty="0">
                <a:solidFill>
                  <a:schemeClr val="tx1"/>
                </a:solidFill>
                <a:effectLst/>
                <a:latin typeface="Calibri" panose="020F0502020204030204" pitchFamily="34" charset="0"/>
                <a:ea typeface="Calibri" panose="020F0502020204030204" pitchFamily="34" charset="0"/>
                <a:cs typeface="+mj-cs"/>
              </a:rPr>
              <a:t>) بعد توقيع مذكرة تفاهم في 18 مايو 2022. تم توقيع مذكرة التفاهم من أجل دعم الشراكات في مجال البحث والابتكار بين الشركات من كلا البلدين. وتماشياً مع هذا الهدف، يدعم البرنامج مشاريع البحث والابتكار المشتركة بين الشركات القطرية والإسبانية في المجالات التي تهم البلدين</a:t>
            </a:r>
            <a:r>
              <a:rPr lang="en-US" sz="1800" dirty="0">
                <a:solidFill>
                  <a:schemeClr val="tx1"/>
                </a:solidFill>
                <a:effectLst/>
                <a:latin typeface="Sakkal Majalla" panose="02000000000000000000" pitchFamily="2" charset="-78"/>
                <a:ea typeface="Calibri" panose="020F0502020204030204" pitchFamily="34" charset="0"/>
                <a:cs typeface="+mj-cs"/>
              </a:rPr>
              <a:t>.</a:t>
            </a:r>
            <a:endParaRPr lang="en-US" sz="1800" dirty="0">
              <a:solidFill>
                <a:schemeClr val="tx1"/>
              </a:solidFill>
              <a:effectLst/>
              <a:latin typeface="Calibri" panose="020F0502020204030204" pitchFamily="34" charset="0"/>
              <a:ea typeface="Calibri" panose="020F0502020204030204" pitchFamily="34" charset="0"/>
              <a:cs typeface="+mj-cs"/>
            </a:endParaRPr>
          </a:p>
        </p:txBody>
      </p:sp>
    </p:spTree>
    <p:extLst>
      <p:ext uri="{BB962C8B-B14F-4D97-AF65-F5344CB8AC3E}">
        <p14:creationId xmlns:p14="http://schemas.microsoft.com/office/powerpoint/2010/main" val="367166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DAE67C4D-25F9-EE46-0580-CFD5600E9D01}"/>
              </a:ext>
            </a:extLst>
          </p:cNvPr>
          <p:cNvPicPr/>
          <p:nvPr/>
        </p:nvPicPr>
        <p:blipFill>
          <a:blip r:embed="rId2" cstate="print"/>
          <a:stretch>
            <a:fillRect/>
          </a:stretch>
        </p:blipFill>
        <p:spPr>
          <a:xfrm>
            <a:off x="190500" y="190500"/>
            <a:ext cx="7775994" cy="5543994"/>
          </a:xfrm>
          <a:prstGeom prst="rect">
            <a:avLst/>
          </a:prstGeom>
        </p:spPr>
      </p:pic>
      <p:sp>
        <p:nvSpPr>
          <p:cNvPr id="3" name="object 4">
            <a:extLst>
              <a:ext uri="{FF2B5EF4-FFF2-40B4-BE49-F238E27FC236}">
                <a16:creationId xmlns:a16="http://schemas.microsoft.com/office/drawing/2014/main" id="{9A7E792F-6B1A-BB46-7060-CD8A1D04C58F}"/>
              </a:ext>
            </a:extLst>
          </p:cNvPr>
          <p:cNvSpPr/>
          <p:nvPr/>
        </p:nvSpPr>
        <p:spPr>
          <a:xfrm>
            <a:off x="6901612" y="4655172"/>
            <a:ext cx="657225" cy="675640"/>
          </a:xfrm>
          <a:custGeom>
            <a:avLst/>
            <a:gdLst/>
            <a:ahLst/>
            <a:cxnLst/>
            <a:rect l="l" t="t" r="r" b="b"/>
            <a:pathLst>
              <a:path w="657225" h="675639">
                <a:moveTo>
                  <a:pt x="657199" y="0"/>
                </a:moveTo>
                <a:lnTo>
                  <a:pt x="506768" y="0"/>
                </a:lnTo>
                <a:lnTo>
                  <a:pt x="506768" y="521970"/>
                </a:lnTo>
                <a:lnTo>
                  <a:pt x="0" y="521970"/>
                </a:lnTo>
                <a:lnTo>
                  <a:pt x="0" y="675640"/>
                </a:lnTo>
                <a:lnTo>
                  <a:pt x="657199" y="675640"/>
                </a:lnTo>
                <a:lnTo>
                  <a:pt x="657199" y="521970"/>
                </a:lnTo>
                <a:lnTo>
                  <a:pt x="657199" y="0"/>
                </a:lnTo>
                <a:close/>
              </a:path>
            </a:pathLst>
          </a:custGeom>
          <a:solidFill>
            <a:srgbClr val="A30134"/>
          </a:solidFill>
        </p:spPr>
        <p:txBody>
          <a:bodyPr wrap="square" lIns="0" tIns="0" rIns="0" bIns="0" rtlCol="0"/>
          <a:lstStyle/>
          <a:p>
            <a:endParaRPr/>
          </a:p>
        </p:txBody>
      </p:sp>
      <p:sp>
        <p:nvSpPr>
          <p:cNvPr id="6" name="Rectangle 5">
            <a:extLst>
              <a:ext uri="{FF2B5EF4-FFF2-40B4-BE49-F238E27FC236}">
                <a16:creationId xmlns:a16="http://schemas.microsoft.com/office/drawing/2014/main" id="{E0B0C97C-2BD5-0C63-B1CC-2CC90A790F7E}"/>
              </a:ext>
            </a:extLst>
          </p:cNvPr>
          <p:cNvSpPr/>
          <p:nvPr/>
        </p:nvSpPr>
        <p:spPr>
          <a:xfrm>
            <a:off x="190500" y="374650"/>
            <a:ext cx="35052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About the Call</a:t>
            </a: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Arial" panose="020B0604020202020204" pitchFamily="34" charset="0"/>
              <a:buChar char="•"/>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Proposals must be Qatari and Spanish collaborative R&amp;D projects.</a:t>
            </a:r>
          </a:p>
          <a:p>
            <a:pPr marL="342900" marR="0" lvl="0" indent="-342900" algn="just">
              <a:spcBef>
                <a:spcPts val="0"/>
              </a:spcBef>
              <a:spcAft>
                <a:spcPts val="0"/>
              </a:spcAft>
              <a:buFont typeface="Arial" panose="020B0604020202020204" pitchFamily="34" charset="0"/>
              <a:buChar char="•"/>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call is open to all technology areas, with a focus on energy, health, resource sustainability, and digital technology.</a:t>
            </a:r>
          </a:p>
          <a:p>
            <a:pPr marL="342900" marR="0" lvl="0" indent="-342900" algn="just">
              <a:spcBef>
                <a:spcPts val="0"/>
              </a:spcBef>
              <a:spcAft>
                <a:spcPts val="0"/>
              </a:spcAft>
              <a:buFont typeface="Arial" panose="020B0604020202020204" pitchFamily="34" charset="0"/>
              <a:buChar char="•"/>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Suitable projects can address market needs or socioeconomic challenges that are of interest to both countries, </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or l</a:t>
            </a: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ead to the development or substantial improvement of products, processes, or services.</a:t>
            </a:r>
          </a:p>
          <a:p>
            <a:pPr marL="342900" marR="0" lvl="0" indent="-342900" algn="just">
              <a:spcBef>
                <a:spcPts val="0"/>
              </a:spcBef>
              <a:spcAft>
                <a:spcPts val="0"/>
              </a:spcAft>
              <a:buFont typeface="Arial" panose="020B0604020202020204" pitchFamily="34" charset="0"/>
              <a:buChar char="•"/>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Awarded projects will be funded by </a:t>
            </a:r>
            <a:r>
              <a:rPr lang="en-US" sz="14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QRDI</a:t>
            </a: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 in Qatar and CDTI in Spain.</a:t>
            </a:r>
          </a:p>
        </p:txBody>
      </p:sp>
      <p:sp>
        <p:nvSpPr>
          <p:cNvPr id="8" name="Rectangle 7">
            <a:extLst>
              <a:ext uri="{FF2B5EF4-FFF2-40B4-BE49-F238E27FC236}">
                <a16:creationId xmlns:a16="http://schemas.microsoft.com/office/drawing/2014/main" id="{F4E34081-F9A5-DC52-3F40-7A15C2B1D24A}"/>
              </a:ext>
            </a:extLst>
          </p:cNvPr>
          <p:cNvSpPr/>
          <p:nvPr/>
        </p:nvSpPr>
        <p:spPr>
          <a:xfrm>
            <a:off x="4457700" y="374650"/>
            <a:ext cx="35052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rtl="1">
              <a:spcBef>
                <a:spcPts val="0"/>
              </a:spcBef>
              <a:spcAft>
                <a:spcPts val="0"/>
              </a:spcAft>
            </a:pPr>
            <a:r>
              <a:rPr lang="ar-SA" sz="1600" b="1" dirty="0">
                <a:solidFill>
                  <a:schemeClr val="tx1"/>
                </a:solidFill>
                <a:effectLst/>
                <a:latin typeface="Calibri" panose="020F0502020204030204" pitchFamily="34" charset="0"/>
                <a:ea typeface="Calibri" panose="020F0502020204030204" pitchFamily="34" charset="0"/>
                <a:cs typeface="+mj-cs"/>
              </a:rPr>
              <a:t>حول الدعوة</a:t>
            </a:r>
            <a:endParaRPr lang="en-US" sz="1600" dirty="0">
              <a:solidFill>
                <a:schemeClr val="tx1"/>
              </a:solidFill>
              <a:effectLst/>
              <a:latin typeface="Calibri" panose="020F0502020204030204" pitchFamily="34" charset="0"/>
              <a:ea typeface="Calibri" panose="020F0502020204030204" pitchFamily="34" charset="0"/>
              <a:cs typeface="+mj-cs"/>
            </a:endParaRPr>
          </a:p>
          <a:p>
            <a:pPr marL="342900" marR="0" lvl="0" indent="-342900" algn="just" rtl="1">
              <a:spcBef>
                <a:spcPts val="0"/>
              </a:spcBef>
              <a:spcAft>
                <a:spcPts val="0"/>
              </a:spcAft>
              <a:buFont typeface="Arial" panose="020B0604020202020204" pitchFamily="34" charset="0"/>
              <a:buChar char="•"/>
            </a:pPr>
            <a:r>
              <a:rPr lang="ar-SA" sz="1600" dirty="0">
                <a:solidFill>
                  <a:schemeClr val="tx1"/>
                </a:solidFill>
                <a:effectLst/>
                <a:latin typeface="Calibri" panose="020F0502020204030204" pitchFamily="34" charset="0"/>
                <a:ea typeface="Calibri" panose="020F0502020204030204" pitchFamily="34" charset="0"/>
                <a:cs typeface="+mj-cs"/>
              </a:rPr>
              <a:t>يجب أن تكون المقترحات مشاريع بحث وتطوير تعاونية بين الشركات القطرية والإسبانية</a:t>
            </a:r>
            <a:endParaRPr lang="en-US" sz="1600" dirty="0">
              <a:solidFill>
                <a:schemeClr val="tx1"/>
              </a:solidFill>
              <a:effectLst/>
              <a:latin typeface="Calibri" panose="020F0502020204030204" pitchFamily="34" charset="0"/>
              <a:ea typeface="Calibri" panose="020F0502020204030204" pitchFamily="34" charset="0"/>
              <a:cs typeface="+mj-cs"/>
            </a:endParaRPr>
          </a:p>
          <a:p>
            <a:pPr marL="342900" marR="0" lvl="0" indent="-342900" algn="just" rtl="1">
              <a:spcBef>
                <a:spcPts val="0"/>
              </a:spcBef>
              <a:spcAft>
                <a:spcPts val="0"/>
              </a:spcAft>
              <a:buFont typeface="Arial" panose="020B0604020202020204" pitchFamily="34" charset="0"/>
              <a:buChar char="•"/>
            </a:pPr>
            <a:r>
              <a:rPr lang="ar-SA" sz="1600" dirty="0">
                <a:solidFill>
                  <a:schemeClr val="tx1"/>
                </a:solidFill>
                <a:effectLst/>
                <a:latin typeface="Calibri" panose="020F0502020204030204" pitchFamily="34" charset="0"/>
                <a:ea typeface="Calibri" panose="020F0502020204030204" pitchFamily="34" charset="0"/>
                <a:cs typeface="+mj-cs"/>
              </a:rPr>
              <a:t>الدعوة مفتوحة لجميع مجالات التكنولوجيا، مع التركيز على الطاقة والصحة واستدامة الموارد والتكنولوجيا الرقمية</a:t>
            </a:r>
            <a:endParaRPr lang="en-US" sz="1600" dirty="0">
              <a:solidFill>
                <a:schemeClr val="tx1"/>
              </a:solidFill>
              <a:effectLst/>
              <a:latin typeface="Calibri" panose="020F0502020204030204" pitchFamily="34" charset="0"/>
              <a:ea typeface="Calibri" panose="020F0502020204030204" pitchFamily="34" charset="0"/>
              <a:cs typeface="+mj-cs"/>
            </a:endParaRPr>
          </a:p>
          <a:p>
            <a:pPr marL="342900" marR="0" lvl="0" indent="-342900" algn="just" rtl="1">
              <a:spcBef>
                <a:spcPts val="0"/>
              </a:spcBef>
              <a:spcAft>
                <a:spcPts val="0"/>
              </a:spcAft>
              <a:buFont typeface="Arial" panose="020B0604020202020204" pitchFamily="34" charset="0"/>
              <a:buChar char="•"/>
            </a:pPr>
            <a:r>
              <a:rPr lang="ar-SA" sz="1600" dirty="0">
                <a:solidFill>
                  <a:schemeClr val="tx1"/>
                </a:solidFill>
                <a:effectLst/>
                <a:latin typeface="Calibri" panose="020F0502020204030204" pitchFamily="34" charset="0"/>
                <a:ea typeface="Calibri" panose="020F0502020204030204" pitchFamily="34" charset="0"/>
                <a:cs typeface="+mj-cs"/>
              </a:rPr>
              <a:t>يمكن للمشروعات المناسبة أن</a:t>
            </a:r>
            <a:r>
              <a:rPr lang="en-US" sz="1600" dirty="0">
                <a:solidFill>
                  <a:schemeClr val="tx1"/>
                </a:solidFill>
                <a:effectLst/>
                <a:latin typeface="Calibri" panose="020F0502020204030204" pitchFamily="34" charset="0"/>
                <a:ea typeface="Calibri" panose="020F0502020204030204" pitchFamily="34" charset="0"/>
                <a:cs typeface="+mj-cs"/>
              </a:rPr>
              <a:t> </a:t>
            </a:r>
            <a:r>
              <a:rPr lang="ar-EG" sz="1600" dirty="0">
                <a:solidFill>
                  <a:schemeClr val="tx1"/>
                </a:solidFill>
                <a:effectLst/>
                <a:latin typeface="Calibri" panose="020F0502020204030204" pitchFamily="34" charset="0"/>
                <a:ea typeface="Calibri" panose="020F0502020204030204" pitchFamily="34" charset="0"/>
                <a:cs typeface="+mj-cs"/>
              </a:rPr>
              <a:t>تعالج</a:t>
            </a:r>
            <a:r>
              <a:rPr lang="ar-SA" sz="1600" dirty="0">
                <a:solidFill>
                  <a:schemeClr val="tx1"/>
                </a:solidFill>
                <a:effectLst/>
                <a:latin typeface="Calibri" panose="020F0502020204030204" pitchFamily="34" charset="0"/>
                <a:ea typeface="Calibri" panose="020F0502020204030204" pitchFamily="34" charset="0"/>
                <a:cs typeface="+mj-cs"/>
              </a:rPr>
              <a:t> احتياجات السوق أو التحديات الاجتماعية والاقتصادية التي تهم كلا البلدين، أو</a:t>
            </a:r>
            <a:r>
              <a:rPr lang="en-US" sz="1600" dirty="0">
                <a:solidFill>
                  <a:schemeClr val="tx1"/>
                </a:solidFill>
                <a:latin typeface="Calibri" panose="020F0502020204030204" pitchFamily="34" charset="0"/>
                <a:ea typeface="Calibri" panose="020F0502020204030204" pitchFamily="34" charset="0"/>
                <a:cs typeface="+mj-cs"/>
              </a:rPr>
              <a:t> </a:t>
            </a:r>
            <a:r>
              <a:rPr lang="ar-SA" sz="1600" dirty="0">
                <a:solidFill>
                  <a:schemeClr val="tx1"/>
                </a:solidFill>
                <a:effectLst/>
                <a:latin typeface="Calibri" panose="020F0502020204030204" pitchFamily="34" charset="0"/>
                <a:ea typeface="Calibri" panose="020F0502020204030204" pitchFamily="34" charset="0"/>
                <a:cs typeface="+mj-cs"/>
              </a:rPr>
              <a:t>تؤدي إلى التطوير أو التحسين الجوهري للمنتجات أو العمليات أو الخدمات</a:t>
            </a:r>
            <a:r>
              <a:rPr lang="en-US" sz="1600" dirty="0">
                <a:solidFill>
                  <a:schemeClr val="tx1"/>
                </a:solidFill>
                <a:effectLst/>
                <a:latin typeface="Sakkal Majalla" panose="02000000000000000000" pitchFamily="2" charset="-78"/>
                <a:ea typeface="Calibri" panose="020F0502020204030204" pitchFamily="34" charset="0"/>
                <a:cs typeface="+mj-cs"/>
              </a:rPr>
              <a:t>.</a:t>
            </a:r>
            <a:endParaRPr lang="en-US" sz="1600" dirty="0">
              <a:solidFill>
                <a:schemeClr val="tx1"/>
              </a:solidFill>
              <a:effectLst/>
              <a:latin typeface="Calibri" panose="020F0502020204030204" pitchFamily="34" charset="0"/>
              <a:ea typeface="Calibri" panose="020F0502020204030204" pitchFamily="34" charset="0"/>
              <a:cs typeface="+mj-cs"/>
            </a:endParaRPr>
          </a:p>
          <a:p>
            <a:pPr marL="285750" indent="-285750" rtl="1">
              <a:buFont typeface="Arial" panose="020B0604020202020204" pitchFamily="34" charset="0"/>
              <a:buChar char="•"/>
            </a:pPr>
            <a:r>
              <a:rPr lang="ar-SA" sz="1600" dirty="0">
                <a:solidFill>
                  <a:schemeClr val="tx1"/>
                </a:solidFill>
                <a:effectLst/>
                <a:ea typeface="Calibri" panose="020F0502020204030204" pitchFamily="34" charset="0"/>
                <a:cs typeface="+mj-cs"/>
              </a:rPr>
              <a:t>سيتم تمويل المشاريع الممنوحة من قبل مجلس قطر للبحوث والتطوير والابتكار في قطر ومركز تطوير التكنولوجيا الصناعية في إسبانيا</a:t>
            </a:r>
            <a:r>
              <a:rPr lang="en-US" sz="1600" dirty="0">
                <a:solidFill>
                  <a:schemeClr val="tx1"/>
                </a:solidFill>
                <a:effectLst/>
                <a:latin typeface="Sakkal Majalla" panose="02000000000000000000" pitchFamily="2" charset="-78"/>
                <a:ea typeface="Calibri" panose="020F0502020204030204" pitchFamily="34" charset="0"/>
                <a:cs typeface="+mj-cs"/>
              </a:rPr>
              <a:t>.</a:t>
            </a:r>
            <a:endParaRPr lang="en-US" sz="1600" dirty="0">
              <a:solidFill>
                <a:schemeClr val="tx1"/>
              </a:solidFill>
              <a:effectLst/>
              <a:latin typeface="Calibri" panose="020F0502020204030204" pitchFamily="34" charset="0"/>
              <a:ea typeface="Calibri" panose="020F0502020204030204" pitchFamily="34" charset="0"/>
              <a:cs typeface="+mj-cs"/>
            </a:endParaRPr>
          </a:p>
        </p:txBody>
      </p:sp>
    </p:spTree>
    <p:extLst>
      <p:ext uri="{BB962C8B-B14F-4D97-AF65-F5344CB8AC3E}">
        <p14:creationId xmlns:p14="http://schemas.microsoft.com/office/powerpoint/2010/main" val="210373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DAE67C4D-25F9-EE46-0580-CFD5600E9D01}"/>
              </a:ext>
            </a:extLst>
          </p:cNvPr>
          <p:cNvPicPr/>
          <p:nvPr/>
        </p:nvPicPr>
        <p:blipFill>
          <a:blip r:embed="rId2" cstate="print"/>
          <a:stretch>
            <a:fillRect/>
          </a:stretch>
        </p:blipFill>
        <p:spPr>
          <a:xfrm>
            <a:off x="190500" y="190500"/>
            <a:ext cx="7775994" cy="5543994"/>
          </a:xfrm>
          <a:prstGeom prst="rect">
            <a:avLst/>
          </a:prstGeom>
        </p:spPr>
      </p:pic>
      <p:sp>
        <p:nvSpPr>
          <p:cNvPr id="3" name="object 4">
            <a:extLst>
              <a:ext uri="{FF2B5EF4-FFF2-40B4-BE49-F238E27FC236}">
                <a16:creationId xmlns:a16="http://schemas.microsoft.com/office/drawing/2014/main" id="{9A7E792F-6B1A-BB46-7060-CD8A1D04C58F}"/>
              </a:ext>
            </a:extLst>
          </p:cNvPr>
          <p:cNvSpPr/>
          <p:nvPr/>
        </p:nvSpPr>
        <p:spPr>
          <a:xfrm>
            <a:off x="6901612" y="4655172"/>
            <a:ext cx="657225" cy="675640"/>
          </a:xfrm>
          <a:custGeom>
            <a:avLst/>
            <a:gdLst/>
            <a:ahLst/>
            <a:cxnLst/>
            <a:rect l="l" t="t" r="r" b="b"/>
            <a:pathLst>
              <a:path w="657225" h="675639">
                <a:moveTo>
                  <a:pt x="657199" y="0"/>
                </a:moveTo>
                <a:lnTo>
                  <a:pt x="506768" y="0"/>
                </a:lnTo>
                <a:lnTo>
                  <a:pt x="506768" y="521970"/>
                </a:lnTo>
                <a:lnTo>
                  <a:pt x="0" y="521970"/>
                </a:lnTo>
                <a:lnTo>
                  <a:pt x="0" y="675640"/>
                </a:lnTo>
                <a:lnTo>
                  <a:pt x="657199" y="675640"/>
                </a:lnTo>
                <a:lnTo>
                  <a:pt x="657199" y="521970"/>
                </a:lnTo>
                <a:lnTo>
                  <a:pt x="657199" y="0"/>
                </a:lnTo>
                <a:close/>
              </a:path>
            </a:pathLst>
          </a:custGeom>
          <a:solidFill>
            <a:srgbClr val="A30134"/>
          </a:solidFill>
        </p:spPr>
        <p:txBody>
          <a:bodyPr wrap="square" lIns="0" tIns="0" rIns="0" bIns="0" rtlCol="0"/>
          <a:lstStyle/>
          <a:p>
            <a:endParaRPr/>
          </a:p>
        </p:txBody>
      </p:sp>
      <p:sp>
        <p:nvSpPr>
          <p:cNvPr id="6" name="Rectangle 5">
            <a:extLst>
              <a:ext uri="{FF2B5EF4-FFF2-40B4-BE49-F238E27FC236}">
                <a16:creationId xmlns:a16="http://schemas.microsoft.com/office/drawing/2014/main" id="{E0B0C97C-2BD5-0C63-B1CC-2CC90A790F7E}"/>
              </a:ext>
            </a:extLst>
          </p:cNvPr>
          <p:cNvSpPr/>
          <p:nvPr/>
        </p:nvSpPr>
        <p:spPr>
          <a:xfrm>
            <a:off x="190500" y="374650"/>
            <a:ext cx="35052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Details</a:t>
            </a: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Arial" panose="020B0604020202020204" pitchFamily="34" charset="0"/>
              <a:buChar char="•"/>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Proposals will be accepted from May 26, 2023 until September 7, 2023.</a:t>
            </a:r>
          </a:p>
          <a:p>
            <a:pPr marL="342900" marR="0" lvl="0" indent="-342900" algn="just">
              <a:spcBef>
                <a:spcPts val="0"/>
              </a:spcBef>
              <a:spcAft>
                <a:spcPts val="0"/>
              </a:spcAft>
              <a:buFont typeface="Arial" panose="020B0604020202020204" pitchFamily="34" charset="0"/>
              <a:buChar char="•"/>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grant will support projects with a duration of 1-3 years.</a:t>
            </a:r>
          </a:p>
          <a:p>
            <a:pPr marL="342900" marR="0" lvl="0" indent="-342900" algn="just">
              <a:spcBef>
                <a:spcPts val="0"/>
              </a:spcBef>
              <a:spcAft>
                <a:spcPts val="0"/>
              </a:spcAft>
              <a:buFont typeface="Arial" panose="020B0604020202020204" pitchFamily="34" charset="0"/>
              <a:buChar char="•"/>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For Qatar-based team:</a:t>
            </a:r>
          </a:p>
          <a:p>
            <a:pPr marL="285750" lvl="3" indent="-285750" algn="just">
              <a:buFont typeface="Courier New" panose="02070309020205020404" pitchFamily="49" charset="0"/>
              <a:buChar char="o"/>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Each award is up to QAR 500,000 (US $137,000) per year for a duration of up to three years. </a:t>
            </a:r>
          </a:p>
          <a:p>
            <a:pPr marL="285750" lvl="3" indent="-285750" algn="just">
              <a:buFont typeface="Courier New" panose="02070309020205020404" pitchFamily="49" charset="0"/>
              <a:buChar char="o"/>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100% of effort and 100% of total annual budget should be spent inside Qatar.</a:t>
            </a:r>
          </a:p>
        </p:txBody>
      </p:sp>
      <p:sp>
        <p:nvSpPr>
          <p:cNvPr id="8" name="Rectangle 7">
            <a:extLst>
              <a:ext uri="{FF2B5EF4-FFF2-40B4-BE49-F238E27FC236}">
                <a16:creationId xmlns:a16="http://schemas.microsoft.com/office/drawing/2014/main" id="{F4E34081-F9A5-DC52-3F40-7A15C2B1D24A}"/>
              </a:ext>
            </a:extLst>
          </p:cNvPr>
          <p:cNvSpPr/>
          <p:nvPr/>
        </p:nvSpPr>
        <p:spPr>
          <a:xfrm>
            <a:off x="4457700" y="374650"/>
            <a:ext cx="35052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rtl="1">
              <a:spcBef>
                <a:spcPts val="0"/>
              </a:spcBef>
              <a:spcAft>
                <a:spcPts val="0"/>
              </a:spcAft>
            </a:pPr>
            <a:r>
              <a:rPr lang="ar-QA" sz="1600" b="1">
                <a:solidFill>
                  <a:schemeClr val="tx1"/>
                </a:solidFill>
                <a:latin typeface="Calibri" panose="020F0502020204030204" pitchFamily="34" charset="0"/>
                <a:ea typeface="Calibri" panose="020F0502020204030204" pitchFamily="34" charset="0"/>
                <a:cs typeface="+mj-cs"/>
              </a:rPr>
              <a:t>التفاصيل </a:t>
            </a:r>
            <a:endParaRPr lang="en-US" sz="1600" dirty="0">
              <a:solidFill>
                <a:schemeClr val="tx1"/>
              </a:solidFill>
              <a:effectLst/>
              <a:latin typeface="Calibri" panose="020F0502020204030204" pitchFamily="34" charset="0"/>
              <a:ea typeface="Calibri" panose="020F0502020204030204" pitchFamily="34" charset="0"/>
              <a:cs typeface="+mj-cs"/>
            </a:endParaRPr>
          </a:p>
          <a:p>
            <a:pPr marL="342900" marR="0" lvl="0" indent="-342900" algn="just" rtl="1">
              <a:spcBef>
                <a:spcPts val="0"/>
              </a:spcBef>
              <a:spcAft>
                <a:spcPts val="0"/>
              </a:spcAft>
              <a:buFont typeface="Arial" panose="020B0604020202020204" pitchFamily="34" charset="0"/>
              <a:buChar char="•"/>
            </a:pPr>
            <a:r>
              <a:rPr lang="ar-SA" sz="1600" dirty="0">
                <a:solidFill>
                  <a:schemeClr val="tx1"/>
                </a:solidFill>
                <a:effectLst/>
                <a:latin typeface="Calibri" panose="020F0502020204030204" pitchFamily="34" charset="0"/>
                <a:ea typeface="Calibri" panose="020F0502020204030204" pitchFamily="34" charset="0"/>
                <a:cs typeface="+mj-cs"/>
              </a:rPr>
              <a:t>سيتم قبول العروض خلال الفترة بين 26 مايو 2023 حتى 7 سبتمبر 2023.</a:t>
            </a:r>
          </a:p>
          <a:p>
            <a:pPr marL="342900" marR="0" lvl="0" indent="-342900" algn="just" rtl="1">
              <a:spcBef>
                <a:spcPts val="0"/>
              </a:spcBef>
              <a:spcAft>
                <a:spcPts val="0"/>
              </a:spcAft>
              <a:buFont typeface="Arial" panose="020B0604020202020204" pitchFamily="34" charset="0"/>
              <a:buChar char="•"/>
            </a:pPr>
            <a:r>
              <a:rPr lang="ar-SA" sz="1600" dirty="0">
                <a:solidFill>
                  <a:schemeClr val="tx1"/>
                </a:solidFill>
                <a:effectLst/>
                <a:latin typeface="Calibri" panose="020F0502020204030204" pitchFamily="34" charset="0"/>
                <a:ea typeface="Calibri" panose="020F0502020204030204" pitchFamily="34" charset="0"/>
                <a:cs typeface="+mj-cs"/>
              </a:rPr>
              <a:t>ستدعم المنحة المشاريع التي تتراوح مدتها بين سنة و 3 سنوات.</a:t>
            </a:r>
          </a:p>
          <a:p>
            <a:pPr marL="342900" marR="0" lvl="0" indent="-342900" algn="just" rtl="1">
              <a:spcBef>
                <a:spcPts val="0"/>
              </a:spcBef>
              <a:spcAft>
                <a:spcPts val="0"/>
              </a:spcAft>
              <a:buFont typeface="Arial" panose="020B0604020202020204" pitchFamily="34" charset="0"/>
              <a:buChar char="•"/>
            </a:pPr>
            <a:r>
              <a:rPr lang="ar-SA" sz="1600" dirty="0">
                <a:solidFill>
                  <a:schemeClr val="tx1"/>
                </a:solidFill>
                <a:effectLst/>
                <a:latin typeface="Calibri" panose="020F0502020204030204" pitchFamily="34" charset="0"/>
                <a:ea typeface="Calibri" panose="020F0502020204030204" pitchFamily="34" charset="0"/>
                <a:cs typeface="+mj-cs"/>
              </a:rPr>
              <a:t>بالنسبة للفرق التي تتخذ من قطر مقراً لها:</a:t>
            </a:r>
            <a:endParaRPr lang="en-US" sz="1600" dirty="0">
              <a:solidFill>
                <a:schemeClr val="tx1"/>
              </a:solidFill>
              <a:effectLst/>
              <a:latin typeface="Calibri" panose="020F0502020204030204" pitchFamily="34" charset="0"/>
              <a:ea typeface="Calibri" panose="020F0502020204030204" pitchFamily="34" charset="0"/>
              <a:cs typeface="+mj-cs"/>
            </a:endParaRPr>
          </a:p>
          <a:p>
            <a:pPr marL="342900" lvl="2" indent="-342900" algn="just" rtl="1">
              <a:buFont typeface="Courier New" panose="02070309020205020404" pitchFamily="49" charset="0"/>
              <a:buChar char="o"/>
            </a:pPr>
            <a:r>
              <a:rPr lang="ar-SA" sz="1600" dirty="0">
                <a:solidFill>
                  <a:schemeClr val="tx1"/>
                </a:solidFill>
                <a:effectLst/>
                <a:latin typeface="Calibri" panose="020F0502020204030204" pitchFamily="34" charset="0"/>
                <a:ea typeface="Calibri" panose="020F0502020204030204" pitchFamily="34" charset="0"/>
                <a:cs typeface="+mj-cs"/>
              </a:rPr>
              <a:t>تصل قيمة كل منحة إلى 500،000 ريال قطري (137،000 دولار أمريكي) سنويًا لمدة تصل إلى ثلاث سنوات</a:t>
            </a:r>
            <a:endParaRPr lang="en-US" sz="1600" dirty="0">
              <a:solidFill>
                <a:schemeClr val="tx1"/>
              </a:solidFill>
              <a:effectLst/>
              <a:latin typeface="Calibri" panose="020F0502020204030204" pitchFamily="34" charset="0"/>
              <a:ea typeface="Calibri" panose="020F0502020204030204" pitchFamily="34" charset="0"/>
              <a:cs typeface="+mj-cs"/>
            </a:endParaRPr>
          </a:p>
          <a:p>
            <a:pPr marL="342900" lvl="2" indent="-342900" algn="just" rtl="1">
              <a:buFont typeface="Courier New" panose="02070309020205020404" pitchFamily="49" charset="0"/>
              <a:buChar char="o"/>
            </a:pPr>
            <a:r>
              <a:rPr lang="ar-SA" sz="1600" dirty="0">
                <a:solidFill>
                  <a:schemeClr val="tx1"/>
                </a:solidFill>
                <a:effectLst/>
                <a:latin typeface="Calibri" panose="020F0502020204030204" pitchFamily="34" charset="0"/>
                <a:ea typeface="Calibri" panose="020F0502020204030204" pitchFamily="34" charset="0"/>
                <a:cs typeface="+mj-cs"/>
              </a:rPr>
              <a:t>يجب إنفاق 100٪ من الجهود و 100٪ من إجمالي الميزانية السنوية داخل دولة قطر.</a:t>
            </a:r>
          </a:p>
        </p:txBody>
      </p:sp>
    </p:spTree>
    <p:extLst>
      <p:ext uri="{BB962C8B-B14F-4D97-AF65-F5344CB8AC3E}">
        <p14:creationId xmlns:p14="http://schemas.microsoft.com/office/powerpoint/2010/main" val="255538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90500" y="190500"/>
            <a:ext cx="7775994" cy="5543994"/>
          </a:xfrm>
          <a:prstGeom prst="rect">
            <a:avLst/>
          </a:prstGeom>
        </p:spPr>
      </p:pic>
      <p:sp>
        <p:nvSpPr>
          <p:cNvPr id="4" name="object 4"/>
          <p:cNvSpPr/>
          <p:nvPr/>
        </p:nvSpPr>
        <p:spPr>
          <a:xfrm>
            <a:off x="6901612" y="4655172"/>
            <a:ext cx="657225" cy="675640"/>
          </a:xfrm>
          <a:custGeom>
            <a:avLst/>
            <a:gdLst/>
            <a:ahLst/>
            <a:cxnLst/>
            <a:rect l="l" t="t" r="r" b="b"/>
            <a:pathLst>
              <a:path w="657225" h="675639">
                <a:moveTo>
                  <a:pt x="657199" y="0"/>
                </a:moveTo>
                <a:lnTo>
                  <a:pt x="506768" y="0"/>
                </a:lnTo>
                <a:lnTo>
                  <a:pt x="506768" y="521970"/>
                </a:lnTo>
                <a:lnTo>
                  <a:pt x="0" y="521970"/>
                </a:lnTo>
                <a:lnTo>
                  <a:pt x="0" y="675640"/>
                </a:lnTo>
                <a:lnTo>
                  <a:pt x="657199" y="675640"/>
                </a:lnTo>
                <a:lnTo>
                  <a:pt x="657199" y="521970"/>
                </a:lnTo>
                <a:lnTo>
                  <a:pt x="657199" y="0"/>
                </a:lnTo>
                <a:close/>
              </a:path>
            </a:pathLst>
          </a:custGeom>
          <a:solidFill>
            <a:srgbClr val="A30134"/>
          </a:solidFill>
        </p:spPr>
        <p:txBody>
          <a:bodyPr wrap="square" lIns="0" tIns="0" rIns="0" bIns="0" rtlCol="0"/>
          <a:lstStyle/>
          <a:p>
            <a:endParaRPr/>
          </a:p>
        </p:txBody>
      </p:sp>
      <p:sp>
        <p:nvSpPr>
          <p:cNvPr id="5" name="object 5"/>
          <p:cNvSpPr/>
          <p:nvPr/>
        </p:nvSpPr>
        <p:spPr>
          <a:xfrm>
            <a:off x="5208206" y="1538160"/>
            <a:ext cx="922655" cy="406400"/>
          </a:xfrm>
          <a:custGeom>
            <a:avLst/>
            <a:gdLst/>
            <a:ahLst/>
            <a:cxnLst/>
            <a:rect l="l" t="t" r="r" b="b"/>
            <a:pathLst>
              <a:path w="922654" h="406400">
                <a:moveTo>
                  <a:pt x="182333" y="75692"/>
                </a:moveTo>
                <a:lnTo>
                  <a:pt x="109435" y="0"/>
                </a:lnTo>
                <a:lnTo>
                  <a:pt x="109435" y="75692"/>
                </a:lnTo>
                <a:lnTo>
                  <a:pt x="182333" y="75692"/>
                </a:lnTo>
                <a:close/>
              </a:path>
              <a:path w="922654" h="406400">
                <a:moveTo>
                  <a:pt x="182372" y="169329"/>
                </a:moveTo>
                <a:lnTo>
                  <a:pt x="0" y="169329"/>
                </a:lnTo>
                <a:lnTo>
                  <a:pt x="0" y="245008"/>
                </a:lnTo>
                <a:lnTo>
                  <a:pt x="109131" y="245008"/>
                </a:lnTo>
                <a:lnTo>
                  <a:pt x="182372" y="169329"/>
                </a:lnTo>
                <a:close/>
              </a:path>
              <a:path w="922654" h="406400">
                <a:moveTo>
                  <a:pt x="333209" y="123685"/>
                </a:moveTo>
                <a:lnTo>
                  <a:pt x="161226" y="296633"/>
                </a:lnTo>
                <a:lnTo>
                  <a:pt x="109143" y="245033"/>
                </a:lnTo>
                <a:lnTo>
                  <a:pt x="109143" y="351574"/>
                </a:lnTo>
                <a:lnTo>
                  <a:pt x="164503" y="406184"/>
                </a:lnTo>
                <a:lnTo>
                  <a:pt x="333209" y="235521"/>
                </a:lnTo>
                <a:lnTo>
                  <a:pt x="333209" y="123685"/>
                </a:lnTo>
                <a:close/>
              </a:path>
              <a:path w="922654" h="406400">
                <a:moveTo>
                  <a:pt x="536892" y="73342"/>
                </a:moveTo>
                <a:lnTo>
                  <a:pt x="535254" y="61480"/>
                </a:lnTo>
                <a:lnTo>
                  <a:pt x="526453" y="43446"/>
                </a:lnTo>
                <a:lnTo>
                  <a:pt x="504634" y="26962"/>
                </a:lnTo>
                <a:lnTo>
                  <a:pt x="463956" y="19761"/>
                </a:lnTo>
                <a:lnTo>
                  <a:pt x="423773" y="20599"/>
                </a:lnTo>
                <a:lnTo>
                  <a:pt x="403072" y="26504"/>
                </a:lnTo>
                <a:lnTo>
                  <a:pt x="395236" y="42519"/>
                </a:lnTo>
                <a:lnTo>
                  <a:pt x="393712" y="73710"/>
                </a:lnTo>
                <a:lnTo>
                  <a:pt x="393712" y="319265"/>
                </a:lnTo>
                <a:lnTo>
                  <a:pt x="395046" y="340321"/>
                </a:lnTo>
                <a:lnTo>
                  <a:pt x="403263" y="363029"/>
                </a:lnTo>
                <a:lnTo>
                  <a:pt x="424649" y="381190"/>
                </a:lnTo>
                <a:lnTo>
                  <a:pt x="465493" y="388620"/>
                </a:lnTo>
                <a:lnTo>
                  <a:pt x="506095" y="387870"/>
                </a:lnTo>
                <a:lnTo>
                  <a:pt x="527075" y="382625"/>
                </a:lnTo>
                <a:lnTo>
                  <a:pt x="535101" y="368401"/>
                </a:lnTo>
                <a:lnTo>
                  <a:pt x="536892" y="340715"/>
                </a:lnTo>
                <a:lnTo>
                  <a:pt x="536892" y="270510"/>
                </a:lnTo>
                <a:lnTo>
                  <a:pt x="488619" y="270510"/>
                </a:lnTo>
                <a:lnTo>
                  <a:pt x="488619" y="324383"/>
                </a:lnTo>
                <a:lnTo>
                  <a:pt x="487565" y="327228"/>
                </a:lnTo>
                <a:lnTo>
                  <a:pt x="483908" y="333489"/>
                </a:lnTo>
                <a:lnTo>
                  <a:pt x="476821" y="339750"/>
                </a:lnTo>
                <a:lnTo>
                  <a:pt x="465493" y="342595"/>
                </a:lnTo>
                <a:lnTo>
                  <a:pt x="451535" y="342277"/>
                </a:lnTo>
                <a:lnTo>
                  <a:pt x="444322" y="340080"/>
                </a:lnTo>
                <a:lnTo>
                  <a:pt x="441566" y="334111"/>
                </a:lnTo>
                <a:lnTo>
                  <a:pt x="440969" y="322491"/>
                </a:lnTo>
                <a:lnTo>
                  <a:pt x="440969" y="86144"/>
                </a:lnTo>
                <a:lnTo>
                  <a:pt x="442252" y="81114"/>
                </a:lnTo>
                <a:lnTo>
                  <a:pt x="446557" y="74472"/>
                </a:lnTo>
                <a:lnTo>
                  <a:pt x="454596" y="68668"/>
                </a:lnTo>
                <a:lnTo>
                  <a:pt x="467055" y="66192"/>
                </a:lnTo>
                <a:lnTo>
                  <a:pt x="476364" y="66459"/>
                </a:lnTo>
                <a:lnTo>
                  <a:pt x="481761" y="68351"/>
                </a:lnTo>
                <a:lnTo>
                  <a:pt x="485279" y="73494"/>
                </a:lnTo>
                <a:lnTo>
                  <a:pt x="489013" y="83502"/>
                </a:lnTo>
                <a:lnTo>
                  <a:pt x="489013" y="137833"/>
                </a:lnTo>
                <a:lnTo>
                  <a:pt x="536892" y="137833"/>
                </a:lnTo>
                <a:lnTo>
                  <a:pt x="536892" y="73342"/>
                </a:lnTo>
                <a:close/>
              </a:path>
              <a:path w="922654" h="406400">
                <a:moveTo>
                  <a:pt x="704367" y="88379"/>
                </a:moveTo>
                <a:lnTo>
                  <a:pt x="703897" y="67627"/>
                </a:lnTo>
                <a:lnTo>
                  <a:pt x="703402" y="45796"/>
                </a:lnTo>
                <a:lnTo>
                  <a:pt x="696696" y="24447"/>
                </a:lnTo>
                <a:lnTo>
                  <a:pt x="678510" y="17894"/>
                </a:lnTo>
                <a:lnTo>
                  <a:pt x="656323" y="19024"/>
                </a:lnTo>
                <a:lnTo>
                  <a:pt x="656323" y="92684"/>
                </a:lnTo>
                <a:lnTo>
                  <a:pt x="656323" y="317969"/>
                </a:lnTo>
                <a:lnTo>
                  <a:pt x="655802" y="320751"/>
                </a:lnTo>
                <a:lnTo>
                  <a:pt x="653110" y="327202"/>
                </a:lnTo>
                <a:lnTo>
                  <a:pt x="646468" y="334467"/>
                </a:lnTo>
                <a:lnTo>
                  <a:pt x="634149" y="339674"/>
                </a:lnTo>
                <a:lnTo>
                  <a:pt x="607656" y="339674"/>
                </a:lnTo>
                <a:lnTo>
                  <a:pt x="607656" y="67627"/>
                </a:lnTo>
                <a:lnTo>
                  <a:pt x="631380" y="67627"/>
                </a:lnTo>
                <a:lnTo>
                  <a:pt x="634758" y="68046"/>
                </a:lnTo>
                <a:lnTo>
                  <a:pt x="642467" y="70840"/>
                </a:lnTo>
                <a:lnTo>
                  <a:pt x="650862" y="78295"/>
                </a:lnTo>
                <a:lnTo>
                  <a:pt x="656323" y="92684"/>
                </a:lnTo>
                <a:lnTo>
                  <a:pt x="656323" y="19024"/>
                </a:lnTo>
                <a:lnTo>
                  <a:pt x="643089" y="19685"/>
                </a:lnTo>
                <a:lnTo>
                  <a:pt x="560793" y="19685"/>
                </a:lnTo>
                <a:lnTo>
                  <a:pt x="560793" y="388620"/>
                </a:lnTo>
                <a:lnTo>
                  <a:pt x="643496" y="388620"/>
                </a:lnTo>
                <a:lnTo>
                  <a:pt x="672769" y="387743"/>
                </a:lnTo>
                <a:lnTo>
                  <a:pt x="688860" y="381596"/>
                </a:lnTo>
                <a:lnTo>
                  <a:pt x="697496" y="364909"/>
                </a:lnTo>
                <a:lnTo>
                  <a:pt x="702830" y="339674"/>
                </a:lnTo>
                <a:lnTo>
                  <a:pt x="704367" y="332435"/>
                </a:lnTo>
                <a:lnTo>
                  <a:pt x="704367" y="88379"/>
                </a:lnTo>
                <a:close/>
              </a:path>
              <a:path w="922654" h="406400">
                <a:moveTo>
                  <a:pt x="859840" y="19761"/>
                </a:moveTo>
                <a:lnTo>
                  <a:pt x="715797" y="19761"/>
                </a:lnTo>
                <a:lnTo>
                  <a:pt x="715797" y="68021"/>
                </a:lnTo>
                <a:lnTo>
                  <a:pt x="763308" y="68021"/>
                </a:lnTo>
                <a:lnTo>
                  <a:pt x="763308" y="388061"/>
                </a:lnTo>
                <a:lnTo>
                  <a:pt x="811771" y="388061"/>
                </a:lnTo>
                <a:lnTo>
                  <a:pt x="811771" y="68021"/>
                </a:lnTo>
                <a:lnTo>
                  <a:pt x="859840" y="68021"/>
                </a:lnTo>
                <a:lnTo>
                  <a:pt x="859840" y="19761"/>
                </a:lnTo>
                <a:close/>
              </a:path>
              <a:path w="922654" h="406400">
                <a:moveTo>
                  <a:pt x="922299" y="19545"/>
                </a:moveTo>
                <a:lnTo>
                  <a:pt x="876579" y="19545"/>
                </a:lnTo>
                <a:lnTo>
                  <a:pt x="876579" y="388645"/>
                </a:lnTo>
                <a:lnTo>
                  <a:pt x="922299" y="388645"/>
                </a:lnTo>
                <a:lnTo>
                  <a:pt x="922299" y="19545"/>
                </a:lnTo>
                <a:close/>
              </a:path>
            </a:pathLst>
          </a:custGeom>
          <a:solidFill>
            <a:srgbClr val="0790C8"/>
          </a:solidFill>
        </p:spPr>
        <p:txBody>
          <a:bodyPr wrap="square" lIns="0" tIns="0" rIns="0" bIns="0" rtlCol="0"/>
          <a:lstStyle/>
          <a:p>
            <a:endParaRPr/>
          </a:p>
        </p:txBody>
      </p:sp>
      <p:pic>
        <p:nvPicPr>
          <p:cNvPr id="6" name="object 6"/>
          <p:cNvPicPr/>
          <p:nvPr/>
        </p:nvPicPr>
        <p:blipFill>
          <a:blip r:embed="rId3" cstate="print"/>
          <a:stretch>
            <a:fillRect/>
          </a:stretch>
        </p:blipFill>
        <p:spPr>
          <a:xfrm>
            <a:off x="3351288" y="1532483"/>
            <a:ext cx="1770913" cy="572427"/>
          </a:xfrm>
          <a:prstGeom prst="rect">
            <a:avLst/>
          </a:prstGeom>
        </p:spPr>
      </p:pic>
      <p:pic>
        <p:nvPicPr>
          <p:cNvPr id="7" name="object 7"/>
          <p:cNvPicPr/>
          <p:nvPr/>
        </p:nvPicPr>
        <p:blipFill>
          <a:blip r:embed="rId4" cstate="print"/>
          <a:stretch>
            <a:fillRect/>
          </a:stretch>
        </p:blipFill>
        <p:spPr>
          <a:xfrm>
            <a:off x="3524427" y="1603273"/>
            <a:ext cx="221175" cy="396218"/>
          </a:xfrm>
          <a:prstGeom prst="rect">
            <a:avLst/>
          </a:prstGeom>
        </p:spPr>
      </p:pic>
      <p:sp>
        <p:nvSpPr>
          <p:cNvPr id="8" name="object 8"/>
          <p:cNvSpPr/>
          <p:nvPr/>
        </p:nvSpPr>
        <p:spPr>
          <a:xfrm>
            <a:off x="4373350" y="1533230"/>
            <a:ext cx="3175" cy="568960"/>
          </a:xfrm>
          <a:custGeom>
            <a:avLst/>
            <a:gdLst/>
            <a:ahLst/>
            <a:cxnLst/>
            <a:rect l="l" t="t" r="r" b="b"/>
            <a:pathLst>
              <a:path w="3175" h="568960">
                <a:moveTo>
                  <a:pt x="2959" y="0"/>
                </a:moveTo>
                <a:lnTo>
                  <a:pt x="0" y="0"/>
                </a:lnTo>
                <a:lnTo>
                  <a:pt x="0" y="568388"/>
                </a:lnTo>
                <a:lnTo>
                  <a:pt x="2959" y="568388"/>
                </a:lnTo>
                <a:lnTo>
                  <a:pt x="2959" y="0"/>
                </a:lnTo>
                <a:close/>
              </a:path>
            </a:pathLst>
          </a:custGeom>
          <a:solidFill>
            <a:srgbClr val="FCDF1A"/>
          </a:solidFill>
        </p:spPr>
        <p:txBody>
          <a:bodyPr wrap="square" lIns="0" tIns="0" rIns="0" bIns="0" rtlCol="0"/>
          <a:lstStyle/>
          <a:p>
            <a:endParaRPr/>
          </a:p>
        </p:txBody>
      </p:sp>
      <p:sp>
        <p:nvSpPr>
          <p:cNvPr id="9" name="object 9"/>
          <p:cNvSpPr/>
          <p:nvPr/>
        </p:nvSpPr>
        <p:spPr>
          <a:xfrm>
            <a:off x="4373696" y="1532489"/>
            <a:ext cx="6350" cy="572770"/>
          </a:xfrm>
          <a:custGeom>
            <a:avLst/>
            <a:gdLst/>
            <a:ahLst/>
            <a:cxnLst/>
            <a:rect l="l" t="t" r="r" b="b"/>
            <a:pathLst>
              <a:path w="6350" h="572769">
                <a:moveTo>
                  <a:pt x="5905" y="0"/>
                </a:moveTo>
                <a:lnTo>
                  <a:pt x="0" y="0"/>
                </a:lnTo>
                <a:lnTo>
                  <a:pt x="0" y="572427"/>
                </a:lnTo>
                <a:lnTo>
                  <a:pt x="5905" y="572427"/>
                </a:lnTo>
                <a:lnTo>
                  <a:pt x="5905" y="0"/>
                </a:lnTo>
                <a:close/>
              </a:path>
            </a:pathLst>
          </a:custGeom>
          <a:solidFill>
            <a:srgbClr val="ECE7A6"/>
          </a:solidFill>
        </p:spPr>
        <p:txBody>
          <a:bodyPr wrap="square" lIns="0" tIns="0" rIns="0" bIns="0" rtlCol="0"/>
          <a:lstStyle/>
          <a:p>
            <a:endParaRPr/>
          </a:p>
        </p:txBody>
      </p:sp>
      <p:sp>
        <p:nvSpPr>
          <p:cNvPr id="10" name="object 10"/>
          <p:cNvSpPr/>
          <p:nvPr/>
        </p:nvSpPr>
        <p:spPr>
          <a:xfrm>
            <a:off x="5601627" y="1986483"/>
            <a:ext cx="138430" cy="108585"/>
          </a:xfrm>
          <a:custGeom>
            <a:avLst/>
            <a:gdLst/>
            <a:ahLst/>
            <a:cxnLst/>
            <a:rect l="l" t="t" r="r" b="b"/>
            <a:pathLst>
              <a:path w="138429" h="108585">
                <a:moveTo>
                  <a:pt x="6248" y="0"/>
                </a:moveTo>
                <a:lnTo>
                  <a:pt x="0" y="0"/>
                </a:lnTo>
                <a:lnTo>
                  <a:pt x="0" y="108572"/>
                </a:lnTo>
                <a:lnTo>
                  <a:pt x="6248" y="108572"/>
                </a:lnTo>
                <a:lnTo>
                  <a:pt x="6248" y="0"/>
                </a:lnTo>
                <a:close/>
              </a:path>
              <a:path w="138429" h="108585">
                <a:moveTo>
                  <a:pt x="72263" y="12"/>
                </a:moveTo>
                <a:lnTo>
                  <a:pt x="66040" y="12"/>
                </a:lnTo>
                <a:lnTo>
                  <a:pt x="66090" y="61429"/>
                </a:lnTo>
                <a:lnTo>
                  <a:pt x="66852" y="97358"/>
                </a:lnTo>
                <a:lnTo>
                  <a:pt x="66535" y="97358"/>
                </a:lnTo>
                <a:lnTo>
                  <a:pt x="62318" y="80568"/>
                </a:lnTo>
                <a:lnTo>
                  <a:pt x="54851" y="53530"/>
                </a:lnTo>
                <a:lnTo>
                  <a:pt x="39420" y="12"/>
                </a:lnTo>
                <a:lnTo>
                  <a:pt x="31369" y="12"/>
                </a:lnTo>
                <a:lnTo>
                  <a:pt x="31369" y="108585"/>
                </a:lnTo>
                <a:lnTo>
                  <a:pt x="37592" y="108585"/>
                </a:lnTo>
                <a:lnTo>
                  <a:pt x="37592" y="60553"/>
                </a:lnTo>
                <a:lnTo>
                  <a:pt x="37185" y="31711"/>
                </a:lnTo>
                <a:lnTo>
                  <a:pt x="36296" y="7861"/>
                </a:lnTo>
                <a:lnTo>
                  <a:pt x="36461" y="7861"/>
                </a:lnTo>
                <a:lnTo>
                  <a:pt x="40957" y="25069"/>
                </a:lnTo>
                <a:lnTo>
                  <a:pt x="48488" y="52539"/>
                </a:lnTo>
                <a:lnTo>
                  <a:pt x="64389" y="108585"/>
                </a:lnTo>
                <a:lnTo>
                  <a:pt x="72263" y="108585"/>
                </a:lnTo>
                <a:lnTo>
                  <a:pt x="72263" y="12"/>
                </a:lnTo>
                <a:close/>
              </a:path>
              <a:path w="138429" h="108585">
                <a:moveTo>
                  <a:pt x="138239" y="12"/>
                </a:moveTo>
                <a:lnTo>
                  <a:pt x="132016" y="12"/>
                </a:lnTo>
                <a:lnTo>
                  <a:pt x="132080" y="61429"/>
                </a:lnTo>
                <a:lnTo>
                  <a:pt x="132829" y="97358"/>
                </a:lnTo>
                <a:lnTo>
                  <a:pt x="132511" y="97358"/>
                </a:lnTo>
                <a:lnTo>
                  <a:pt x="128308" y="80568"/>
                </a:lnTo>
                <a:lnTo>
                  <a:pt x="120827" y="53530"/>
                </a:lnTo>
                <a:lnTo>
                  <a:pt x="105397" y="12"/>
                </a:lnTo>
                <a:lnTo>
                  <a:pt x="97345" y="12"/>
                </a:lnTo>
                <a:lnTo>
                  <a:pt x="97345" y="108585"/>
                </a:lnTo>
                <a:lnTo>
                  <a:pt x="103568" y="108585"/>
                </a:lnTo>
                <a:lnTo>
                  <a:pt x="103568" y="60553"/>
                </a:lnTo>
                <a:lnTo>
                  <a:pt x="103174" y="31711"/>
                </a:lnTo>
                <a:lnTo>
                  <a:pt x="102273" y="7861"/>
                </a:lnTo>
                <a:lnTo>
                  <a:pt x="102438" y="7861"/>
                </a:lnTo>
                <a:lnTo>
                  <a:pt x="106946" y="25069"/>
                </a:lnTo>
                <a:lnTo>
                  <a:pt x="114477" y="52539"/>
                </a:lnTo>
                <a:lnTo>
                  <a:pt x="130365" y="108585"/>
                </a:lnTo>
                <a:lnTo>
                  <a:pt x="138239" y="108585"/>
                </a:lnTo>
                <a:lnTo>
                  <a:pt x="138239" y="12"/>
                </a:lnTo>
                <a:close/>
              </a:path>
            </a:pathLst>
          </a:custGeom>
          <a:solidFill>
            <a:srgbClr val="0790C8"/>
          </a:solidFill>
        </p:spPr>
        <p:txBody>
          <a:bodyPr wrap="square" lIns="0" tIns="0" rIns="0" bIns="0" rtlCol="0"/>
          <a:lstStyle/>
          <a:p>
            <a:endParaRPr/>
          </a:p>
        </p:txBody>
      </p:sp>
      <p:pic>
        <p:nvPicPr>
          <p:cNvPr id="11" name="object 11"/>
          <p:cNvPicPr/>
          <p:nvPr/>
        </p:nvPicPr>
        <p:blipFill>
          <a:blip r:embed="rId5" cstate="print"/>
          <a:stretch>
            <a:fillRect/>
          </a:stretch>
        </p:blipFill>
        <p:spPr>
          <a:xfrm>
            <a:off x="5762372" y="1985183"/>
            <a:ext cx="213469" cy="111180"/>
          </a:xfrm>
          <a:prstGeom prst="rect">
            <a:avLst/>
          </a:prstGeom>
        </p:spPr>
      </p:pic>
      <p:sp>
        <p:nvSpPr>
          <p:cNvPr id="12" name="object 12"/>
          <p:cNvSpPr/>
          <p:nvPr/>
        </p:nvSpPr>
        <p:spPr>
          <a:xfrm>
            <a:off x="5996076" y="1962911"/>
            <a:ext cx="133985" cy="133985"/>
          </a:xfrm>
          <a:custGeom>
            <a:avLst/>
            <a:gdLst/>
            <a:ahLst/>
            <a:cxnLst/>
            <a:rect l="l" t="t" r="r" b="b"/>
            <a:pathLst>
              <a:path w="133985" h="133985">
                <a:moveTo>
                  <a:pt x="6248" y="23571"/>
                </a:moveTo>
                <a:lnTo>
                  <a:pt x="0" y="23571"/>
                </a:lnTo>
                <a:lnTo>
                  <a:pt x="0" y="132143"/>
                </a:lnTo>
                <a:lnTo>
                  <a:pt x="6248" y="132143"/>
                </a:lnTo>
                <a:lnTo>
                  <a:pt x="6248" y="23571"/>
                </a:lnTo>
                <a:close/>
              </a:path>
              <a:path w="133985" h="133985">
                <a:moveTo>
                  <a:pt x="69519" y="0"/>
                </a:moveTo>
                <a:lnTo>
                  <a:pt x="60960" y="0"/>
                </a:lnTo>
                <a:lnTo>
                  <a:pt x="45199" y="15938"/>
                </a:lnTo>
                <a:lnTo>
                  <a:pt x="51892" y="15938"/>
                </a:lnTo>
                <a:lnTo>
                  <a:pt x="69519" y="0"/>
                </a:lnTo>
                <a:close/>
              </a:path>
              <a:path w="133985" h="133985">
                <a:moveTo>
                  <a:pt x="69824" y="48069"/>
                </a:moveTo>
                <a:lnTo>
                  <a:pt x="68846" y="38417"/>
                </a:lnTo>
                <a:lnTo>
                  <a:pt x="65532" y="30175"/>
                </a:lnTo>
                <a:lnTo>
                  <a:pt x="63334" y="28168"/>
                </a:lnTo>
                <a:lnTo>
                  <a:pt x="63334" y="106883"/>
                </a:lnTo>
                <a:lnTo>
                  <a:pt x="62471" y="116230"/>
                </a:lnTo>
                <a:lnTo>
                  <a:pt x="59728" y="122948"/>
                </a:lnTo>
                <a:lnTo>
                  <a:pt x="55308" y="126606"/>
                </a:lnTo>
                <a:lnTo>
                  <a:pt x="49364" y="127723"/>
                </a:lnTo>
                <a:lnTo>
                  <a:pt x="40817" y="127723"/>
                </a:lnTo>
                <a:lnTo>
                  <a:pt x="35179" y="122237"/>
                </a:lnTo>
                <a:lnTo>
                  <a:pt x="35179" y="34150"/>
                </a:lnTo>
                <a:lnTo>
                  <a:pt x="39535" y="28016"/>
                </a:lnTo>
                <a:lnTo>
                  <a:pt x="58102" y="28016"/>
                </a:lnTo>
                <a:lnTo>
                  <a:pt x="63258" y="34150"/>
                </a:lnTo>
                <a:lnTo>
                  <a:pt x="63334" y="106883"/>
                </a:lnTo>
                <a:lnTo>
                  <a:pt x="63334" y="28168"/>
                </a:lnTo>
                <a:lnTo>
                  <a:pt x="63182" y="28016"/>
                </a:lnTo>
                <a:lnTo>
                  <a:pt x="59296" y="24434"/>
                </a:lnTo>
                <a:lnTo>
                  <a:pt x="49530" y="22288"/>
                </a:lnTo>
                <a:lnTo>
                  <a:pt x="40170" y="24079"/>
                </a:lnTo>
                <a:lnTo>
                  <a:pt x="33718" y="29235"/>
                </a:lnTo>
                <a:lnTo>
                  <a:pt x="29972" y="37401"/>
                </a:lnTo>
                <a:lnTo>
                  <a:pt x="28790" y="48069"/>
                </a:lnTo>
                <a:lnTo>
                  <a:pt x="28765" y="106883"/>
                </a:lnTo>
                <a:lnTo>
                  <a:pt x="29692" y="117462"/>
                </a:lnTo>
                <a:lnTo>
                  <a:pt x="32918" y="125882"/>
                </a:lnTo>
                <a:lnTo>
                  <a:pt x="39141" y="131445"/>
                </a:lnTo>
                <a:lnTo>
                  <a:pt x="49034" y="133464"/>
                </a:lnTo>
                <a:lnTo>
                  <a:pt x="58153" y="131737"/>
                </a:lnTo>
                <a:lnTo>
                  <a:pt x="63296" y="127723"/>
                </a:lnTo>
                <a:lnTo>
                  <a:pt x="64655" y="126657"/>
                </a:lnTo>
                <a:lnTo>
                  <a:pt x="68541" y="118338"/>
                </a:lnTo>
                <a:lnTo>
                  <a:pt x="69824" y="106883"/>
                </a:lnTo>
                <a:lnTo>
                  <a:pt x="69824" y="48069"/>
                </a:lnTo>
                <a:close/>
              </a:path>
              <a:path w="133985" h="133985">
                <a:moveTo>
                  <a:pt x="133692" y="23583"/>
                </a:moveTo>
                <a:lnTo>
                  <a:pt x="127469" y="23583"/>
                </a:lnTo>
                <a:lnTo>
                  <a:pt x="127520" y="85001"/>
                </a:lnTo>
                <a:lnTo>
                  <a:pt x="128282" y="120929"/>
                </a:lnTo>
                <a:lnTo>
                  <a:pt x="127965" y="120929"/>
                </a:lnTo>
                <a:lnTo>
                  <a:pt x="123748" y="104140"/>
                </a:lnTo>
                <a:lnTo>
                  <a:pt x="116268" y="77101"/>
                </a:lnTo>
                <a:lnTo>
                  <a:pt x="100850" y="23583"/>
                </a:lnTo>
                <a:lnTo>
                  <a:pt x="92798" y="23583"/>
                </a:lnTo>
                <a:lnTo>
                  <a:pt x="92798" y="132156"/>
                </a:lnTo>
                <a:lnTo>
                  <a:pt x="99021" y="132156"/>
                </a:lnTo>
                <a:lnTo>
                  <a:pt x="99021" y="84124"/>
                </a:lnTo>
                <a:lnTo>
                  <a:pt x="98615" y="55283"/>
                </a:lnTo>
                <a:lnTo>
                  <a:pt x="97726" y="31432"/>
                </a:lnTo>
                <a:lnTo>
                  <a:pt x="97891" y="31432"/>
                </a:lnTo>
                <a:lnTo>
                  <a:pt x="102387" y="48641"/>
                </a:lnTo>
                <a:lnTo>
                  <a:pt x="109918" y="76111"/>
                </a:lnTo>
                <a:lnTo>
                  <a:pt x="125818" y="132156"/>
                </a:lnTo>
                <a:lnTo>
                  <a:pt x="133692" y="132156"/>
                </a:lnTo>
                <a:lnTo>
                  <a:pt x="133692" y="23583"/>
                </a:lnTo>
                <a:close/>
              </a:path>
            </a:pathLst>
          </a:custGeom>
          <a:solidFill>
            <a:srgbClr val="0790C8"/>
          </a:solidFill>
        </p:spPr>
        <p:txBody>
          <a:bodyPr wrap="square" lIns="0" tIns="0" rIns="0" bIns="0" rtlCol="0"/>
          <a:lstStyle/>
          <a:p>
            <a:endParaRPr/>
          </a:p>
        </p:txBody>
      </p:sp>
      <p:sp>
        <p:nvSpPr>
          <p:cNvPr id="13" name="object 13"/>
          <p:cNvSpPr/>
          <p:nvPr/>
        </p:nvSpPr>
        <p:spPr>
          <a:xfrm>
            <a:off x="3907623" y="1746816"/>
            <a:ext cx="1049020" cy="196850"/>
          </a:xfrm>
          <a:custGeom>
            <a:avLst/>
            <a:gdLst/>
            <a:ahLst/>
            <a:cxnLst/>
            <a:rect l="l" t="t" r="r" b="b"/>
            <a:pathLst>
              <a:path w="1049020" h="196850">
                <a:moveTo>
                  <a:pt x="978585" y="148920"/>
                </a:moveTo>
                <a:lnTo>
                  <a:pt x="964107" y="148920"/>
                </a:lnTo>
                <a:lnTo>
                  <a:pt x="958113" y="151180"/>
                </a:lnTo>
                <a:lnTo>
                  <a:pt x="948639" y="160210"/>
                </a:lnTo>
                <a:lnTo>
                  <a:pt x="946297" y="165874"/>
                </a:lnTo>
                <a:lnTo>
                  <a:pt x="946277" y="179539"/>
                </a:lnTo>
                <a:lnTo>
                  <a:pt x="948639" y="185140"/>
                </a:lnTo>
                <a:lnTo>
                  <a:pt x="958037" y="194043"/>
                </a:lnTo>
                <a:lnTo>
                  <a:pt x="963917" y="196278"/>
                </a:lnTo>
                <a:lnTo>
                  <a:pt x="978369" y="196278"/>
                </a:lnTo>
                <a:lnTo>
                  <a:pt x="984491" y="194043"/>
                </a:lnTo>
                <a:lnTo>
                  <a:pt x="988684" y="190195"/>
                </a:lnTo>
                <a:lnTo>
                  <a:pt x="966203" y="190195"/>
                </a:lnTo>
                <a:lnTo>
                  <a:pt x="961872" y="188544"/>
                </a:lnTo>
                <a:lnTo>
                  <a:pt x="954951" y="181940"/>
                </a:lnTo>
                <a:lnTo>
                  <a:pt x="953223" y="177799"/>
                </a:lnTo>
                <a:lnTo>
                  <a:pt x="953229" y="167665"/>
                </a:lnTo>
                <a:lnTo>
                  <a:pt x="954938" y="163461"/>
                </a:lnTo>
                <a:lnTo>
                  <a:pt x="961847" y="156857"/>
                </a:lnTo>
                <a:lnTo>
                  <a:pt x="966254" y="155206"/>
                </a:lnTo>
                <a:lnTo>
                  <a:pt x="988897" y="155206"/>
                </a:lnTo>
                <a:lnTo>
                  <a:pt x="984605" y="151180"/>
                </a:lnTo>
                <a:lnTo>
                  <a:pt x="978585" y="148920"/>
                </a:lnTo>
                <a:close/>
              </a:path>
              <a:path w="1049020" h="196850">
                <a:moveTo>
                  <a:pt x="988897" y="155206"/>
                </a:moveTo>
                <a:lnTo>
                  <a:pt x="976706" y="155206"/>
                </a:lnTo>
                <a:lnTo>
                  <a:pt x="980998" y="156870"/>
                </a:lnTo>
                <a:lnTo>
                  <a:pt x="987983" y="163550"/>
                </a:lnTo>
                <a:lnTo>
                  <a:pt x="989736" y="167665"/>
                </a:lnTo>
                <a:lnTo>
                  <a:pt x="989641" y="177799"/>
                </a:lnTo>
                <a:lnTo>
                  <a:pt x="987983" y="181775"/>
                </a:lnTo>
                <a:lnTo>
                  <a:pt x="980998" y="188506"/>
                </a:lnTo>
                <a:lnTo>
                  <a:pt x="976630" y="190195"/>
                </a:lnTo>
                <a:lnTo>
                  <a:pt x="988684" y="190195"/>
                </a:lnTo>
                <a:lnTo>
                  <a:pt x="994206" y="185127"/>
                </a:lnTo>
                <a:lnTo>
                  <a:pt x="996623" y="179539"/>
                </a:lnTo>
                <a:lnTo>
                  <a:pt x="996645" y="165874"/>
                </a:lnTo>
                <a:lnTo>
                  <a:pt x="994232" y="160210"/>
                </a:lnTo>
                <a:lnTo>
                  <a:pt x="988897" y="155206"/>
                </a:lnTo>
                <a:close/>
              </a:path>
              <a:path w="1049020" h="196850">
                <a:moveTo>
                  <a:pt x="910958" y="148996"/>
                </a:moveTo>
                <a:lnTo>
                  <a:pt x="898906" y="148996"/>
                </a:lnTo>
                <a:lnTo>
                  <a:pt x="892911" y="151282"/>
                </a:lnTo>
                <a:lnTo>
                  <a:pt x="883183" y="160451"/>
                </a:lnTo>
                <a:lnTo>
                  <a:pt x="880757" y="166090"/>
                </a:lnTo>
                <a:lnTo>
                  <a:pt x="880757" y="177050"/>
                </a:lnTo>
                <a:lnTo>
                  <a:pt x="900671" y="196278"/>
                </a:lnTo>
                <a:lnTo>
                  <a:pt x="912342" y="196278"/>
                </a:lnTo>
                <a:lnTo>
                  <a:pt x="918019" y="194957"/>
                </a:lnTo>
                <a:lnTo>
                  <a:pt x="922934" y="192316"/>
                </a:lnTo>
                <a:lnTo>
                  <a:pt x="922934" y="190195"/>
                </a:lnTo>
                <a:lnTo>
                  <a:pt x="900874" y="190195"/>
                </a:lnTo>
                <a:lnTo>
                  <a:pt x="896416" y="188569"/>
                </a:lnTo>
                <a:lnTo>
                  <a:pt x="889444" y="182041"/>
                </a:lnTo>
                <a:lnTo>
                  <a:pt x="887691" y="177888"/>
                </a:lnTo>
                <a:lnTo>
                  <a:pt x="887691" y="167792"/>
                </a:lnTo>
                <a:lnTo>
                  <a:pt x="889469" y="163614"/>
                </a:lnTo>
                <a:lnTo>
                  <a:pt x="896556" y="156933"/>
                </a:lnTo>
                <a:lnTo>
                  <a:pt x="901014" y="155270"/>
                </a:lnTo>
                <a:lnTo>
                  <a:pt x="922439" y="155270"/>
                </a:lnTo>
                <a:lnTo>
                  <a:pt x="922439" y="152793"/>
                </a:lnTo>
                <a:lnTo>
                  <a:pt x="916419" y="150253"/>
                </a:lnTo>
                <a:lnTo>
                  <a:pt x="910958" y="148996"/>
                </a:lnTo>
                <a:close/>
              </a:path>
              <a:path w="1049020" h="196850">
                <a:moveTo>
                  <a:pt x="922934" y="185038"/>
                </a:moveTo>
                <a:lnTo>
                  <a:pt x="917524" y="188480"/>
                </a:lnTo>
                <a:lnTo>
                  <a:pt x="911987" y="190195"/>
                </a:lnTo>
                <a:lnTo>
                  <a:pt x="922934" y="190195"/>
                </a:lnTo>
                <a:lnTo>
                  <a:pt x="922934" y="185038"/>
                </a:lnTo>
                <a:close/>
              </a:path>
              <a:path w="1049020" h="196850">
                <a:moveTo>
                  <a:pt x="922439" y="155270"/>
                </a:moveTo>
                <a:lnTo>
                  <a:pt x="911606" y="155270"/>
                </a:lnTo>
                <a:lnTo>
                  <a:pt x="916965" y="156806"/>
                </a:lnTo>
                <a:lnTo>
                  <a:pt x="922439" y="159892"/>
                </a:lnTo>
                <a:lnTo>
                  <a:pt x="922439" y="155270"/>
                </a:lnTo>
                <a:close/>
              </a:path>
              <a:path w="1049020" h="196850">
                <a:moveTo>
                  <a:pt x="937958" y="149580"/>
                </a:moveTo>
                <a:lnTo>
                  <a:pt x="931252" y="149580"/>
                </a:lnTo>
                <a:lnTo>
                  <a:pt x="931252" y="195745"/>
                </a:lnTo>
                <a:lnTo>
                  <a:pt x="937958" y="195745"/>
                </a:lnTo>
                <a:lnTo>
                  <a:pt x="937958" y="149580"/>
                </a:lnTo>
                <a:close/>
              </a:path>
              <a:path w="1049020" h="196850">
                <a:moveTo>
                  <a:pt x="1010513" y="149593"/>
                </a:moveTo>
                <a:lnTo>
                  <a:pt x="1005078" y="149593"/>
                </a:lnTo>
                <a:lnTo>
                  <a:pt x="1005078" y="195745"/>
                </a:lnTo>
                <a:lnTo>
                  <a:pt x="1011377" y="195745"/>
                </a:lnTo>
                <a:lnTo>
                  <a:pt x="1011377" y="160197"/>
                </a:lnTo>
                <a:lnTo>
                  <a:pt x="1019859" y="160197"/>
                </a:lnTo>
                <a:lnTo>
                  <a:pt x="1010513" y="149593"/>
                </a:lnTo>
                <a:close/>
              </a:path>
              <a:path w="1049020" h="196850">
                <a:moveTo>
                  <a:pt x="1019859" y="160197"/>
                </a:moveTo>
                <a:lnTo>
                  <a:pt x="1011377" y="160197"/>
                </a:lnTo>
                <a:lnTo>
                  <a:pt x="1042695" y="195745"/>
                </a:lnTo>
                <a:lnTo>
                  <a:pt x="1048461" y="195745"/>
                </a:lnTo>
                <a:lnTo>
                  <a:pt x="1048461" y="185432"/>
                </a:lnTo>
                <a:lnTo>
                  <a:pt x="1042098" y="185432"/>
                </a:lnTo>
                <a:lnTo>
                  <a:pt x="1019859" y="160197"/>
                </a:lnTo>
                <a:close/>
              </a:path>
              <a:path w="1049020" h="196850">
                <a:moveTo>
                  <a:pt x="1048461" y="149593"/>
                </a:moveTo>
                <a:lnTo>
                  <a:pt x="1042098" y="149593"/>
                </a:lnTo>
                <a:lnTo>
                  <a:pt x="1042098" y="185432"/>
                </a:lnTo>
                <a:lnTo>
                  <a:pt x="1048461" y="185432"/>
                </a:lnTo>
                <a:lnTo>
                  <a:pt x="1048461" y="149593"/>
                </a:lnTo>
                <a:close/>
              </a:path>
              <a:path w="1049020" h="196850">
                <a:moveTo>
                  <a:pt x="978204" y="136270"/>
                </a:moveTo>
                <a:lnTo>
                  <a:pt x="971397" y="136270"/>
                </a:lnTo>
                <a:lnTo>
                  <a:pt x="966863" y="146176"/>
                </a:lnTo>
                <a:lnTo>
                  <a:pt x="970622" y="146176"/>
                </a:lnTo>
                <a:lnTo>
                  <a:pt x="978204" y="136270"/>
                </a:lnTo>
                <a:close/>
              </a:path>
              <a:path w="1049020" h="196850">
                <a:moveTo>
                  <a:pt x="803948" y="149593"/>
                </a:moveTo>
                <a:lnTo>
                  <a:pt x="797191" y="149593"/>
                </a:lnTo>
                <a:lnTo>
                  <a:pt x="817384" y="195948"/>
                </a:lnTo>
                <a:lnTo>
                  <a:pt x="818896" y="195948"/>
                </a:lnTo>
                <a:lnTo>
                  <a:pt x="824855" y="182003"/>
                </a:lnTo>
                <a:lnTo>
                  <a:pt x="818032" y="182003"/>
                </a:lnTo>
                <a:lnTo>
                  <a:pt x="803948" y="149593"/>
                </a:lnTo>
                <a:close/>
              </a:path>
              <a:path w="1049020" h="196850">
                <a:moveTo>
                  <a:pt x="858837" y="149326"/>
                </a:moveTo>
                <a:lnTo>
                  <a:pt x="854125" y="149326"/>
                </a:lnTo>
                <a:lnTo>
                  <a:pt x="833996" y="195745"/>
                </a:lnTo>
                <a:lnTo>
                  <a:pt x="840892" y="195745"/>
                </a:lnTo>
                <a:lnTo>
                  <a:pt x="846747" y="182067"/>
                </a:lnTo>
                <a:lnTo>
                  <a:pt x="873653" y="182067"/>
                </a:lnTo>
                <a:lnTo>
                  <a:pt x="870992" y="176187"/>
                </a:lnTo>
                <a:lnTo>
                  <a:pt x="849414" y="176187"/>
                </a:lnTo>
                <a:lnTo>
                  <a:pt x="856424" y="159461"/>
                </a:lnTo>
                <a:lnTo>
                  <a:pt x="863423" y="159461"/>
                </a:lnTo>
                <a:lnTo>
                  <a:pt x="858837" y="149326"/>
                </a:lnTo>
                <a:close/>
              </a:path>
              <a:path w="1049020" h="196850">
                <a:moveTo>
                  <a:pt x="873653" y="182067"/>
                </a:moveTo>
                <a:lnTo>
                  <a:pt x="866736" y="182067"/>
                </a:lnTo>
                <a:lnTo>
                  <a:pt x="872972" y="195745"/>
                </a:lnTo>
                <a:lnTo>
                  <a:pt x="879843" y="195745"/>
                </a:lnTo>
                <a:lnTo>
                  <a:pt x="873653" y="182067"/>
                </a:lnTo>
                <a:close/>
              </a:path>
              <a:path w="1049020" h="196850">
                <a:moveTo>
                  <a:pt x="838708" y="149593"/>
                </a:moveTo>
                <a:lnTo>
                  <a:pt x="832027" y="149593"/>
                </a:lnTo>
                <a:lnTo>
                  <a:pt x="818032" y="182003"/>
                </a:lnTo>
                <a:lnTo>
                  <a:pt x="824855" y="182003"/>
                </a:lnTo>
                <a:lnTo>
                  <a:pt x="838708" y="149593"/>
                </a:lnTo>
                <a:close/>
              </a:path>
              <a:path w="1049020" h="196850">
                <a:moveTo>
                  <a:pt x="863423" y="159461"/>
                </a:moveTo>
                <a:lnTo>
                  <a:pt x="856424" y="159461"/>
                </a:lnTo>
                <a:lnTo>
                  <a:pt x="863981" y="176187"/>
                </a:lnTo>
                <a:lnTo>
                  <a:pt x="870992" y="176187"/>
                </a:lnTo>
                <a:lnTo>
                  <a:pt x="863423" y="159461"/>
                </a:lnTo>
                <a:close/>
              </a:path>
              <a:path w="1049020" h="196850">
                <a:moveTo>
                  <a:pt x="778471" y="148920"/>
                </a:moveTo>
                <a:lnTo>
                  <a:pt x="763993" y="148920"/>
                </a:lnTo>
                <a:lnTo>
                  <a:pt x="757999" y="151180"/>
                </a:lnTo>
                <a:lnTo>
                  <a:pt x="748538" y="160210"/>
                </a:lnTo>
                <a:lnTo>
                  <a:pt x="746184" y="165874"/>
                </a:lnTo>
                <a:lnTo>
                  <a:pt x="746163" y="179539"/>
                </a:lnTo>
                <a:lnTo>
                  <a:pt x="748526" y="185140"/>
                </a:lnTo>
                <a:lnTo>
                  <a:pt x="757923" y="194043"/>
                </a:lnTo>
                <a:lnTo>
                  <a:pt x="763803" y="196278"/>
                </a:lnTo>
                <a:lnTo>
                  <a:pt x="778256" y="196278"/>
                </a:lnTo>
                <a:lnTo>
                  <a:pt x="784377" y="194043"/>
                </a:lnTo>
                <a:lnTo>
                  <a:pt x="788576" y="190195"/>
                </a:lnTo>
                <a:lnTo>
                  <a:pt x="766089" y="190195"/>
                </a:lnTo>
                <a:lnTo>
                  <a:pt x="761758" y="188544"/>
                </a:lnTo>
                <a:lnTo>
                  <a:pt x="754837" y="181940"/>
                </a:lnTo>
                <a:lnTo>
                  <a:pt x="753110" y="177799"/>
                </a:lnTo>
                <a:lnTo>
                  <a:pt x="753115" y="167665"/>
                </a:lnTo>
                <a:lnTo>
                  <a:pt x="754824" y="163461"/>
                </a:lnTo>
                <a:lnTo>
                  <a:pt x="761733" y="156857"/>
                </a:lnTo>
                <a:lnTo>
                  <a:pt x="766140" y="155206"/>
                </a:lnTo>
                <a:lnTo>
                  <a:pt x="788783" y="155206"/>
                </a:lnTo>
                <a:lnTo>
                  <a:pt x="784491" y="151180"/>
                </a:lnTo>
                <a:lnTo>
                  <a:pt x="778471" y="148920"/>
                </a:lnTo>
                <a:close/>
              </a:path>
              <a:path w="1049020" h="196850">
                <a:moveTo>
                  <a:pt x="788783" y="155206"/>
                </a:moveTo>
                <a:lnTo>
                  <a:pt x="776592" y="155206"/>
                </a:lnTo>
                <a:lnTo>
                  <a:pt x="780884" y="156870"/>
                </a:lnTo>
                <a:lnTo>
                  <a:pt x="787869" y="163550"/>
                </a:lnTo>
                <a:lnTo>
                  <a:pt x="789622" y="167665"/>
                </a:lnTo>
                <a:lnTo>
                  <a:pt x="789527" y="177799"/>
                </a:lnTo>
                <a:lnTo>
                  <a:pt x="787869" y="181775"/>
                </a:lnTo>
                <a:lnTo>
                  <a:pt x="780884" y="188506"/>
                </a:lnTo>
                <a:lnTo>
                  <a:pt x="776516" y="190195"/>
                </a:lnTo>
                <a:lnTo>
                  <a:pt x="788576" y="190195"/>
                </a:lnTo>
                <a:lnTo>
                  <a:pt x="794105" y="185127"/>
                </a:lnTo>
                <a:lnTo>
                  <a:pt x="796509" y="179539"/>
                </a:lnTo>
                <a:lnTo>
                  <a:pt x="796531" y="165874"/>
                </a:lnTo>
                <a:lnTo>
                  <a:pt x="794118" y="160210"/>
                </a:lnTo>
                <a:lnTo>
                  <a:pt x="788783" y="155206"/>
                </a:lnTo>
                <a:close/>
              </a:path>
              <a:path w="1049020" h="196850">
                <a:moveTo>
                  <a:pt x="596938" y="149593"/>
                </a:moveTo>
                <a:lnTo>
                  <a:pt x="570382" y="149593"/>
                </a:lnTo>
                <a:lnTo>
                  <a:pt x="570382" y="195681"/>
                </a:lnTo>
                <a:lnTo>
                  <a:pt x="597573" y="195681"/>
                </a:lnTo>
                <a:lnTo>
                  <a:pt x="597573" y="189801"/>
                </a:lnTo>
                <a:lnTo>
                  <a:pt x="577088" y="189801"/>
                </a:lnTo>
                <a:lnTo>
                  <a:pt x="577088" y="175463"/>
                </a:lnTo>
                <a:lnTo>
                  <a:pt x="596265" y="175463"/>
                </a:lnTo>
                <a:lnTo>
                  <a:pt x="596265" y="169544"/>
                </a:lnTo>
                <a:lnTo>
                  <a:pt x="577088" y="169544"/>
                </a:lnTo>
                <a:lnTo>
                  <a:pt x="577088" y="155473"/>
                </a:lnTo>
                <a:lnTo>
                  <a:pt x="596938" y="155473"/>
                </a:lnTo>
                <a:lnTo>
                  <a:pt x="596938" y="149593"/>
                </a:lnTo>
                <a:close/>
              </a:path>
              <a:path w="1049020" h="196850">
                <a:moveTo>
                  <a:pt x="630580" y="149580"/>
                </a:moveTo>
                <a:lnTo>
                  <a:pt x="623874" y="149580"/>
                </a:lnTo>
                <a:lnTo>
                  <a:pt x="623874" y="195745"/>
                </a:lnTo>
                <a:lnTo>
                  <a:pt x="630580" y="195745"/>
                </a:lnTo>
                <a:lnTo>
                  <a:pt x="630580" y="149580"/>
                </a:lnTo>
                <a:close/>
              </a:path>
              <a:path w="1049020" h="196850">
                <a:moveTo>
                  <a:pt x="646607" y="149593"/>
                </a:moveTo>
                <a:lnTo>
                  <a:pt x="641172" y="149593"/>
                </a:lnTo>
                <a:lnTo>
                  <a:pt x="641172" y="195745"/>
                </a:lnTo>
                <a:lnTo>
                  <a:pt x="647484" y="195745"/>
                </a:lnTo>
                <a:lnTo>
                  <a:pt x="647484" y="160197"/>
                </a:lnTo>
                <a:lnTo>
                  <a:pt x="655953" y="160197"/>
                </a:lnTo>
                <a:lnTo>
                  <a:pt x="646607" y="149593"/>
                </a:lnTo>
                <a:close/>
              </a:path>
              <a:path w="1049020" h="196850">
                <a:moveTo>
                  <a:pt x="655953" y="160197"/>
                </a:moveTo>
                <a:lnTo>
                  <a:pt x="647484" y="160197"/>
                </a:lnTo>
                <a:lnTo>
                  <a:pt x="678802" y="195745"/>
                </a:lnTo>
                <a:lnTo>
                  <a:pt x="684568" y="195745"/>
                </a:lnTo>
                <a:lnTo>
                  <a:pt x="684568" y="185432"/>
                </a:lnTo>
                <a:lnTo>
                  <a:pt x="678192" y="185432"/>
                </a:lnTo>
                <a:lnTo>
                  <a:pt x="655953" y="160197"/>
                </a:lnTo>
                <a:close/>
              </a:path>
              <a:path w="1049020" h="196850">
                <a:moveTo>
                  <a:pt x="684568" y="149593"/>
                </a:moveTo>
                <a:lnTo>
                  <a:pt x="678192" y="149593"/>
                </a:lnTo>
                <a:lnTo>
                  <a:pt x="678192" y="185432"/>
                </a:lnTo>
                <a:lnTo>
                  <a:pt x="684568" y="185432"/>
                </a:lnTo>
                <a:lnTo>
                  <a:pt x="684568" y="149593"/>
                </a:lnTo>
                <a:close/>
              </a:path>
              <a:path w="1049020" h="196850">
                <a:moveTo>
                  <a:pt x="700239" y="149593"/>
                </a:moveTo>
                <a:lnTo>
                  <a:pt x="694804" y="149593"/>
                </a:lnTo>
                <a:lnTo>
                  <a:pt x="694804" y="195745"/>
                </a:lnTo>
                <a:lnTo>
                  <a:pt x="701116" y="195745"/>
                </a:lnTo>
                <a:lnTo>
                  <a:pt x="701116" y="160197"/>
                </a:lnTo>
                <a:lnTo>
                  <a:pt x="709585" y="160197"/>
                </a:lnTo>
                <a:lnTo>
                  <a:pt x="700239" y="149593"/>
                </a:lnTo>
                <a:close/>
              </a:path>
              <a:path w="1049020" h="196850">
                <a:moveTo>
                  <a:pt x="709585" y="160197"/>
                </a:moveTo>
                <a:lnTo>
                  <a:pt x="701116" y="160197"/>
                </a:lnTo>
                <a:lnTo>
                  <a:pt x="732434" y="195745"/>
                </a:lnTo>
                <a:lnTo>
                  <a:pt x="738200" y="195745"/>
                </a:lnTo>
                <a:lnTo>
                  <a:pt x="738200" y="185432"/>
                </a:lnTo>
                <a:lnTo>
                  <a:pt x="731824" y="185432"/>
                </a:lnTo>
                <a:lnTo>
                  <a:pt x="709585" y="160197"/>
                </a:lnTo>
                <a:close/>
              </a:path>
              <a:path w="1049020" h="196850">
                <a:moveTo>
                  <a:pt x="738200" y="149593"/>
                </a:moveTo>
                <a:lnTo>
                  <a:pt x="731824" y="149593"/>
                </a:lnTo>
                <a:lnTo>
                  <a:pt x="731824" y="185432"/>
                </a:lnTo>
                <a:lnTo>
                  <a:pt x="738200" y="185432"/>
                </a:lnTo>
                <a:lnTo>
                  <a:pt x="738200" y="149593"/>
                </a:lnTo>
                <a:close/>
              </a:path>
              <a:path w="1049020" h="196850">
                <a:moveTo>
                  <a:pt x="781075" y="75222"/>
                </a:moveTo>
                <a:lnTo>
                  <a:pt x="775639" y="75222"/>
                </a:lnTo>
                <a:lnTo>
                  <a:pt x="775639" y="121373"/>
                </a:lnTo>
                <a:lnTo>
                  <a:pt x="781939" y="121373"/>
                </a:lnTo>
                <a:lnTo>
                  <a:pt x="781939" y="85826"/>
                </a:lnTo>
                <a:lnTo>
                  <a:pt x="790417" y="85826"/>
                </a:lnTo>
                <a:lnTo>
                  <a:pt x="781075" y="75222"/>
                </a:lnTo>
                <a:close/>
              </a:path>
              <a:path w="1049020" h="196850">
                <a:moveTo>
                  <a:pt x="790417" y="85826"/>
                </a:moveTo>
                <a:lnTo>
                  <a:pt x="781939" y="85826"/>
                </a:lnTo>
                <a:lnTo>
                  <a:pt x="813257" y="121373"/>
                </a:lnTo>
                <a:lnTo>
                  <a:pt x="819023" y="121373"/>
                </a:lnTo>
                <a:lnTo>
                  <a:pt x="819023" y="111074"/>
                </a:lnTo>
                <a:lnTo>
                  <a:pt x="812660" y="111074"/>
                </a:lnTo>
                <a:lnTo>
                  <a:pt x="790417" y="85826"/>
                </a:lnTo>
                <a:close/>
              </a:path>
              <a:path w="1049020" h="196850">
                <a:moveTo>
                  <a:pt x="819023" y="75222"/>
                </a:moveTo>
                <a:lnTo>
                  <a:pt x="812660" y="75222"/>
                </a:lnTo>
                <a:lnTo>
                  <a:pt x="812660" y="111074"/>
                </a:lnTo>
                <a:lnTo>
                  <a:pt x="819023" y="111074"/>
                </a:lnTo>
                <a:lnTo>
                  <a:pt x="819023" y="75222"/>
                </a:lnTo>
                <a:close/>
              </a:path>
              <a:path w="1049020" h="196850">
                <a:moveTo>
                  <a:pt x="648436" y="75222"/>
                </a:moveTo>
                <a:lnTo>
                  <a:pt x="621880" y="75222"/>
                </a:lnTo>
                <a:lnTo>
                  <a:pt x="621880" y="121310"/>
                </a:lnTo>
                <a:lnTo>
                  <a:pt x="649071" y="121310"/>
                </a:lnTo>
                <a:lnTo>
                  <a:pt x="649071" y="115430"/>
                </a:lnTo>
                <a:lnTo>
                  <a:pt x="628586" y="115430"/>
                </a:lnTo>
                <a:lnTo>
                  <a:pt x="628586" y="101091"/>
                </a:lnTo>
                <a:lnTo>
                  <a:pt x="647763" y="101091"/>
                </a:lnTo>
                <a:lnTo>
                  <a:pt x="647763" y="95173"/>
                </a:lnTo>
                <a:lnTo>
                  <a:pt x="628586" y="95173"/>
                </a:lnTo>
                <a:lnTo>
                  <a:pt x="628586" y="81102"/>
                </a:lnTo>
                <a:lnTo>
                  <a:pt x="648436" y="81102"/>
                </a:lnTo>
                <a:lnTo>
                  <a:pt x="648436" y="75222"/>
                </a:lnTo>
                <a:close/>
              </a:path>
              <a:path w="1049020" h="196850">
                <a:moveTo>
                  <a:pt x="703707" y="74625"/>
                </a:moveTo>
                <a:lnTo>
                  <a:pt x="691654" y="74625"/>
                </a:lnTo>
                <a:lnTo>
                  <a:pt x="685660" y="76911"/>
                </a:lnTo>
                <a:lnTo>
                  <a:pt x="675932" y="86080"/>
                </a:lnTo>
                <a:lnTo>
                  <a:pt x="673506" y="91732"/>
                </a:lnTo>
                <a:lnTo>
                  <a:pt x="673506" y="102679"/>
                </a:lnTo>
                <a:lnTo>
                  <a:pt x="693420" y="121907"/>
                </a:lnTo>
                <a:lnTo>
                  <a:pt x="705091" y="121907"/>
                </a:lnTo>
                <a:lnTo>
                  <a:pt x="710768" y="120586"/>
                </a:lnTo>
                <a:lnTo>
                  <a:pt x="715683" y="117944"/>
                </a:lnTo>
                <a:lnTo>
                  <a:pt x="715683" y="115823"/>
                </a:lnTo>
                <a:lnTo>
                  <a:pt x="693623" y="115823"/>
                </a:lnTo>
                <a:lnTo>
                  <a:pt x="689152" y="114198"/>
                </a:lnTo>
                <a:lnTo>
                  <a:pt x="682180" y="107670"/>
                </a:lnTo>
                <a:lnTo>
                  <a:pt x="680440" y="103517"/>
                </a:lnTo>
                <a:lnTo>
                  <a:pt x="680440" y="93421"/>
                </a:lnTo>
                <a:lnTo>
                  <a:pt x="682218" y="89242"/>
                </a:lnTo>
                <a:lnTo>
                  <a:pt x="689305" y="82562"/>
                </a:lnTo>
                <a:lnTo>
                  <a:pt x="693750" y="80898"/>
                </a:lnTo>
                <a:lnTo>
                  <a:pt x="715175" y="80898"/>
                </a:lnTo>
                <a:lnTo>
                  <a:pt x="715175" y="78422"/>
                </a:lnTo>
                <a:lnTo>
                  <a:pt x="709168" y="75882"/>
                </a:lnTo>
                <a:lnTo>
                  <a:pt x="703707" y="74625"/>
                </a:lnTo>
                <a:close/>
              </a:path>
              <a:path w="1049020" h="196850">
                <a:moveTo>
                  <a:pt x="715683" y="110667"/>
                </a:moveTo>
                <a:lnTo>
                  <a:pt x="710272" y="114109"/>
                </a:lnTo>
                <a:lnTo>
                  <a:pt x="704723" y="115823"/>
                </a:lnTo>
                <a:lnTo>
                  <a:pt x="715683" y="115823"/>
                </a:lnTo>
                <a:lnTo>
                  <a:pt x="715683" y="110667"/>
                </a:lnTo>
                <a:close/>
              </a:path>
              <a:path w="1049020" h="196850">
                <a:moveTo>
                  <a:pt x="715175" y="80898"/>
                </a:moveTo>
                <a:lnTo>
                  <a:pt x="704354" y="80898"/>
                </a:lnTo>
                <a:lnTo>
                  <a:pt x="709701" y="82435"/>
                </a:lnTo>
                <a:lnTo>
                  <a:pt x="715175" y="85521"/>
                </a:lnTo>
                <a:lnTo>
                  <a:pt x="715175" y="80898"/>
                </a:lnTo>
                <a:close/>
              </a:path>
              <a:path w="1049020" h="196850">
                <a:moveTo>
                  <a:pt x="592607" y="75222"/>
                </a:moveTo>
                <a:lnTo>
                  <a:pt x="570445" y="75222"/>
                </a:lnTo>
                <a:lnTo>
                  <a:pt x="570445" y="121310"/>
                </a:lnTo>
                <a:lnTo>
                  <a:pt x="589419" y="121310"/>
                </a:lnTo>
                <a:lnTo>
                  <a:pt x="592239" y="121196"/>
                </a:lnTo>
                <a:lnTo>
                  <a:pt x="595185" y="120726"/>
                </a:lnTo>
                <a:lnTo>
                  <a:pt x="596811" y="120281"/>
                </a:lnTo>
                <a:lnTo>
                  <a:pt x="598576" y="119595"/>
                </a:lnTo>
                <a:lnTo>
                  <a:pt x="601599" y="118465"/>
                </a:lnTo>
                <a:lnTo>
                  <a:pt x="604240" y="116801"/>
                </a:lnTo>
                <a:lnTo>
                  <a:pt x="605672" y="115430"/>
                </a:lnTo>
                <a:lnTo>
                  <a:pt x="577151" y="115430"/>
                </a:lnTo>
                <a:lnTo>
                  <a:pt x="577151" y="81102"/>
                </a:lnTo>
                <a:lnTo>
                  <a:pt x="606328" y="81102"/>
                </a:lnTo>
                <a:lnTo>
                  <a:pt x="605066" y="79921"/>
                </a:lnTo>
                <a:lnTo>
                  <a:pt x="597649" y="76161"/>
                </a:lnTo>
                <a:lnTo>
                  <a:pt x="592607" y="75222"/>
                </a:lnTo>
                <a:close/>
              </a:path>
              <a:path w="1049020" h="196850">
                <a:moveTo>
                  <a:pt x="606328" y="81102"/>
                </a:moveTo>
                <a:lnTo>
                  <a:pt x="588759" y="81102"/>
                </a:lnTo>
                <a:lnTo>
                  <a:pt x="591083" y="81216"/>
                </a:lnTo>
                <a:lnTo>
                  <a:pt x="593991" y="81699"/>
                </a:lnTo>
                <a:lnTo>
                  <a:pt x="595528" y="82194"/>
                </a:lnTo>
                <a:lnTo>
                  <a:pt x="598779" y="83692"/>
                </a:lnTo>
                <a:lnTo>
                  <a:pt x="600214" y="84658"/>
                </a:lnTo>
                <a:lnTo>
                  <a:pt x="601459" y="85826"/>
                </a:lnTo>
                <a:lnTo>
                  <a:pt x="604862" y="88950"/>
                </a:lnTo>
                <a:lnTo>
                  <a:pt x="606564" y="92989"/>
                </a:lnTo>
                <a:lnTo>
                  <a:pt x="606564" y="102996"/>
                </a:lnTo>
                <a:lnTo>
                  <a:pt x="589089" y="115430"/>
                </a:lnTo>
                <a:lnTo>
                  <a:pt x="605672" y="115430"/>
                </a:lnTo>
                <a:lnTo>
                  <a:pt x="608761" y="112471"/>
                </a:lnTo>
                <a:lnTo>
                  <a:pt x="610489" y="109981"/>
                </a:lnTo>
                <a:lnTo>
                  <a:pt x="612902" y="104343"/>
                </a:lnTo>
                <a:lnTo>
                  <a:pt x="613498" y="101396"/>
                </a:lnTo>
                <a:lnTo>
                  <a:pt x="613498" y="93992"/>
                </a:lnTo>
                <a:lnTo>
                  <a:pt x="612406" y="90004"/>
                </a:lnTo>
                <a:lnTo>
                  <a:pt x="608025" y="82689"/>
                </a:lnTo>
                <a:lnTo>
                  <a:pt x="606328" y="81102"/>
                </a:lnTo>
                <a:close/>
              </a:path>
              <a:path w="1049020" h="196850">
                <a:moveTo>
                  <a:pt x="767651" y="75222"/>
                </a:moveTo>
                <a:lnTo>
                  <a:pt x="741095" y="75222"/>
                </a:lnTo>
                <a:lnTo>
                  <a:pt x="741095" y="121310"/>
                </a:lnTo>
                <a:lnTo>
                  <a:pt x="768299" y="121310"/>
                </a:lnTo>
                <a:lnTo>
                  <a:pt x="768299" y="115430"/>
                </a:lnTo>
                <a:lnTo>
                  <a:pt x="747801" y="115430"/>
                </a:lnTo>
                <a:lnTo>
                  <a:pt x="747801" y="101091"/>
                </a:lnTo>
                <a:lnTo>
                  <a:pt x="766991" y="101091"/>
                </a:lnTo>
                <a:lnTo>
                  <a:pt x="766991" y="95173"/>
                </a:lnTo>
                <a:lnTo>
                  <a:pt x="747801" y="95173"/>
                </a:lnTo>
                <a:lnTo>
                  <a:pt x="747801" y="81102"/>
                </a:lnTo>
                <a:lnTo>
                  <a:pt x="767651" y="81102"/>
                </a:lnTo>
                <a:lnTo>
                  <a:pt x="767651" y="75222"/>
                </a:lnTo>
                <a:close/>
              </a:path>
              <a:path w="1049020" h="196850">
                <a:moveTo>
                  <a:pt x="730707" y="75222"/>
                </a:moveTo>
                <a:lnTo>
                  <a:pt x="724001" y="75222"/>
                </a:lnTo>
                <a:lnTo>
                  <a:pt x="724001" y="121386"/>
                </a:lnTo>
                <a:lnTo>
                  <a:pt x="730707" y="121386"/>
                </a:lnTo>
                <a:lnTo>
                  <a:pt x="730707" y="75222"/>
                </a:lnTo>
                <a:close/>
              </a:path>
              <a:path w="1049020" h="196850">
                <a:moveTo>
                  <a:pt x="884466" y="75209"/>
                </a:moveTo>
                <a:lnTo>
                  <a:pt x="877760" y="75209"/>
                </a:lnTo>
                <a:lnTo>
                  <a:pt x="877760" y="121373"/>
                </a:lnTo>
                <a:lnTo>
                  <a:pt x="884466" y="121373"/>
                </a:lnTo>
                <a:lnTo>
                  <a:pt x="884466" y="75209"/>
                </a:lnTo>
                <a:close/>
              </a:path>
              <a:path w="1049020" h="196850">
                <a:moveTo>
                  <a:pt x="914527" y="74955"/>
                </a:moveTo>
                <a:lnTo>
                  <a:pt x="909815" y="74955"/>
                </a:lnTo>
                <a:lnTo>
                  <a:pt x="889698" y="121373"/>
                </a:lnTo>
                <a:lnTo>
                  <a:pt x="896581" y="121373"/>
                </a:lnTo>
                <a:lnTo>
                  <a:pt x="902436" y="107695"/>
                </a:lnTo>
                <a:lnTo>
                  <a:pt x="929343" y="107695"/>
                </a:lnTo>
                <a:lnTo>
                  <a:pt x="926682" y="101815"/>
                </a:lnTo>
                <a:lnTo>
                  <a:pt x="905103" y="101815"/>
                </a:lnTo>
                <a:lnTo>
                  <a:pt x="912114" y="85089"/>
                </a:lnTo>
                <a:lnTo>
                  <a:pt x="919113" y="85089"/>
                </a:lnTo>
                <a:lnTo>
                  <a:pt x="914527" y="74955"/>
                </a:lnTo>
                <a:close/>
              </a:path>
              <a:path w="1049020" h="196850">
                <a:moveTo>
                  <a:pt x="929343" y="107695"/>
                </a:moveTo>
                <a:lnTo>
                  <a:pt x="922426" y="107695"/>
                </a:lnTo>
                <a:lnTo>
                  <a:pt x="928674" y="121373"/>
                </a:lnTo>
                <a:lnTo>
                  <a:pt x="935532" y="121373"/>
                </a:lnTo>
                <a:lnTo>
                  <a:pt x="929343" y="107695"/>
                </a:lnTo>
                <a:close/>
              </a:path>
              <a:path w="1049020" h="196850">
                <a:moveTo>
                  <a:pt x="919113" y="85089"/>
                </a:moveTo>
                <a:lnTo>
                  <a:pt x="912114" y="85089"/>
                </a:lnTo>
                <a:lnTo>
                  <a:pt x="919670" y="101815"/>
                </a:lnTo>
                <a:lnTo>
                  <a:pt x="926682" y="101815"/>
                </a:lnTo>
                <a:lnTo>
                  <a:pt x="919113" y="85089"/>
                </a:lnTo>
                <a:close/>
              </a:path>
              <a:path w="1049020" h="196850">
                <a:moveTo>
                  <a:pt x="857465" y="74625"/>
                </a:moveTo>
                <a:lnTo>
                  <a:pt x="845413" y="74625"/>
                </a:lnTo>
                <a:lnTo>
                  <a:pt x="839419" y="76911"/>
                </a:lnTo>
                <a:lnTo>
                  <a:pt x="829691" y="86080"/>
                </a:lnTo>
                <a:lnTo>
                  <a:pt x="827265" y="91732"/>
                </a:lnTo>
                <a:lnTo>
                  <a:pt x="827265" y="102679"/>
                </a:lnTo>
                <a:lnTo>
                  <a:pt x="847178" y="121907"/>
                </a:lnTo>
                <a:lnTo>
                  <a:pt x="858850" y="121907"/>
                </a:lnTo>
                <a:lnTo>
                  <a:pt x="864527" y="120586"/>
                </a:lnTo>
                <a:lnTo>
                  <a:pt x="869442" y="117944"/>
                </a:lnTo>
                <a:lnTo>
                  <a:pt x="869442" y="115823"/>
                </a:lnTo>
                <a:lnTo>
                  <a:pt x="847382" y="115823"/>
                </a:lnTo>
                <a:lnTo>
                  <a:pt x="842924" y="114198"/>
                </a:lnTo>
                <a:lnTo>
                  <a:pt x="835939" y="107670"/>
                </a:lnTo>
                <a:lnTo>
                  <a:pt x="834199" y="103517"/>
                </a:lnTo>
                <a:lnTo>
                  <a:pt x="834199" y="93421"/>
                </a:lnTo>
                <a:lnTo>
                  <a:pt x="835977" y="89242"/>
                </a:lnTo>
                <a:lnTo>
                  <a:pt x="843064" y="82562"/>
                </a:lnTo>
                <a:lnTo>
                  <a:pt x="847509" y="80898"/>
                </a:lnTo>
                <a:lnTo>
                  <a:pt x="868946" y="80898"/>
                </a:lnTo>
                <a:lnTo>
                  <a:pt x="868946" y="78422"/>
                </a:lnTo>
                <a:lnTo>
                  <a:pt x="862926" y="75882"/>
                </a:lnTo>
                <a:lnTo>
                  <a:pt x="857465" y="74625"/>
                </a:lnTo>
                <a:close/>
              </a:path>
              <a:path w="1049020" h="196850">
                <a:moveTo>
                  <a:pt x="869442" y="110667"/>
                </a:moveTo>
                <a:lnTo>
                  <a:pt x="864031" y="114109"/>
                </a:lnTo>
                <a:lnTo>
                  <a:pt x="858494" y="115823"/>
                </a:lnTo>
                <a:lnTo>
                  <a:pt x="869442" y="115823"/>
                </a:lnTo>
                <a:lnTo>
                  <a:pt x="869442" y="110667"/>
                </a:lnTo>
                <a:close/>
              </a:path>
              <a:path w="1049020" h="196850">
                <a:moveTo>
                  <a:pt x="868946" y="80898"/>
                </a:moveTo>
                <a:lnTo>
                  <a:pt x="858113" y="80898"/>
                </a:lnTo>
                <a:lnTo>
                  <a:pt x="863460" y="82435"/>
                </a:lnTo>
                <a:lnTo>
                  <a:pt x="868946" y="85521"/>
                </a:lnTo>
                <a:lnTo>
                  <a:pt x="868946" y="80898"/>
                </a:lnTo>
                <a:close/>
              </a:path>
              <a:path w="1049020" h="196850">
                <a:moveTo>
                  <a:pt x="867498" y="850"/>
                </a:moveTo>
                <a:lnTo>
                  <a:pt x="860793" y="850"/>
                </a:lnTo>
                <a:lnTo>
                  <a:pt x="860793" y="47015"/>
                </a:lnTo>
                <a:lnTo>
                  <a:pt x="867498" y="47015"/>
                </a:lnTo>
                <a:lnTo>
                  <a:pt x="867498" y="850"/>
                </a:lnTo>
                <a:close/>
              </a:path>
              <a:path w="1049020" h="196850">
                <a:moveTo>
                  <a:pt x="709841" y="34937"/>
                </a:moveTo>
                <a:lnTo>
                  <a:pt x="709841" y="43332"/>
                </a:lnTo>
                <a:lnTo>
                  <a:pt x="713638" y="46139"/>
                </a:lnTo>
                <a:lnTo>
                  <a:pt x="717854" y="47536"/>
                </a:lnTo>
                <a:lnTo>
                  <a:pt x="726503" y="47536"/>
                </a:lnTo>
                <a:lnTo>
                  <a:pt x="729767" y="46380"/>
                </a:lnTo>
                <a:lnTo>
                  <a:pt x="734796" y="41757"/>
                </a:lnTo>
                <a:lnTo>
                  <a:pt x="717651" y="41719"/>
                </a:lnTo>
                <a:lnTo>
                  <a:pt x="713460" y="39458"/>
                </a:lnTo>
                <a:lnTo>
                  <a:pt x="709841" y="34937"/>
                </a:lnTo>
                <a:close/>
              </a:path>
              <a:path w="1049020" h="196850">
                <a:moveTo>
                  <a:pt x="727367" y="253"/>
                </a:moveTo>
                <a:lnTo>
                  <a:pt x="719366" y="253"/>
                </a:lnTo>
                <a:lnTo>
                  <a:pt x="716038" y="1384"/>
                </a:lnTo>
                <a:lnTo>
                  <a:pt x="710920" y="5918"/>
                </a:lnTo>
                <a:lnTo>
                  <a:pt x="709714" y="8699"/>
                </a:lnTo>
                <a:lnTo>
                  <a:pt x="709637" y="14935"/>
                </a:lnTo>
                <a:lnTo>
                  <a:pt x="710311" y="17068"/>
                </a:lnTo>
                <a:lnTo>
                  <a:pt x="713016" y="20802"/>
                </a:lnTo>
                <a:lnTo>
                  <a:pt x="715289" y="22694"/>
                </a:lnTo>
                <a:lnTo>
                  <a:pt x="723582" y="27660"/>
                </a:lnTo>
                <a:lnTo>
                  <a:pt x="727697" y="30187"/>
                </a:lnTo>
                <a:lnTo>
                  <a:pt x="729754" y="32854"/>
                </a:lnTo>
                <a:lnTo>
                  <a:pt x="729754" y="37388"/>
                </a:lnTo>
                <a:lnTo>
                  <a:pt x="729056" y="38836"/>
                </a:lnTo>
                <a:lnTo>
                  <a:pt x="726262" y="41147"/>
                </a:lnTo>
                <a:lnTo>
                  <a:pt x="724509" y="41719"/>
                </a:lnTo>
                <a:lnTo>
                  <a:pt x="734812" y="41719"/>
                </a:lnTo>
                <a:lnTo>
                  <a:pt x="736016" y="38836"/>
                </a:lnTo>
                <a:lnTo>
                  <a:pt x="736053" y="29844"/>
                </a:lnTo>
                <a:lnTo>
                  <a:pt x="733196" y="25565"/>
                </a:lnTo>
                <a:lnTo>
                  <a:pt x="727494" y="22199"/>
                </a:lnTo>
                <a:lnTo>
                  <a:pt x="720064" y="17894"/>
                </a:lnTo>
                <a:lnTo>
                  <a:pt x="718400" y="16624"/>
                </a:lnTo>
                <a:lnTo>
                  <a:pt x="716330" y="14211"/>
                </a:lnTo>
                <a:lnTo>
                  <a:pt x="715810" y="12915"/>
                </a:lnTo>
                <a:lnTo>
                  <a:pt x="715810" y="9969"/>
                </a:lnTo>
                <a:lnTo>
                  <a:pt x="716508" y="8699"/>
                </a:lnTo>
                <a:lnTo>
                  <a:pt x="719328" y="6692"/>
                </a:lnTo>
                <a:lnTo>
                  <a:pt x="721131" y="6197"/>
                </a:lnTo>
                <a:lnTo>
                  <a:pt x="734212" y="6197"/>
                </a:lnTo>
                <a:lnTo>
                  <a:pt x="734212" y="3492"/>
                </a:lnTo>
                <a:lnTo>
                  <a:pt x="730948" y="1333"/>
                </a:lnTo>
                <a:lnTo>
                  <a:pt x="727367" y="253"/>
                </a:lnTo>
                <a:close/>
              </a:path>
              <a:path w="1049020" h="196850">
                <a:moveTo>
                  <a:pt x="734212" y="6197"/>
                </a:moveTo>
                <a:lnTo>
                  <a:pt x="727202" y="6197"/>
                </a:lnTo>
                <a:lnTo>
                  <a:pt x="730834" y="7797"/>
                </a:lnTo>
                <a:lnTo>
                  <a:pt x="734212" y="10998"/>
                </a:lnTo>
                <a:lnTo>
                  <a:pt x="734212" y="6197"/>
                </a:lnTo>
                <a:close/>
              </a:path>
              <a:path w="1049020" h="196850">
                <a:moveTo>
                  <a:pt x="835926" y="850"/>
                </a:moveTo>
                <a:lnTo>
                  <a:pt x="819454" y="850"/>
                </a:lnTo>
                <a:lnTo>
                  <a:pt x="819454" y="47002"/>
                </a:lnTo>
                <a:lnTo>
                  <a:pt x="826160" y="47002"/>
                </a:lnTo>
                <a:lnTo>
                  <a:pt x="826160" y="26911"/>
                </a:lnTo>
                <a:lnTo>
                  <a:pt x="841200" y="26911"/>
                </a:lnTo>
                <a:lnTo>
                  <a:pt x="840232" y="26034"/>
                </a:lnTo>
                <a:lnTo>
                  <a:pt x="838733" y="25069"/>
                </a:lnTo>
                <a:lnTo>
                  <a:pt x="841286" y="24091"/>
                </a:lnTo>
                <a:lnTo>
                  <a:pt x="843241" y="22631"/>
                </a:lnTo>
                <a:lnTo>
                  <a:pt x="844350" y="21031"/>
                </a:lnTo>
                <a:lnTo>
                  <a:pt x="826160" y="21031"/>
                </a:lnTo>
                <a:lnTo>
                  <a:pt x="826160" y="6464"/>
                </a:lnTo>
                <a:lnTo>
                  <a:pt x="845049" y="6464"/>
                </a:lnTo>
                <a:lnTo>
                  <a:pt x="839685" y="2006"/>
                </a:lnTo>
                <a:lnTo>
                  <a:pt x="835926" y="850"/>
                </a:lnTo>
                <a:close/>
              </a:path>
              <a:path w="1049020" h="196850">
                <a:moveTo>
                  <a:pt x="841200" y="26911"/>
                </a:moveTo>
                <a:lnTo>
                  <a:pt x="830097" y="26911"/>
                </a:lnTo>
                <a:lnTo>
                  <a:pt x="831659" y="27165"/>
                </a:lnTo>
                <a:lnTo>
                  <a:pt x="833513" y="28155"/>
                </a:lnTo>
                <a:lnTo>
                  <a:pt x="843838" y="41579"/>
                </a:lnTo>
                <a:lnTo>
                  <a:pt x="845477" y="43853"/>
                </a:lnTo>
                <a:lnTo>
                  <a:pt x="847585" y="47002"/>
                </a:lnTo>
                <a:lnTo>
                  <a:pt x="855560" y="47002"/>
                </a:lnTo>
                <a:lnTo>
                  <a:pt x="852106" y="42379"/>
                </a:lnTo>
                <a:lnTo>
                  <a:pt x="850798" y="40411"/>
                </a:lnTo>
                <a:lnTo>
                  <a:pt x="846569" y="33629"/>
                </a:lnTo>
                <a:lnTo>
                  <a:pt x="844550" y="30708"/>
                </a:lnTo>
                <a:lnTo>
                  <a:pt x="841692" y="27355"/>
                </a:lnTo>
                <a:lnTo>
                  <a:pt x="841200" y="26911"/>
                </a:lnTo>
                <a:close/>
              </a:path>
              <a:path w="1049020" h="196850">
                <a:moveTo>
                  <a:pt x="845049" y="6464"/>
                </a:moveTo>
                <a:lnTo>
                  <a:pt x="831456" y="6464"/>
                </a:lnTo>
                <a:lnTo>
                  <a:pt x="833805" y="6705"/>
                </a:lnTo>
                <a:lnTo>
                  <a:pt x="836650" y="7670"/>
                </a:lnTo>
                <a:lnTo>
                  <a:pt x="837742" y="8508"/>
                </a:lnTo>
                <a:lnTo>
                  <a:pt x="839317" y="10858"/>
                </a:lnTo>
                <a:lnTo>
                  <a:pt x="839698" y="12179"/>
                </a:lnTo>
                <a:lnTo>
                  <a:pt x="839698" y="15112"/>
                </a:lnTo>
                <a:lnTo>
                  <a:pt x="832104" y="21031"/>
                </a:lnTo>
                <a:lnTo>
                  <a:pt x="844350" y="21031"/>
                </a:lnTo>
                <a:lnTo>
                  <a:pt x="845959" y="18707"/>
                </a:lnTo>
                <a:lnTo>
                  <a:pt x="846634" y="16421"/>
                </a:lnTo>
                <a:lnTo>
                  <a:pt x="846645" y="9753"/>
                </a:lnTo>
                <a:lnTo>
                  <a:pt x="845248" y="6629"/>
                </a:lnTo>
                <a:lnTo>
                  <a:pt x="845049" y="6464"/>
                </a:lnTo>
                <a:close/>
              </a:path>
              <a:path w="1049020" h="196850">
                <a:moveTo>
                  <a:pt x="646811" y="850"/>
                </a:moveTo>
                <a:lnTo>
                  <a:pt x="641388" y="850"/>
                </a:lnTo>
                <a:lnTo>
                  <a:pt x="641388" y="47002"/>
                </a:lnTo>
                <a:lnTo>
                  <a:pt x="647687" y="47002"/>
                </a:lnTo>
                <a:lnTo>
                  <a:pt x="647687" y="11455"/>
                </a:lnTo>
                <a:lnTo>
                  <a:pt x="656153" y="11455"/>
                </a:lnTo>
                <a:lnTo>
                  <a:pt x="646811" y="850"/>
                </a:lnTo>
                <a:close/>
              </a:path>
              <a:path w="1049020" h="196850">
                <a:moveTo>
                  <a:pt x="656153" y="11455"/>
                </a:moveTo>
                <a:lnTo>
                  <a:pt x="647687" y="11455"/>
                </a:lnTo>
                <a:lnTo>
                  <a:pt x="679005" y="47002"/>
                </a:lnTo>
                <a:lnTo>
                  <a:pt x="684771" y="47002"/>
                </a:lnTo>
                <a:lnTo>
                  <a:pt x="684771" y="36702"/>
                </a:lnTo>
                <a:lnTo>
                  <a:pt x="678395" y="36702"/>
                </a:lnTo>
                <a:lnTo>
                  <a:pt x="656153" y="11455"/>
                </a:lnTo>
                <a:close/>
              </a:path>
              <a:path w="1049020" h="196850">
                <a:moveTo>
                  <a:pt x="684771" y="850"/>
                </a:moveTo>
                <a:lnTo>
                  <a:pt x="678395" y="850"/>
                </a:lnTo>
                <a:lnTo>
                  <a:pt x="678395" y="36702"/>
                </a:lnTo>
                <a:lnTo>
                  <a:pt x="684771" y="36702"/>
                </a:lnTo>
                <a:lnTo>
                  <a:pt x="684771" y="850"/>
                </a:lnTo>
                <a:close/>
              </a:path>
              <a:path w="1049020" h="196850">
                <a:moveTo>
                  <a:pt x="701586" y="850"/>
                </a:moveTo>
                <a:lnTo>
                  <a:pt x="694880" y="850"/>
                </a:lnTo>
                <a:lnTo>
                  <a:pt x="694880" y="47015"/>
                </a:lnTo>
                <a:lnTo>
                  <a:pt x="701586" y="47015"/>
                </a:lnTo>
                <a:lnTo>
                  <a:pt x="701586" y="850"/>
                </a:lnTo>
                <a:close/>
              </a:path>
              <a:path w="1049020" h="196850">
                <a:moveTo>
                  <a:pt x="630783" y="850"/>
                </a:moveTo>
                <a:lnTo>
                  <a:pt x="624078" y="850"/>
                </a:lnTo>
                <a:lnTo>
                  <a:pt x="624078" y="47015"/>
                </a:lnTo>
                <a:lnTo>
                  <a:pt x="630783" y="47015"/>
                </a:lnTo>
                <a:lnTo>
                  <a:pt x="630783" y="850"/>
                </a:lnTo>
                <a:close/>
              </a:path>
              <a:path w="1049020" h="196850">
                <a:moveTo>
                  <a:pt x="811466" y="850"/>
                </a:moveTo>
                <a:lnTo>
                  <a:pt x="784910" y="850"/>
                </a:lnTo>
                <a:lnTo>
                  <a:pt x="784910" y="46939"/>
                </a:lnTo>
                <a:lnTo>
                  <a:pt x="812114" y="46939"/>
                </a:lnTo>
                <a:lnTo>
                  <a:pt x="812114" y="41059"/>
                </a:lnTo>
                <a:lnTo>
                  <a:pt x="791616" y="41059"/>
                </a:lnTo>
                <a:lnTo>
                  <a:pt x="791616" y="26720"/>
                </a:lnTo>
                <a:lnTo>
                  <a:pt x="810806" y="26720"/>
                </a:lnTo>
                <a:lnTo>
                  <a:pt x="810806" y="20802"/>
                </a:lnTo>
                <a:lnTo>
                  <a:pt x="791616" y="20802"/>
                </a:lnTo>
                <a:lnTo>
                  <a:pt x="791616" y="6730"/>
                </a:lnTo>
                <a:lnTo>
                  <a:pt x="811466" y="6730"/>
                </a:lnTo>
                <a:lnTo>
                  <a:pt x="811466" y="850"/>
                </a:lnTo>
                <a:close/>
              </a:path>
              <a:path w="1049020" h="196850">
                <a:moveTo>
                  <a:pt x="908126" y="190"/>
                </a:moveTo>
                <a:lnTo>
                  <a:pt x="893648" y="190"/>
                </a:lnTo>
                <a:lnTo>
                  <a:pt x="887653" y="2438"/>
                </a:lnTo>
                <a:lnTo>
                  <a:pt x="878192" y="11480"/>
                </a:lnTo>
                <a:lnTo>
                  <a:pt x="875838" y="17132"/>
                </a:lnTo>
                <a:lnTo>
                  <a:pt x="875817" y="30797"/>
                </a:lnTo>
                <a:lnTo>
                  <a:pt x="878166" y="36385"/>
                </a:lnTo>
                <a:lnTo>
                  <a:pt x="887577" y="45300"/>
                </a:lnTo>
                <a:lnTo>
                  <a:pt x="893457" y="47536"/>
                </a:lnTo>
                <a:lnTo>
                  <a:pt x="907910" y="47536"/>
                </a:lnTo>
                <a:lnTo>
                  <a:pt x="914031" y="45300"/>
                </a:lnTo>
                <a:lnTo>
                  <a:pt x="918230" y="41452"/>
                </a:lnTo>
                <a:lnTo>
                  <a:pt x="895743" y="41452"/>
                </a:lnTo>
                <a:lnTo>
                  <a:pt x="891413" y="39801"/>
                </a:lnTo>
                <a:lnTo>
                  <a:pt x="884491" y="33197"/>
                </a:lnTo>
                <a:lnTo>
                  <a:pt x="882764" y="29057"/>
                </a:lnTo>
                <a:lnTo>
                  <a:pt x="882769" y="18922"/>
                </a:lnTo>
                <a:lnTo>
                  <a:pt x="884491" y="14719"/>
                </a:lnTo>
                <a:lnTo>
                  <a:pt x="891387" y="8115"/>
                </a:lnTo>
                <a:lnTo>
                  <a:pt x="895794" y="6464"/>
                </a:lnTo>
                <a:lnTo>
                  <a:pt x="918432" y="6464"/>
                </a:lnTo>
                <a:lnTo>
                  <a:pt x="914146" y="2438"/>
                </a:lnTo>
                <a:lnTo>
                  <a:pt x="908126" y="190"/>
                </a:lnTo>
                <a:close/>
              </a:path>
              <a:path w="1049020" h="196850">
                <a:moveTo>
                  <a:pt x="918432" y="6464"/>
                </a:moveTo>
                <a:lnTo>
                  <a:pt x="906246" y="6464"/>
                </a:lnTo>
                <a:lnTo>
                  <a:pt x="910539" y="8127"/>
                </a:lnTo>
                <a:lnTo>
                  <a:pt x="917524" y="14808"/>
                </a:lnTo>
                <a:lnTo>
                  <a:pt x="919276" y="18922"/>
                </a:lnTo>
                <a:lnTo>
                  <a:pt x="919181" y="29057"/>
                </a:lnTo>
                <a:lnTo>
                  <a:pt x="917524" y="33032"/>
                </a:lnTo>
                <a:lnTo>
                  <a:pt x="910539" y="39763"/>
                </a:lnTo>
                <a:lnTo>
                  <a:pt x="906170" y="41452"/>
                </a:lnTo>
                <a:lnTo>
                  <a:pt x="918230" y="41452"/>
                </a:lnTo>
                <a:lnTo>
                  <a:pt x="923759" y="36385"/>
                </a:lnTo>
                <a:lnTo>
                  <a:pt x="926163" y="30797"/>
                </a:lnTo>
                <a:lnTo>
                  <a:pt x="926185" y="17132"/>
                </a:lnTo>
                <a:lnTo>
                  <a:pt x="923772" y="11480"/>
                </a:lnTo>
                <a:lnTo>
                  <a:pt x="918432" y="6464"/>
                </a:lnTo>
                <a:close/>
              </a:path>
              <a:path w="1049020" h="196850">
                <a:moveTo>
                  <a:pt x="576592" y="850"/>
                </a:moveTo>
                <a:lnTo>
                  <a:pt x="570242" y="850"/>
                </a:lnTo>
                <a:lnTo>
                  <a:pt x="570242" y="47002"/>
                </a:lnTo>
                <a:lnTo>
                  <a:pt x="576948" y="47002"/>
                </a:lnTo>
                <a:lnTo>
                  <a:pt x="576948" y="11087"/>
                </a:lnTo>
                <a:lnTo>
                  <a:pt x="585003" y="11087"/>
                </a:lnTo>
                <a:lnTo>
                  <a:pt x="576592" y="850"/>
                </a:lnTo>
                <a:close/>
              </a:path>
              <a:path w="1049020" h="196850">
                <a:moveTo>
                  <a:pt x="613905" y="11087"/>
                </a:moveTo>
                <a:lnTo>
                  <a:pt x="607161" y="11087"/>
                </a:lnTo>
                <a:lnTo>
                  <a:pt x="607161" y="47002"/>
                </a:lnTo>
                <a:lnTo>
                  <a:pt x="613905" y="47002"/>
                </a:lnTo>
                <a:lnTo>
                  <a:pt x="613905" y="11087"/>
                </a:lnTo>
                <a:close/>
              </a:path>
              <a:path w="1049020" h="196850">
                <a:moveTo>
                  <a:pt x="585003" y="11087"/>
                </a:moveTo>
                <a:lnTo>
                  <a:pt x="576948" y="11087"/>
                </a:lnTo>
                <a:lnTo>
                  <a:pt x="591515" y="28930"/>
                </a:lnTo>
                <a:lnTo>
                  <a:pt x="592759" y="28930"/>
                </a:lnTo>
                <a:lnTo>
                  <a:pt x="600129" y="19799"/>
                </a:lnTo>
                <a:lnTo>
                  <a:pt x="592162" y="19799"/>
                </a:lnTo>
                <a:lnTo>
                  <a:pt x="585003" y="11087"/>
                </a:lnTo>
                <a:close/>
              </a:path>
              <a:path w="1049020" h="196850">
                <a:moveTo>
                  <a:pt x="613905" y="850"/>
                </a:moveTo>
                <a:lnTo>
                  <a:pt x="607631" y="850"/>
                </a:lnTo>
                <a:lnTo>
                  <a:pt x="592162" y="19799"/>
                </a:lnTo>
                <a:lnTo>
                  <a:pt x="600129" y="19799"/>
                </a:lnTo>
                <a:lnTo>
                  <a:pt x="607161" y="11087"/>
                </a:lnTo>
                <a:lnTo>
                  <a:pt x="613905" y="11087"/>
                </a:lnTo>
                <a:lnTo>
                  <a:pt x="613905" y="850"/>
                </a:lnTo>
                <a:close/>
              </a:path>
              <a:path w="1049020" h="196850">
                <a:moveTo>
                  <a:pt x="762241" y="6654"/>
                </a:moveTo>
                <a:lnTo>
                  <a:pt x="755510" y="6654"/>
                </a:lnTo>
                <a:lnTo>
                  <a:pt x="755510" y="47002"/>
                </a:lnTo>
                <a:lnTo>
                  <a:pt x="762241" y="47002"/>
                </a:lnTo>
                <a:lnTo>
                  <a:pt x="762241" y="6654"/>
                </a:lnTo>
                <a:close/>
              </a:path>
              <a:path w="1049020" h="196850">
                <a:moveTo>
                  <a:pt x="778573" y="774"/>
                </a:moveTo>
                <a:lnTo>
                  <a:pt x="739444" y="774"/>
                </a:lnTo>
                <a:lnTo>
                  <a:pt x="739444" y="6654"/>
                </a:lnTo>
                <a:lnTo>
                  <a:pt x="778573" y="6654"/>
                </a:lnTo>
                <a:lnTo>
                  <a:pt x="778573" y="774"/>
                </a:lnTo>
                <a:close/>
              </a:path>
              <a:path w="1049020" h="196850">
                <a:moveTo>
                  <a:pt x="270916" y="75056"/>
                </a:moveTo>
                <a:lnTo>
                  <a:pt x="265125" y="75056"/>
                </a:lnTo>
                <a:lnTo>
                  <a:pt x="265125" y="124256"/>
                </a:lnTo>
                <a:lnTo>
                  <a:pt x="271843" y="124256"/>
                </a:lnTo>
                <a:lnTo>
                  <a:pt x="271843" y="86372"/>
                </a:lnTo>
                <a:lnTo>
                  <a:pt x="280885" y="86372"/>
                </a:lnTo>
                <a:lnTo>
                  <a:pt x="270916" y="75056"/>
                </a:lnTo>
                <a:close/>
              </a:path>
              <a:path w="1049020" h="196850">
                <a:moveTo>
                  <a:pt x="280885" y="86372"/>
                </a:moveTo>
                <a:lnTo>
                  <a:pt x="271843" y="86372"/>
                </a:lnTo>
                <a:lnTo>
                  <a:pt x="305231" y="124256"/>
                </a:lnTo>
                <a:lnTo>
                  <a:pt x="311378" y="124256"/>
                </a:lnTo>
                <a:lnTo>
                  <a:pt x="311378" y="113271"/>
                </a:lnTo>
                <a:lnTo>
                  <a:pt x="304584" y="113271"/>
                </a:lnTo>
                <a:lnTo>
                  <a:pt x="280885" y="86372"/>
                </a:lnTo>
                <a:close/>
              </a:path>
              <a:path w="1049020" h="196850">
                <a:moveTo>
                  <a:pt x="311378" y="75056"/>
                </a:moveTo>
                <a:lnTo>
                  <a:pt x="304584" y="75056"/>
                </a:lnTo>
                <a:lnTo>
                  <a:pt x="304584" y="113271"/>
                </a:lnTo>
                <a:lnTo>
                  <a:pt x="311378" y="113271"/>
                </a:lnTo>
                <a:lnTo>
                  <a:pt x="311378" y="75056"/>
                </a:lnTo>
                <a:close/>
              </a:path>
              <a:path w="1049020" h="196850">
                <a:moveTo>
                  <a:pt x="343039" y="74777"/>
                </a:moveTo>
                <a:lnTo>
                  <a:pt x="338023" y="74777"/>
                </a:lnTo>
                <a:lnTo>
                  <a:pt x="316572" y="124256"/>
                </a:lnTo>
                <a:lnTo>
                  <a:pt x="323926" y="124256"/>
                </a:lnTo>
                <a:lnTo>
                  <a:pt x="330161" y="109677"/>
                </a:lnTo>
                <a:lnTo>
                  <a:pt x="358832" y="109677"/>
                </a:lnTo>
                <a:lnTo>
                  <a:pt x="355993" y="103403"/>
                </a:lnTo>
                <a:lnTo>
                  <a:pt x="332994" y="103403"/>
                </a:lnTo>
                <a:lnTo>
                  <a:pt x="340461" y="85585"/>
                </a:lnTo>
                <a:lnTo>
                  <a:pt x="347930" y="85585"/>
                </a:lnTo>
                <a:lnTo>
                  <a:pt x="343039" y="74777"/>
                </a:lnTo>
                <a:close/>
              </a:path>
              <a:path w="1049020" h="196850">
                <a:moveTo>
                  <a:pt x="358832" y="109677"/>
                </a:moveTo>
                <a:lnTo>
                  <a:pt x="351459" y="109677"/>
                </a:lnTo>
                <a:lnTo>
                  <a:pt x="358114" y="124256"/>
                </a:lnTo>
                <a:lnTo>
                  <a:pt x="365429" y="124256"/>
                </a:lnTo>
                <a:lnTo>
                  <a:pt x="358832" y="109677"/>
                </a:lnTo>
                <a:close/>
              </a:path>
              <a:path w="1049020" h="196850">
                <a:moveTo>
                  <a:pt x="347930" y="85585"/>
                </a:moveTo>
                <a:lnTo>
                  <a:pt x="340461" y="85585"/>
                </a:lnTo>
                <a:lnTo>
                  <a:pt x="348526" y="103403"/>
                </a:lnTo>
                <a:lnTo>
                  <a:pt x="355993" y="103403"/>
                </a:lnTo>
                <a:lnTo>
                  <a:pt x="347930" y="85585"/>
                </a:lnTo>
                <a:close/>
              </a:path>
              <a:path w="1049020" h="196850">
                <a:moveTo>
                  <a:pt x="285381" y="61887"/>
                </a:moveTo>
                <a:lnTo>
                  <a:pt x="282473" y="61887"/>
                </a:lnTo>
                <a:lnTo>
                  <a:pt x="281216" y="62445"/>
                </a:lnTo>
                <a:lnTo>
                  <a:pt x="279201" y="64706"/>
                </a:lnTo>
                <a:lnTo>
                  <a:pt x="278570" y="66738"/>
                </a:lnTo>
                <a:lnTo>
                  <a:pt x="278466" y="67386"/>
                </a:lnTo>
                <a:lnTo>
                  <a:pt x="278142" y="70205"/>
                </a:lnTo>
                <a:lnTo>
                  <a:pt x="281139" y="70205"/>
                </a:lnTo>
                <a:lnTo>
                  <a:pt x="281241" y="69265"/>
                </a:lnTo>
                <a:lnTo>
                  <a:pt x="281508" y="68554"/>
                </a:lnTo>
                <a:lnTo>
                  <a:pt x="282409" y="67614"/>
                </a:lnTo>
                <a:lnTo>
                  <a:pt x="282956" y="67386"/>
                </a:lnTo>
                <a:lnTo>
                  <a:pt x="298386" y="67386"/>
                </a:lnTo>
                <a:lnTo>
                  <a:pt x="298919" y="66738"/>
                </a:lnTo>
                <a:lnTo>
                  <a:pt x="299535" y="64706"/>
                </a:lnTo>
                <a:lnTo>
                  <a:pt x="293497" y="64706"/>
                </a:lnTo>
                <a:lnTo>
                  <a:pt x="292354" y="64388"/>
                </a:lnTo>
                <a:lnTo>
                  <a:pt x="287629" y="62509"/>
                </a:lnTo>
                <a:lnTo>
                  <a:pt x="285381" y="61887"/>
                </a:lnTo>
                <a:close/>
              </a:path>
              <a:path w="1049020" h="196850">
                <a:moveTo>
                  <a:pt x="298386" y="67386"/>
                </a:moveTo>
                <a:lnTo>
                  <a:pt x="284695" y="67386"/>
                </a:lnTo>
                <a:lnTo>
                  <a:pt x="286359" y="67856"/>
                </a:lnTo>
                <a:lnTo>
                  <a:pt x="290791" y="69735"/>
                </a:lnTo>
                <a:lnTo>
                  <a:pt x="292557" y="70205"/>
                </a:lnTo>
                <a:lnTo>
                  <a:pt x="295363" y="70205"/>
                </a:lnTo>
                <a:lnTo>
                  <a:pt x="296621" y="69583"/>
                </a:lnTo>
                <a:lnTo>
                  <a:pt x="297611" y="68325"/>
                </a:lnTo>
                <a:lnTo>
                  <a:pt x="298386" y="67386"/>
                </a:lnTo>
                <a:close/>
              </a:path>
              <a:path w="1049020" h="196850">
                <a:moveTo>
                  <a:pt x="299618" y="61671"/>
                </a:moveTo>
                <a:lnTo>
                  <a:pt x="296824" y="61671"/>
                </a:lnTo>
                <a:lnTo>
                  <a:pt x="296659" y="62776"/>
                </a:lnTo>
                <a:lnTo>
                  <a:pt x="296341" y="63563"/>
                </a:lnTo>
                <a:lnTo>
                  <a:pt x="295414" y="64477"/>
                </a:lnTo>
                <a:lnTo>
                  <a:pt x="294855" y="64706"/>
                </a:lnTo>
                <a:lnTo>
                  <a:pt x="299535" y="64706"/>
                </a:lnTo>
                <a:lnTo>
                  <a:pt x="299618" y="61671"/>
                </a:lnTo>
                <a:close/>
              </a:path>
              <a:path w="1049020" h="196850">
                <a:moveTo>
                  <a:pt x="345871" y="0"/>
                </a:moveTo>
                <a:lnTo>
                  <a:pt x="330441" y="0"/>
                </a:lnTo>
                <a:lnTo>
                  <a:pt x="324065" y="2400"/>
                </a:lnTo>
                <a:lnTo>
                  <a:pt x="313969" y="12026"/>
                </a:lnTo>
                <a:lnTo>
                  <a:pt x="311463" y="18059"/>
                </a:lnTo>
                <a:lnTo>
                  <a:pt x="311442" y="32613"/>
                </a:lnTo>
                <a:lnTo>
                  <a:pt x="313956" y="38569"/>
                </a:lnTo>
                <a:lnTo>
                  <a:pt x="323977" y="48082"/>
                </a:lnTo>
                <a:lnTo>
                  <a:pt x="330238" y="50457"/>
                </a:lnTo>
                <a:lnTo>
                  <a:pt x="345655" y="50457"/>
                </a:lnTo>
                <a:lnTo>
                  <a:pt x="352183" y="48082"/>
                </a:lnTo>
                <a:lnTo>
                  <a:pt x="356647" y="43980"/>
                </a:lnTo>
                <a:lnTo>
                  <a:pt x="332689" y="43980"/>
                </a:lnTo>
                <a:lnTo>
                  <a:pt x="328066" y="42214"/>
                </a:lnTo>
                <a:lnTo>
                  <a:pt x="320687" y="35178"/>
                </a:lnTo>
                <a:lnTo>
                  <a:pt x="318846" y="30759"/>
                </a:lnTo>
                <a:lnTo>
                  <a:pt x="318856" y="19964"/>
                </a:lnTo>
                <a:lnTo>
                  <a:pt x="320687" y="15493"/>
                </a:lnTo>
                <a:lnTo>
                  <a:pt x="328041" y="8445"/>
                </a:lnTo>
                <a:lnTo>
                  <a:pt x="332727" y="6692"/>
                </a:lnTo>
                <a:lnTo>
                  <a:pt x="356873" y="6692"/>
                </a:lnTo>
                <a:lnTo>
                  <a:pt x="352298" y="2400"/>
                </a:lnTo>
                <a:lnTo>
                  <a:pt x="345871" y="0"/>
                </a:lnTo>
                <a:close/>
              </a:path>
              <a:path w="1049020" h="196850">
                <a:moveTo>
                  <a:pt x="356873" y="6692"/>
                </a:moveTo>
                <a:lnTo>
                  <a:pt x="343877" y="6692"/>
                </a:lnTo>
                <a:lnTo>
                  <a:pt x="348449" y="8470"/>
                </a:lnTo>
                <a:lnTo>
                  <a:pt x="355904" y="15582"/>
                </a:lnTo>
                <a:lnTo>
                  <a:pt x="357759" y="19964"/>
                </a:lnTo>
                <a:lnTo>
                  <a:pt x="357664" y="30759"/>
                </a:lnTo>
                <a:lnTo>
                  <a:pt x="355904" y="35001"/>
                </a:lnTo>
                <a:lnTo>
                  <a:pt x="348449" y="42189"/>
                </a:lnTo>
                <a:lnTo>
                  <a:pt x="343801" y="43980"/>
                </a:lnTo>
                <a:lnTo>
                  <a:pt x="356647" y="43980"/>
                </a:lnTo>
                <a:lnTo>
                  <a:pt x="362534" y="38569"/>
                </a:lnTo>
                <a:lnTo>
                  <a:pt x="365108" y="32613"/>
                </a:lnTo>
                <a:lnTo>
                  <a:pt x="365125" y="18059"/>
                </a:lnTo>
                <a:lnTo>
                  <a:pt x="362559" y="12026"/>
                </a:lnTo>
                <a:lnTo>
                  <a:pt x="356873" y="6692"/>
                </a:lnTo>
                <a:close/>
              </a:path>
              <a:path w="1049020" h="196850">
                <a:moveTo>
                  <a:pt x="141935" y="75056"/>
                </a:moveTo>
                <a:lnTo>
                  <a:pt x="113626" y="75056"/>
                </a:lnTo>
                <a:lnTo>
                  <a:pt x="113626" y="124180"/>
                </a:lnTo>
                <a:lnTo>
                  <a:pt x="142608" y="124180"/>
                </a:lnTo>
                <a:lnTo>
                  <a:pt x="142608" y="117919"/>
                </a:lnTo>
                <a:lnTo>
                  <a:pt x="120777" y="117919"/>
                </a:lnTo>
                <a:lnTo>
                  <a:pt x="120777" y="102628"/>
                </a:lnTo>
                <a:lnTo>
                  <a:pt x="141224" y="102628"/>
                </a:lnTo>
                <a:lnTo>
                  <a:pt x="141224" y="96329"/>
                </a:lnTo>
                <a:lnTo>
                  <a:pt x="120777" y="96329"/>
                </a:lnTo>
                <a:lnTo>
                  <a:pt x="120777" y="81330"/>
                </a:lnTo>
                <a:lnTo>
                  <a:pt x="141935" y="81330"/>
                </a:lnTo>
                <a:lnTo>
                  <a:pt x="141935" y="75056"/>
                </a:lnTo>
                <a:close/>
              </a:path>
              <a:path w="1049020" h="196850">
                <a:moveTo>
                  <a:pt x="25488" y="75056"/>
                </a:moveTo>
                <a:lnTo>
                  <a:pt x="1866" y="75056"/>
                </a:lnTo>
                <a:lnTo>
                  <a:pt x="1866" y="124180"/>
                </a:lnTo>
                <a:lnTo>
                  <a:pt x="22085" y="124180"/>
                </a:lnTo>
                <a:lnTo>
                  <a:pt x="25095" y="124066"/>
                </a:lnTo>
                <a:lnTo>
                  <a:pt x="28232" y="123570"/>
                </a:lnTo>
                <a:lnTo>
                  <a:pt x="29959" y="123088"/>
                </a:lnTo>
                <a:lnTo>
                  <a:pt x="31851" y="122351"/>
                </a:lnTo>
                <a:lnTo>
                  <a:pt x="35064" y="121157"/>
                </a:lnTo>
                <a:lnTo>
                  <a:pt x="37884" y="119379"/>
                </a:lnTo>
                <a:lnTo>
                  <a:pt x="39404" y="117919"/>
                </a:lnTo>
                <a:lnTo>
                  <a:pt x="9004" y="117919"/>
                </a:lnTo>
                <a:lnTo>
                  <a:pt x="9004" y="81330"/>
                </a:lnTo>
                <a:lnTo>
                  <a:pt x="40105" y="81330"/>
                </a:lnTo>
                <a:lnTo>
                  <a:pt x="38773" y="80073"/>
                </a:lnTo>
                <a:lnTo>
                  <a:pt x="30861" y="76060"/>
                </a:lnTo>
                <a:lnTo>
                  <a:pt x="25488" y="75056"/>
                </a:lnTo>
                <a:close/>
              </a:path>
              <a:path w="1049020" h="196850">
                <a:moveTo>
                  <a:pt x="40105" y="81330"/>
                </a:moveTo>
                <a:lnTo>
                  <a:pt x="21374" y="81330"/>
                </a:lnTo>
                <a:lnTo>
                  <a:pt x="23863" y="81457"/>
                </a:lnTo>
                <a:lnTo>
                  <a:pt x="26962" y="81978"/>
                </a:lnTo>
                <a:lnTo>
                  <a:pt x="40347" y="94005"/>
                </a:lnTo>
                <a:lnTo>
                  <a:pt x="40347" y="104660"/>
                </a:lnTo>
                <a:lnTo>
                  <a:pt x="21729" y="117919"/>
                </a:lnTo>
                <a:lnTo>
                  <a:pt x="39404" y="117919"/>
                </a:lnTo>
                <a:lnTo>
                  <a:pt x="42697" y="114757"/>
                </a:lnTo>
                <a:lnTo>
                  <a:pt x="44538" y="112115"/>
                </a:lnTo>
                <a:lnTo>
                  <a:pt x="47104" y="106108"/>
                </a:lnTo>
                <a:lnTo>
                  <a:pt x="47752" y="102958"/>
                </a:lnTo>
                <a:lnTo>
                  <a:pt x="47752" y="95072"/>
                </a:lnTo>
                <a:lnTo>
                  <a:pt x="46583" y="90830"/>
                </a:lnTo>
                <a:lnTo>
                  <a:pt x="41910" y="83032"/>
                </a:lnTo>
                <a:lnTo>
                  <a:pt x="40105" y="81330"/>
                </a:lnTo>
                <a:close/>
              </a:path>
              <a:path w="1049020" h="196850">
                <a:moveTo>
                  <a:pt x="29756" y="63"/>
                </a:moveTo>
                <a:lnTo>
                  <a:pt x="19227" y="63"/>
                </a:lnTo>
                <a:lnTo>
                  <a:pt x="12814" y="2514"/>
                </a:lnTo>
                <a:lnTo>
                  <a:pt x="2565" y="12280"/>
                </a:lnTo>
                <a:lnTo>
                  <a:pt x="0" y="18389"/>
                </a:lnTo>
                <a:lnTo>
                  <a:pt x="0" y="32715"/>
                </a:lnTo>
                <a:lnTo>
                  <a:pt x="2476" y="38569"/>
                </a:lnTo>
                <a:lnTo>
                  <a:pt x="12369" y="48082"/>
                </a:lnTo>
                <a:lnTo>
                  <a:pt x="18973" y="50457"/>
                </a:lnTo>
                <a:lnTo>
                  <a:pt x="33286" y="50457"/>
                </a:lnTo>
                <a:lnTo>
                  <a:pt x="39382" y="49148"/>
                </a:lnTo>
                <a:lnTo>
                  <a:pt x="45529" y="46520"/>
                </a:lnTo>
                <a:lnTo>
                  <a:pt x="45529" y="44335"/>
                </a:lnTo>
                <a:lnTo>
                  <a:pt x="21564" y="44335"/>
                </a:lnTo>
                <a:lnTo>
                  <a:pt x="16751" y="42557"/>
                </a:lnTo>
                <a:lnTo>
                  <a:pt x="9271" y="35471"/>
                </a:lnTo>
                <a:lnTo>
                  <a:pt x="7404" y="30899"/>
                </a:lnTo>
                <a:lnTo>
                  <a:pt x="7404" y="19989"/>
                </a:lnTo>
                <a:lnTo>
                  <a:pt x="9271" y="15493"/>
                </a:lnTo>
                <a:lnTo>
                  <a:pt x="16751" y="8166"/>
                </a:lnTo>
                <a:lnTo>
                  <a:pt x="21348" y="6337"/>
                </a:lnTo>
                <a:lnTo>
                  <a:pt x="44538" y="6337"/>
                </a:lnTo>
                <a:lnTo>
                  <a:pt x="44538" y="4254"/>
                </a:lnTo>
                <a:lnTo>
                  <a:pt x="40678" y="2666"/>
                </a:lnTo>
                <a:lnTo>
                  <a:pt x="37477" y="1562"/>
                </a:lnTo>
                <a:lnTo>
                  <a:pt x="32435" y="368"/>
                </a:lnTo>
                <a:lnTo>
                  <a:pt x="29756" y="63"/>
                </a:lnTo>
                <a:close/>
              </a:path>
              <a:path w="1049020" h="196850">
                <a:moveTo>
                  <a:pt x="45529" y="25666"/>
                </a:moveTo>
                <a:lnTo>
                  <a:pt x="28778" y="25666"/>
                </a:lnTo>
                <a:lnTo>
                  <a:pt x="28778" y="31940"/>
                </a:lnTo>
                <a:lnTo>
                  <a:pt x="38392" y="31940"/>
                </a:lnTo>
                <a:lnTo>
                  <a:pt x="38392" y="42189"/>
                </a:lnTo>
                <a:lnTo>
                  <a:pt x="37706" y="42392"/>
                </a:lnTo>
                <a:lnTo>
                  <a:pt x="33731" y="43687"/>
                </a:lnTo>
                <a:lnTo>
                  <a:pt x="30314" y="44335"/>
                </a:lnTo>
                <a:lnTo>
                  <a:pt x="45529" y="44335"/>
                </a:lnTo>
                <a:lnTo>
                  <a:pt x="45529" y="25666"/>
                </a:lnTo>
                <a:close/>
              </a:path>
              <a:path w="1049020" h="196850">
                <a:moveTo>
                  <a:pt x="44538" y="6337"/>
                </a:moveTo>
                <a:lnTo>
                  <a:pt x="32664" y="6337"/>
                </a:lnTo>
                <a:lnTo>
                  <a:pt x="38582" y="8039"/>
                </a:lnTo>
                <a:lnTo>
                  <a:pt x="44538" y="11442"/>
                </a:lnTo>
                <a:lnTo>
                  <a:pt x="44538" y="6337"/>
                </a:lnTo>
                <a:close/>
              </a:path>
              <a:path w="1049020" h="196850">
                <a:moveTo>
                  <a:pt x="164617" y="698"/>
                </a:moveTo>
                <a:lnTo>
                  <a:pt x="157467" y="698"/>
                </a:lnTo>
                <a:lnTo>
                  <a:pt x="157467" y="49898"/>
                </a:lnTo>
                <a:lnTo>
                  <a:pt x="164617" y="49898"/>
                </a:lnTo>
                <a:lnTo>
                  <a:pt x="164617" y="698"/>
                </a:lnTo>
                <a:close/>
              </a:path>
              <a:path w="1049020" h="196850">
                <a:moveTo>
                  <a:pt x="230060" y="698"/>
                </a:moveTo>
                <a:lnTo>
                  <a:pt x="212509" y="698"/>
                </a:lnTo>
                <a:lnTo>
                  <a:pt x="212509" y="49898"/>
                </a:lnTo>
                <a:lnTo>
                  <a:pt x="219646" y="49898"/>
                </a:lnTo>
                <a:lnTo>
                  <a:pt x="219646" y="28486"/>
                </a:lnTo>
                <a:lnTo>
                  <a:pt x="235686" y="28486"/>
                </a:lnTo>
                <a:lnTo>
                  <a:pt x="234645" y="27546"/>
                </a:lnTo>
                <a:lnTo>
                  <a:pt x="233057" y="26517"/>
                </a:lnTo>
                <a:lnTo>
                  <a:pt x="235775" y="25476"/>
                </a:lnTo>
                <a:lnTo>
                  <a:pt x="237858" y="23914"/>
                </a:lnTo>
                <a:lnTo>
                  <a:pt x="239042" y="22212"/>
                </a:lnTo>
                <a:lnTo>
                  <a:pt x="219646" y="22212"/>
                </a:lnTo>
                <a:lnTo>
                  <a:pt x="219646" y="6692"/>
                </a:lnTo>
                <a:lnTo>
                  <a:pt x="239805" y="6692"/>
                </a:lnTo>
                <a:lnTo>
                  <a:pt x="234073" y="1930"/>
                </a:lnTo>
                <a:lnTo>
                  <a:pt x="230060" y="698"/>
                </a:lnTo>
                <a:close/>
              </a:path>
              <a:path w="1049020" h="196850">
                <a:moveTo>
                  <a:pt x="235686" y="28486"/>
                </a:moveTo>
                <a:lnTo>
                  <a:pt x="223850" y="28486"/>
                </a:lnTo>
                <a:lnTo>
                  <a:pt x="225513" y="28752"/>
                </a:lnTo>
                <a:lnTo>
                  <a:pt x="227495" y="29806"/>
                </a:lnTo>
                <a:lnTo>
                  <a:pt x="238493" y="44119"/>
                </a:lnTo>
                <a:lnTo>
                  <a:pt x="240245" y="46532"/>
                </a:lnTo>
                <a:lnTo>
                  <a:pt x="242493" y="49898"/>
                </a:lnTo>
                <a:lnTo>
                  <a:pt x="250990" y="49898"/>
                </a:lnTo>
                <a:lnTo>
                  <a:pt x="247307" y="44970"/>
                </a:lnTo>
                <a:lnTo>
                  <a:pt x="245910" y="42862"/>
                </a:lnTo>
                <a:lnTo>
                  <a:pt x="241401" y="35636"/>
                </a:lnTo>
                <a:lnTo>
                  <a:pt x="239255" y="32524"/>
                </a:lnTo>
                <a:lnTo>
                  <a:pt x="236207" y="28955"/>
                </a:lnTo>
                <a:lnTo>
                  <a:pt x="235686" y="28486"/>
                </a:lnTo>
                <a:close/>
              </a:path>
              <a:path w="1049020" h="196850">
                <a:moveTo>
                  <a:pt x="239805" y="6692"/>
                </a:moveTo>
                <a:lnTo>
                  <a:pt x="225298" y="6692"/>
                </a:lnTo>
                <a:lnTo>
                  <a:pt x="227812" y="6946"/>
                </a:lnTo>
                <a:lnTo>
                  <a:pt x="230835" y="7975"/>
                </a:lnTo>
                <a:lnTo>
                  <a:pt x="232003" y="8864"/>
                </a:lnTo>
                <a:lnTo>
                  <a:pt x="233680" y="11379"/>
                </a:lnTo>
                <a:lnTo>
                  <a:pt x="234086" y="12776"/>
                </a:lnTo>
                <a:lnTo>
                  <a:pt x="234086" y="15900"/>
                </a:lnTo>
                <a:lnTo>
                  <a:pt x="225996" y="22212"/>
                </a:lnTo>
                <a:lnTo>
                  <a:pt x="239042" y="22212"/>
                </a:lnTo>
                <a:lnTo>
                  <a:pt x="240766" y="19735"/>
                </a:lnTo>
                <a:lnTo>
                  <a:pt x="241475" y="17310"/>
                </a:lnTo>
                <a:lnTo>
                  <a:pt x="241490" y="10198"/>
                </a:lnTo>
                <a:lnTo>
                  <a:pt x="240004" y="6857"/>
                </a:lnTo>
                <a:lnTo>
                  <a:pt x="239805" y="6692"/>
                </a:lnTo>
                <a:close/>
              </a:path>
              <a:path w="1049020" h="196850">
                <a:moveTo>
                  <a:pt x="204000" y="698"/>
                </a:moveTo>
                <a:lnTo>
                  <a:pt x="175691" y="698"/>
                </a:lnTo>
                <a:lnTo>
                  <a:pt x="175691" y="49822"/>
                </a:lnTo>
                <a:lnTo>
                  <a:pt x="204685" y="49822"/>
                </a:lnTo>
                <a:lnTo>
                  <a:pt x="204685" y="43560"/>
                </a:lnTo>
                <a:lnTo>
                  <a:pt x="182841" y="43560"/>
                </a:lnTo>
                <a:lnTo>
                  <a:pt x="182841" y="28270"/>
                </a:lnTo>
                <a:lnTo>
                  <a:pt x="203288" y="28270"/>
                </a:lnTo>
                <a:lnTo>
                  <a:pt x="203288" y="21970"/>
                </a:lnTo>
                <a:lnTo>
                  <a:pt x="182841" y="21970"/>
                </a:lnTo>
                <a:lnTo>
                  <a:pt x="182841" y="6972"/>
                </a:lnTo>
                <a:lnTo>
                  <a:pt x="204000" y="6972"/>
                </a:lnTo>
                <a:lnTo>
                  <a:pt x="204000" y="698"/>
                </a:lnTo>
                <a:close/>
              </a:path>
              <a:path w="1049020" h="196850">
                <a:moveTo>
                  <a:pt x="262509" y="698"/>
                </a:moveTo>
                <a:lnTo>
                  <a:pt x="256717" y="698"/>
                </a:lnTo>
                <a:lnTo>
                  <a:pt x="256717" y="49898"/>
                </a:lnTo>
                <a:lnTo>
                  <a:pt x="263436" y="49898"/>
                </a:lnTo>
                <a:lnTo>
                  <a:pt x="263436" y="12001"/>
                </a:lnTo>
                <a:lnTo>
                  <a:pt x="272463" y="12001"/>
                </a:lnTo>
                <a:lnTo>
                  <a:pt x="262509" y="698"/>
                </a:lnTo>
                <a:close/>
              </a:path>
              <a:path w="1049020" h="196850">
                <a:moveTo>
                  <a:pt x="272463" y="12001"/>
                </a:moveTo>
                <a:lnTo>
                  <a:pt x="263436" y="12001"/>
                </a:lnTo>
                <a:lnTo>
                  <a:pt x="296811" y="49898"/>
                </a:lnTo>
                <a:lnTo>
                  <a:pt x="302958" y="49898"/>
                </a:lnTo>
                <a:lnTo>
                  <a:pt x="302958" y="38912"/>
                </a:lnTo>
                <a:lnTo>
                  <a:pt x="296164" y="38912"/>
                </a:lnTo>
                <a:lnTo>
                  <a:pt x="272463" y="12001"/>
                </a:lnTo>
                <a:close/>
              </a:path>
              <a:path w="1049020" h="196850">
                <a:moveTo>
                  <a:pt x="302958" y="698"/>
                </a:moveTo>
                <a:lnTo>
                  <a:pt x="296164" y="698"/>
                </a:lnTo>
                <a:lnTo>
                  <a:pt x="296164" y="38912"/>
                </a:lnTo>
                <a:lnTo>
                  <a:pt x="302958" y="38912"/>
                </a:lnTo>
                <a:lnTo>
                  <a:pt x="302958" y="698"/>
                </a:lnTo>
                <a:close/>
              </a:path>
              <a:path w="1049020" h="196850">
                <a:moveTo>
                  <a:pt x="84988" y="75056"/>
                </a:moveTo>
                <a:lnTo>
                  <a:pt x="56680" y="75056"/>
                </a:lnTo>
                <a:lnTo>
                  <a:pt x="56680" y="124180"/>
                </a:lnTo>
                <a:lnTo>
                  <a:pt x="85674" y="124180"/>
                </a:lnTo>
                <a:lnTo>
                  <a:pt x="85674" y="117919"/>
                </a:lnTo>
                <a:lnTo>
                  <a:pt x="63830" y="117919"/>
                </a:lnTo>
                <a:lnTo>
                  <a:pt x="63830" y="102628"/>
                </a:lnTo>
                <a:lnTo>
                  <a:pt x="84277" y="102628"/>
                </a:lnTo>
                <a:lnTo>
                  <a:pt x="84277" y="96329"/>
                </a:lnTo>
                <a:lnTo>
                  <a:pt x="63830" y="96329"/>
                </a:lnTo>
                <a:lnTo>
                  <a:pt x="63830" y="81330"/>
                </a:lnTo>
                <a:lnTo>
                  <a:pt x="84988" y="81330"/>
                </a:lnTo>
                <a:lnTo>
                  <a:pt x="84988" y="75056"/>
                </a:lnTo>
                <a:close/>
              </a:path>
              <a:path w="1049020" h="196850">
                <a:moveTo>
                  <a:pt x="147942" y="111391"/>
                </a:moveTo>
                <a:lnTo>
                  <a:pt x="147942" y="120332"/>
                </a:lnTo>
                <a:lnTo>
                  <a:pt x="151980" y="123329"/>
                </a:lnTo>
                <a:lnTo>
                  <a:pt x="156476" y="124815"/>
                </a:lnTo>
                <a:lnTo>
                  <a:pt x="165696" y="124815"/>
                </a:lnTo>
                <a:lnTo>
                  <a:pt x="169189" y="123583"/>
                </a:lnTo>
                <a:lnTo>
                  <a:pt x="174548" y="118656"/>
                </a:lnTo>
                <a:lnTo>
                  <a:pt x="156260" y="118617"/>
                </a:lnTo>
                <a:lnTo>
                  <a:pt x="151790" y="116217"/>
                </a:lnTo>
                <a:lnTo>
                  <a:pt x="147942" y="111391"/>
                </a:lnTo>
                <a:close/>
              </a:path>
              <a:path w="1049020" h="196850">
                <a:moveTo>
                  <a:pt x="166611" y="74421"/>
                </a:moveTo>
                <a:lnTo>
                  <a:pt x="158089" y="74421"/>
                </a:lnTo>
                <a:lnTo>
                  <a:pt x="154546" y="75628"/>
                </a:lnTo>
                <a:lnTo>
                  <a:pt x="149085" y="80467"/>
                </a:lnTo>
                <a:lnTo>
                  <a:pt x="147808" y="83426"/>
                </a:lnTo>
                <a:lnTo>
                  <a:pt x="147726" y="90068"/>
                </a:lnTo>
                <a:lnTo>
                  <a:pt x="148437" y="92354"/>
                </a:lnTo>
                <a:lnTo>
                  <a:pt x="151320" y="96329"/>
                </a:lnTo>
                <a:lnTo>
                  <a:pt x="153746" y="98336"/>
                </a:lnTo>
                <a:lnTo>
                  <a:pt x="166979" y="106324"/>
                </a:lnTo>
                <a:lnTo>
                  <a:pt x="169164" y="109169"/>
                </a:lnTo>
                <a:lnTo>
                  <a:pt x="169164" y="114007"/>
                </a:lnTo>
                <a:lnTo>
                  <a:pt x="168414" y="115557"/>
                </a:lnTo>
                <a:lnTo>
                  <a:pt x="165442" y="118008"/>
                </a:lnTo>
                <a:lnTo>
                  <a:pt x="163576" y="118617"/>
                </a:lnTo>
                <a:lnTo>
                  <a:pt x="174564" y="118617"/>
                </a:lnTo>
                <a:lnTo>
                  <a:pt x="175839" y="115557"/>
                </a:lnTo>
                <a:lnTo>
                  <a:pt x="175882" y="105968"/>
                </a:lnTo>
                <a:lnTo>
                  <a:pt x="172834" y="101409"/>
                </a:lnTo>
                <a:lnTo>
                  <a:pt x="158838" y="93217"/>
                </a:lnTo>
                <a:lnTo>
                  <a:pt x="157060" y="91871"/>
                </a:lnTo>
                <a:lnTo>
                  <a:pt x="154851" y="89293"/>
                </a:lnTo>
                <a:lnTo>
                  <a:pt x="154292" y="87922"/>
                </a:lnTo>
                <a:lnTo>
                  <a:pt x="154292" y="84785"/>
                </a:lnTo>
                <a:lnTo>
                  <a:pt x="155054" y="83426"/>
                </a:lnTo>
                <a:lnTo>
                  <a:pt x="158051" y="81292"/>
                </a:lnTo>
                <a:lnTo>
                  <a:pt x="159969" y="80759"/>
                </a:lnTo>
                <a:lnTo>
                  <a:pt x="173913" y="80759"/>
                </a:lnTo>
                <a:lnTo>
                  <a:pt x="173913" y="77889"/>
                </a:lnTo>
                <a:lnTo>
                  <a:pt x="170434" y="75577"/>
                </a:lnTo>
                <a:lnTo>
                  <a:pt x="166611" y="74421"/>
                </a:lnTo>
                <a:close/>
              </a:path>
              <a:path w="1049020" h="196850">
                <a:moveTo>
                  <a:pt x="173913" y="80759"/>
                </a:moveTo>
                <a:lnTo>
                  <a:pt x="166446" y="80759"/>
                </a:lnTo>
                <a:lnTo>
                  <a:pt x="170319" y="82473"/>
                </a:lnTo>
                <a:lnTo>
                  <a:pt x="173913" y="85877"/>
                </a:lnTo>
                <a:lnTo>
                  <a:pt x="173913" y="80759"/>
                </a:lnTo>
                <a:close/>
              </a:path>
              <a:path w="1049020" h="196850">
                <a:moveTo>
                  <a:pt x="203949" y="74993"/>
                </a:moveTo>
                <a:lnTo>
                  <a:pt x="183349" y="74993"/>
                </a:lnTo>
                <a:lnTo>
                  <a:pt x="183349" y="124256"/>
                </a:lnTo>
                <a:lnTo>
                  <a:pt x="190538" y="124256"/>
                </a:lnTo>
                <a:lnTo>
                  <a:pt x="190538" y="102920"/>
                </a:lnTo>
                <a:lnTo>
                  <a:pt x="200545" y="102920"/>
                </a:lnTo>
                <a:lnTo>
                  <a:pt x="204165" y="102412"/>
                </a:lnTo>
                <a:lnTo>
                  <a:pt x="209219" y="100418"/>
                </a:lnTo>
                <a:lnTo>
                  <a:pt x="211201" y="98818"/>
                </a:lnTo>
                <a:lnTo>
                  <a:pt x="212636" y="96646"/>
                </a:lnTo>
                <a:lnTo>
                  <a:pt x="190538" y="96646"/>
                </a:lnTo>
                <a:lnTo>
                  <a:pt x="190538" y="81254"/>
                </a:lnTo>
                <a:lnTo>
                  <a:pt x="213338" y="81254"/>
                </a:lnTo>
                <a:lnTo>
                  <a:pt x="207746" y="76250"/>
                </a:lnTo>
                <a:lnTo>
                  <a:pt x="203949" y="74993"/>
                </a:lnTo>
                <a:close/>
              </a:path>
              <a:path w="1049020" h="196850">
                <a:moveTo>
                  <a:pt x="237058" y="74777"/>
                </a:moveTo>
                <a:lnTo>
                  <a:pt x="232041" y="74777"/>
                </a:lnTo>
                <a:lnTo>
                  <a:pt x="210591" y="124256"/>
                </a:lnTo>
                <a:lnTo>
                  <a:pt x="217944" y="124256"/>
                </a:lnTo>
                <a:lnTo>
                  <a:pt x="224180" y="109677"/>
                </a:lnTo>
                <a:lnTo>
                  <a:pt x="252850" y="109677"/>
                </a:lnTo>
                <a:lnTo>
                  <a:pt x="250011" y="103403"/>
                </a:lnTo>
                <a:lnTo>
                  <a:pt x="227012" y="103403"/>
                </a:lnTo>
                <a:lnTo>
                  <a:pt x="234480" y="85585"/>
                </a:lnTo>
                <a:lnTo>
                  <a:pt x="241948" y="85585"/>
                </a:lnTo>
                <a:lnTo>
                  <a:pt x="237058" y="74777"/>
                </a:lnTo>
                <a:close/>
              </a:path>
              <a:path w="1049020" h="196850">
                <a:moveTo>
                  <a:pt x="252850" y="109677"/>
                </a:moveTo>
                <a:lnTo>
                  <a:pt x="245478" y="109677"/>
                </a:lnTo>
                <a:lnTo>
                  <a:pt x="252133" y="124256"/>
                </a:lnTo>
                <a:lnTo>
                  <a:pt x="259448" y="124256"/>
                </a:lnTo>
                <a:lnTo>
                  <a:pt x="252850" y="109677"/>
                </a:lnTo>
                <a:close/>
              </a:path>
              <a:path w="1049020" h="196850">
                <a:moveTo>
                  <a:pt x="241948" y="85585"/>
                </a:moveTo>
                <a:lnTo>
                  <a:pt x="234480" y="85585"/>
                </a:lnTo>
                <a:lnTo>
                  <a:pt x="242544" y="103403"/>
                </a:lnTo>
                <a:lnTo>
                  <a:pt x="250011" y="103403"/>
                </a:lnTo>
                <a:lnTo>
                  <a:pt x="241948" y="85585"/>
                </a:lnTo>
                <a:close/>
              </a:path>
              <a:path w="1049020" h="196850">
                <a:moveTo>
                  <a:pt x="213338" y="81254"/>
                </a:moveTo>
                <a:lnTo>
                  <a:pt x="204266" y="81254"/>
                </a:lnTo>
                <a:lnTo>
                  <a:pt x="207441" y="83781"/>
                </a:lnTo>
                <a:lnTo>
                  <a:pt x="207441" y="91338"/>
                </a:lnTo>
                <a:lnTo>
                  <a:pt x="206654" y="93268"/>
                </a:lnTo>
                <a:lnTo>
                  <a:pt x="203504" y="95973"/>
                </a:lnTo>
                <a:lnTo>
                  <a:pt x="201269" y="96646"/>
                </a:lnTo>
                <a:lnTo>
                  <a:pt x="212636" y="96646"/>
                </a:lnTo>
                <a:lnTo>
                  <a:pt x="214109" y="94399"/>
                </a:lnTo>
                <a:lnTo>
                  <a:pt x="214833" y="91871"/>
                </a:lnTo>
                <a:lnTo>
                  <a:pt x="214833" y="84734"/>
                </a:lnTo>
                <a:lnTo>
                  <a:pt x="213423" y="81330"/>
                </a:lnTo>
                <a:close/>
              </a:path>
              <a:path w="1049020" h="196850">
                <a:moveTo>
                  <a:pt x="88163" y="0"/>
                </a:moveTo>
                <a:lnTo>
                  <a:pt x="72732" y="0"/>
                </a:lnTo>
                <a:lnTo>
                  <a:pt x="66357" y="2400"/>
                </a:lnTo>
                <a:lnTo>
                  <a:pt x="56261" y="12026"/>
                </a:lnTo>
                <a:lnTo>
                  <a:pt x="53754" y="18059"/>
                </a:lnTo>
                <a:lnTo>
                  <a:pt x="53733" y="32613"/>
                </a:lnTo>
                <a:lnTo>
                  <a:pt x="56248" y="38569"/>
                </a:lnTo>
                <a:lnTo>
                  <a:pt x="66268" y="48082"/>
                </a:lnTo>
                <a:lnTo>
                  <a:pt x="72542" y="50457"/>
                </a:lnTo>
                <a:lnTo>
                  <a:pt x="87934" y="50457"/>
                </a:lnTo>
                <a:lnTo>
                  <a:pt x="94475" y="48082"/>
                </a:lnTo>
                <a:lnTo>
                  <a:pt x="98938" y="43980"/>
                </a:lnTo>
                <a:lnTo>
                  <a:pt x="74980" y="43980"/>
                </a:lnTo>
                <a:lnTo>
                  <a:pt x="70358" y="42214"/>
                </a:lnTo>
                <a:lnTo>
                  <a:pt x="62979" y="35178"/>
                </a:lnTo>
                <a:lnTo>
                  <a:pt x="61137" y="30759"/>
                </a:lnTo>
                <a:lnTo>
                  <a:pt x="61148" y="19964"/>
                </a:lnTo>
                <a:lnTo>
                  <a:pt x="62979" y="15493"/>
                </a:lnTo>
                <a:lnTo>
                  <a:pt x="70332" y="8445"/>
                </a:lnTo>
                <a:lnTo>
                  <a:pt x="75031" y="6692"/>
                </a:lnTo>
                <a:lnTo>
                  <a:pt x="99165" y="6692"/>
                </a:lnTo>
                <a:lnTo>
                  <a:pt x="94589" y="2400"/>
                </a:lnTo>
                <a:lnTo>
                  <a:pt x="88163" y="0"/>
                </a:lnTo>
                <a:close/>
              </a:path>
              <a:path w="1049020" h="196850">
                <a:moveTo>
                  <a:pt x="99165" y="6692"/>
                </a:moveTo>
                <a:lnTo>
                  <a:pt x="86169" y="6692"/>
                </a:lnTo>
                <a:lnTo>
                  <a:pt x="90741" y="8470"/>
                </a:lnTo>
                <a:lnTo>
                  <a:pt x="98196" y="15582"/>
                </a:lnTo>
                <a:lnTo>
                  <a:pt x="100050" y="19964"/>
                </a:lnTo>
                <a:lnTo>
                  <a:pt x="99955" y="30759"/>
                </a:lnTo>
                <a:lnTo>
                  <a:pt x="98196" y="35001"/>
                </a:lnTo>
                <a:lnTo>
                  <a:pt x="90741" y="42189"/>
                </a:lnTo>
                <a:lnTo>
                  <a:pt x="86093" y="43980"/>
                </a:lnTo>
                <a:lnTo>
                  <a:pt x="98938" y="43980"/>
                </a:lnTo>
                <a:lnTo>
                  <a:pt x="104825" y="38569"/>
                </a:lnTo>
                <a:lnTo>
                  <a:pt x="107400" y="32613"/>
                </a:lnTo>
                <a:lnTo>
                  <a:pt x="107416" y="18059"/>
                </a:lnTo>
                <a:lnTo>
                  <a:pt x="104851" y="12026"/>
                </a:lnTo>
                <a:lnTo>
                  <a:pt x="99165" y="6692"/>
                </a:lnTo>
                <a:close/>
              </a:path>
              <a:path w="1049020" h="196850">
                <a:moveTo>
                  <a:pt x="133388" y="698"/>
                </a:moveTo>
                <a:lnTo>
                  <a:pt x="116192" y="698"/>
                </a:lnTo>
                <a:lnTo>
                  <a:pt x="116192" y="49898"/>
                </a:lnTo>
                <a:lnTo>
                  <a:pt x="136906" y="49898"/>
                </a:lnTo>
                <a:lnTo>
                  <a:pt x="140081" y="49275"/>
                </a:lnTo>
                <a:lnTo>
                  <a:pt x="145161" y="46786"/>
                </a:lnTo>
                <a:lnTo>
                  <a:pt x="147078" y="45173"/>
                </a:lnTo>
                <a:lnTo>
                  <a:pt x="148108" y="43624"/>
                </a:lnTo>
                <a:lnTo>
                  <a:pt x="123342" y="43624"/>
                </a:lnTo>
                <a:lnTo>
                  <a:pt x="123342" y="28028"/>
                </a:lnTo>
                <a:lnTo>
                  <a:pt x="146858" y="28028"/>
                </a:lnTo>
                <a:lnTo>
                  <a:pt x="144970" y="26034"/>
                </a:lnTo>
                <a:lnTo>
                  <a:pt x="142062" y="24549"/>
                </a:lnTo>
                <a:lnTo>
                  <a:pt x="138417" y="23875"/>
                </a:lnTo>
                <a:lnTo>
                  <a:pt x="143497" y="21780"/>
                </a:lnTo>
                <a:lnTo>
                  <a:pt x="123342" y="21755"/>
                </a:lnTo>
                <a:lnTo>
                  <a:pt x="123342" y="6972"/>
                </a:lnTo>
                <a:lnTo>
                  <a:pt x="144289" y="6972"/>
                </a:lnTo>
                <a:lnTo>
                  <a:pt x="142989" y="4927"/>
                </a:lnTo>
                <a:lnTo>
                  <a:pt x="141236" y="3428"/>
                </a:lnTo>
                <a:lnTo>
                  <a:pt x="136613" y="1244"/>
                </a:lnTo>
                <a:lnTo>
                  <a:pt x="133388" y="698"/>
                </a:lnTo>
                <a:close/>
              </a:path>
              <a:path w="1049020" h="196850">
                <a:moveTo>
                  <a:pt x="146858" y="28028"/>
                </a:moveTo>
                <a:lnTo>
                  <a:pt x="133565" y="28028"/>
                </a:lnTo>
                <a:lnTo>
                  <a:pt x="136169" y="28333"/>
                </a:lnTo>
                <a:lnTo>
                  <a:pt x="139458" y="29552"/>
                </a:lnTo>
                <a:lnTo>
                  <a:pt x="140728" y="30479"/>
                </a:lnTo>
                <a:lnTo>
                  <a:pt x="142506" y="32969"/>
                </a:lnTo>
                <a:lnTo>
                  <a:pt x="142963" y="34340"/>
                </a:lnTo>
                <a:lnTo>
                  <a:pt x="142963" y="37299"/>
                </a:lnTo>
                <a:lnTo>
                  <a:pt x="134289" y="43624"/>
                </a:lnTo>
                <a:lnTo>
                  <a:pt x="148108" y="43624"/>
                </a:lnTo>
                <a:lnTo>
                  <a:pt x="149706" y="41198"/>
                </a:lnTo>
                <a:lnTo>
                  <a:pt x="150355" y="38988"/>
                </a:lnTo>
                <a:lnTo>
                  <a:pt x="150355" y="33312"/>
                </a:lnTo>
                <a:lnTo>
                  <a:pt x="149275" y="30581"/>
                </a:lnTo>
                <a:lnTo>
                  <a:pt x="146858" y="28028"/>
                </a:lnTo>
                <a:close/>
              </a:path>
              <a:path w="1049020" h="196850">
                <a:moveTo>
                  <a:pt x="144289" y="6972"/>
                </a:moveTo>
                <a:lnTo>
                  <a:pt x="135585" y="6972"/>
                </a:lnTo>
                <a:lnTo>
                  <a:pt x="138633" y="9321"/>
                </a:lnTo>
                <a:lnTo>
                  <a:pt x="138633" y="16319"/>
                </a:lnTo>
                <a:lnTo>
                  <a:pt x="137833" y="18173"/>
                </a:lnTo>
                <a:lnTo>
                  <a:pt x="134607" y="21043"/>
                </a:lnTo>
                <a:lnTo>
                  <a:pt x="131902" y="21755"/>
                </a:lnTo>
                <a:lnTo>
                  <a:pt x="143515" y="21755"/>
                </a:lnTo>
                <a:lnTo>
                  <a:pt x="146024" y="18326"/>
                </a:lnTo>
                <a:lnTo>
                  <a:pt x="146024" y="10972"/>
                </a:lnTo>
                <a:lnTo>
                  <a:pt x="145427" y="8762"/>
                </a:lnTo>
                <a:lnTo>
                  <a:pt x="144289" y="6972"/>
                </a:lnTo>
                <a:close/>
              </a:path>
            </a:pathLst>
          </a:custGeom>
          <a:solidFill>
            <a:srgbClr val="050204"/>
          </a:solidFill>
        </p:spPr>
        <p:txBody>
          <a:bodyPr wrap="square" lIns="0" tIns="0" rIns="0" bIns="0" rtlCol="0"/>
          <a:lstStyle/>
          <a:p>
            <a:endParaRPr/>
          </a:p>
        </p:txBody>
      </p:sp>
      <p:sp>
        <p:nvSpPr>
          <p:cNvPr id="14" name="object 14"/>
          <p:cNvSpPr/>
          <p:nvPr/>
        </p:nvSpPr>
        <p:spPr>
          <a:xfrm>
            <a:off x="3135833" y="1532483"/>
            <a:ext cx="107950" cy="572770"/>
          </a:xfrm>
          <a:custGeom>
            <a:avLst/>
            <a:gdLst/>
            <a:ahLst/>
            <a:cxnLst/>
            <a:rect l="l" t="t" r="r" b="b"/>
            <a:pathLst>
              <a:path w="107950" h="572769">
                <a:moveTo>
                  <a:pt x="107759" y="0"/>
                </a:moveTo>
                <a:lnTo>
                  <a:pt x="0" y="0"/>
                </a:lnTo>
                <a:lnTo>
                  <a:pt x="0" y="572427"/>
                </a:lnTo>
                <a:lnTo>
                  <a:pt x="107759" y="572427"/>
                </a:lnTo>
                <a:lnTo>
                  <a:pt x="107759" y="0"/>
                </a:lnTo>
                <a:close/>
              </a:path>
            </a:pathLst>
          </a:custGeom>
          <a:solidFill>
            <a:srgbClr val="25235D"/>
          </a:solidFill>
        </p:spPr>
        <p:txBody>
          <a:bodyPr wrap="square" lIns="0" tIns="0" rIns="0" bIns="0" rtlCol="0"/>
          <a:lstStyle/>
          <a:p>
            <a:endParaRPr/>
          </a:p>
        </p:txBody>
      </p:sp>
      <p:sp>
        <p:nvSpPr>
          <p:cNvPr id="15" name="object 15"/>
          <p:cNvSpPr/>
          <p:nvPr/>
        </p:nvSpPr>
        <p:spPr>
          <a:xfrm>
            <a:off x="3243592" y="1532483"/>
            <a:ext cx="107950" cy="572770"/>
          </a:xfrm>
          <a:custGeom>
            <a:avLst/>
            <a:gdLst/>
            <a:ahLst/>
            <a:cxnLst/>
            <a:rect l="l" t="t" r="r" b="b"/>
            <a:pathLst>
              <a:path w="107950" h="572769">
                <a:moveTo>
                  <a:pt x="107696" y="429323"/>
                </a:moveTo>
                <a:lnTo>
                  <a:pt x="0" y="429323"/>
                </a:lnTo>
                <a:lnTo>
                  <a:pt x="0" y="572427"/>
                </a:lnTo>
                <a:lnTo>
                  <a:pt x="107696" y="572427"/>
                </a:lnTo>
                <a:lnTo>
                  <a:pt x="107696" y="429323"/>
                </a:lnTo>
                <a:close/>
              </a:path>
              <a:path w="107950" h="572769">
                <a:moveTo>
                  <a:pt x="107696" y="0"/>
                </a:moveTo>
                <a:lnTo>
                  <a:pt x="0" y="0"/>
                </a:lnTo>
                <a:lnTo>
                  <a:pt x="0" y="143116"/>
                </a:lnTo>
                <a:lnTo>
                  <a:pt x="107696" y="143116"/>
                </a:lnTo>
                <a:lnTo>
                  <a:pt x="107696" y="0"/>
                </a:lnTo>
                <a:close/>
              </a:path>
            </a:pathLst>
          </a:custGeom>
          <a:solidFill>
            <a:srgbClr val="D51F27"/>
          </a:solidFill>
        </p:spPr>
        <p:txBody>
          <a:bodyPr wrap="square" lIns="0" tIns="0" rIns="0" bIns="0" rtlCol="0"/>
          <a:lstStyle/>
          <a:p>
            <a:endParaRPr/>
          </a:p>
        </p:txBody>
      </p:sp>
      <p:pic>
        <p:nvPicPr>
          <p:cNvPr id="16" name="object 16"/>
          <p:cNvPicPr/>
          <p:nvPr/>
        </p:nvPicPr>
        <p:blipFill>
          <a:blip r:embed="rId6" cstate="print"/>
          <a:stretch>
            <a:fillRect/>
          </a:stretch>
        </p:blipFill>
        <p:spPr>
          <a:xfrm>
            <a:off x="3163345" y="1672548"/>
            <a:ext cx="68884" cy="65519"/>
          </a:xfrm>
          <a:prstGeom prst="rect">
            <a:avLst/>
          </a:prstGeom>
        </p:spPr>
      </p:pic>
      <p:pic>
        <p:nvPicPr>
          <p:cNvPr id="17" name="object 17"/>
          <p:cNvPicPr/>
          <p:nvPr/>
        </p:nvPicPr>
        <p:blipFill>
          <a:blip r:embed="rId6" cstate="print"/>
          <a:stretch>
            <a:fillRect/>
          </a:stretch>
        </p:blipFill>
        <p:spPr>
          <a:xfrm>
            <a:off x="3144432" y="1785392"/>
            <a:ext cx="68884" cy="65519"/>
          </a:xfrm>
          <a:prstGeom prst="rect">
            <a:avLst/>
          </a:prstGeom>
        </p:spPr>
      </p:pic>
      <p:pic>
        <p:nvPicPr>
          <p:cNvPr id="18" name="object 18"/>
          <p:cNvPicPr/>
          <p:nvPr/>
        </p:nvPicPr>
        <p:blipFill>
          <a:blip r:embed="rId7" cstate="print"/>
          <a:stretch>
            <a:fillRect/>
          </a:stretch>
        </p:blipFill>
        <p:spPr>
          <a:xfrm>
            <a:off x="3166111" y="1906659"/>
            <a:ext cx="68884" cy="65519"/>
          </a:xfrm>
          <a:prstGeom prst="rect">
            <a:avLst/>
          </a:prstGeom>
        </p:spPr>
      </p:pic>
      <p:sp>
        <p:nvSpPr>
          <p:cNvPr id="19" name="object 19"/>
          <p:cNvSpPr/>
          <p:nvPr/>
        </p:nvSpPr>
        <p:spPr>
          <a:xfrm>
            <a:off x="3243592" y="1675599"/>
            <a:ext cx="107950" cy="286385"/>
          </a:xfrm>
          <a:custGeom>
            <a:avLst/>
            <a:gdLst/>
            <a:ahLst/>
            <a:cxnLst/>
            <a:rect l="l" t="t" r="r" b="b"/>
            <a:pathLst>
              <a:path w="107950" h="286385">
                <a:moveTo>
                  <a:pt x="107696" y="0"/>
                </a:moveTo>
                <a:lnTo>
                  <a:pt x="0" y="0"/>
                </a:lnTo>
                <a:lnTo>
                  <a:pt x="0" y="286207"/>
                </a:lnTo>
                <a:lnTo>
                  <a:pt x="107696" y="286207"/>
                </a:lnTo>
                <a:lnTo>
                  <a:pt x="107696" y="0"/>
                </a:lnTo>
                <a:close/>
              </a:path>
            </a:pathLst>
          </a:custGeom>
          <a:solidFill>
            <a:srgbClr val="FDB527"/>
          </a:solidFill>
        </p:spPr>
        <p:txBody>
          <a:bodyPr wrap="square" lIns="0" tIns="0" rIns="0" bIns="0" rtlCol="0"/>
          <a:lstStyle/>
          <a:p>
            <a:endParaRPr/>
          </a:p>
        </p:txBody>
      </p:sp>
      <p:sp>
        <p:nvSpPr>
          <p:cNvPr id="20" name="object 20"/>
          <p:cNvSpPr/>
          <p:nvPr/>
        </p:nvSpPr>
        <p:spPr>
          <a:xfrm>
            <a:off x="2026500" y="1809838"/>
            <a:ext cx="294005" cy="293370"/>
          </a:xfrm>
          <a:custGeom>
            <a:avLst/>
            <a:gdLst/>
            <a:ahLst/>
            <a:cxnLst/>
            <a:rect l="l" t="t" r="r" b="b"/>
            <a:pathLst>
              <a:path w="294005" h="293369">
                <a:moveTo>
                  <a:pt x="293408" y="226060"/>
                </a:moveTo>
                <a:lnTo>
                  <a:pt x="67157" y="226060"/>
                </a:lnTo>
                <a:lnTo>
                  <a:pt x="67157" y="0"/>
                </a:lnTo>
                <a:lnTo>
                  <a:pt x="0" y="0"/>
                </a:lnTo>
                <a:lnTo>
                  <a:pt x="0" y="226060"/>
                </a:lnTo>
                <a:lnTo>
                  <a:pt x="0" y="293370"/>
                </a:lnTo>
                <a:lnTo>
                  <a:pt x="293408" y="293370"/>
                </a:lnTo>
                <a:lnTo>
                  <a:pt x="293408" y="226060"/>
                </a:lnTo>
                <a:close/>
              </a:path>
            </a:pathLst>
          </a:custGeom>
          <a:solidFill>
            <a:srgbClr val="050204"/>
          </a:solidFill>
        </p:spPr>
        <p:txBody>
          <a:bodyPr wrap="square" lIns="0" tIns="0" rIns="0" bIns="0" rtlCol="0"/>
          <a:lstStyle/>
          <a:p>
            <a:endParaRPr/>
          </a:p>
        </p:txBody>
      </p:sp>
      <p:sp>
        <p:nvSpPr>
          <p:cNvPr id="21" name="object 21"/>
          <p:cNvSpPr/>
          <p:nvPr/>
        </p:nvSpPr>
        <p:spPr>
          <a:xfrm>
            <a:off x="2417610" y="1415160"/>
            <a:ext cx="294005" cy="293370"/>
          </a:xfrm>
          <a:custGeom>
            <a:avLst/>
            <a:gdLst/>
            <a:ahLst/>
            <a:cxnLst/>
            <a:rect l="l" t="t" r="r" b="b"/>
            <a:pathLst>
              <a:path w="294005" h="293369">
                <a:moveTo>
                  <a:pt x="293433" y="0"/>
                </a:moveTo>
                <a:lnTo>
                  <a:pt x="0" y="0"/>
                </a:lnTo>
                <a:lnTo>
                  <a:pt x="0" y="67310"/>
                </a:lnTo>
                <a:lnTo>
                  <a:pt x="226263" y="67310"/>
                </a:lnTo>
                <a:lnTo>
                  <a:pt x="226263" y="293370"/>
                </a:lnTo>
                <a:lnTo>
                  <a:pt x="293433" y="293370"/>
                </a:lnTo>
                <a:lnTo>
                  <a:pt x="293433" y="67310"/>
                </a:lnTo>
                <a:lnTo>
                  <a:pt x="293433" y="0"/>
                </a:lnTo>
                <a:close/>
              </a:path>
            </a:pathLst>
          </a:custGeom>
          <a:solidFill>
            <a:srgbClr val="A30134"/>
          </a:solidFill>
        </p:spPr>
        <p:txBody>
          <a:bodyPr wrap="square" lIns="0" tIns="0" rIns="0" bIns="0" rtlCol="0"/>
          <a:lstStyle/>
          <a:p>
            <a:endParaRPr/>
          </a:p>
        </p:txBody>
      </p:sp>
      <p:sp>
        <p:nvSpPr>
          <p:cNvPr id="22" name="object 22"/>
          <p:cNvSpPr/>
          <p:nvPr/>
        </p:nvSpPr>
        <p:spPr>
          <a:xfrm>
            <a:off x="2026500" y="1415173"/>
            <a:ext cx="294005" cy="293370"/>
          </a:xfrm>
          <a:custGeom>
            <a:avLst/>
            <a:gdLst/>
            <a:ahLst/>
            <a:cxnLst/>
            <a:rect l="l" t="t" r="r" b="b"/>
            <a:pathLst>
              <a:path w="294005" h="293369">
                <a:moveTo>
                  <a:pt x="293420" y="0"/>
                </a:moveTo>
                <a:lnTo>
                  <a:pt x="0" y="0"/>
                </a:lnTo>
                <a:lnTo>
                  <a:pt x="0" y="67310"/>
                </a:lnTo>
                <a:lnTo>
                  <a:pt x="0" y="293370"/>
                </a:lnTo>
                <a:lnTo>
                  <a:pt x="67170" y="293370"/>
                </a:lnTo>
                <a:lnTo>
                  <a:pt x="67170" y="67310"/>
                </a:lnTo>
                <a:lnTo>
                  <a:pt x="293420" y="67310"/>
                </a:lnTo>
                <a:lnTo>
                  <a:pt x="293420" y="0"/>
                </a:lnTo>
                <a:close/>
              </a:path>
            </a:pathLst>
          </a:custGeom>
          <a:solidFill>
            <a:srgbClr val="999B9E"/>
          </a:solidFill>
        </p:spPr>
        <p:txBody>
          <a:bodyPr wrap="square" lIns="0" tIns="0" rIns="0" bIns="0" rtlCol="0"/>
          <a:lstStyle/>
          <a:p>
            <a:endParaRPr/>
          </a:p>
        </p:txBody>
      </p:sp>
      <p:sp>
        <p:nvSpPr>
          <p:cNvPr id="23" name="object 23"/>
          <p:cNvSpPr/>
          <p:nvPr/>
        </p:nvSpPr>
        <p:spPr>
          <a:xfrm>
            <a:off x="2026881" y="1754723"/>
            <a:ext cx="686435" cy="467995"/>
          </a:xfrm>
          <a:custGeom>
            <a:avLst/>
            <a:gdLst/>
            <a:ahLst/>
            <a:cxnLst/>
            <a:rect l="l" t="t" r="r" b="b"/>
            <a:pathLst>
              <a:path w="686435" h="467994">
                <a:moveTo>
                  <a:pt x="47740" y="461733"/>
                </a:moveTo>
                <a:lnTo>
                  <a:pt x="36439" y="461733"/>
                </a:lnTo>
                <a:lnTo>
                  <a:pt x="42090" y="467372"/>
                </a:lnTo>
                <a:lnTo>
                  <a:pt x="47740" y="461733"/>
                </a:lnTo>
                <a:close/>
              </a:path>
              <a:path w="686435" h="467994">
                <a:moveTo>
                  <a:pt x="30775" y="400291"/>
                </a:moveTo>
                <a:lnTo>
                  <a:pt x="16258" y="400291"/>
                </a:lnTo>
                <a:lnTo>
                  <a:pt x="10683" y="402793"/>
                </a:lnTo>
                <a:lnTo>
                  <a:pt x="6213" y="407288"/>
                </a:lnTo>
                <a:lnTo>
                  <a:pt x="2503" y="412439"/>
                </a:lnTo>
                <a:lnTo>
                  <a:pt x="645" y="418306"/>
                </a:lnTo>
                <a:lnTo>
                  <a:pt x="0" y="425030"/>
                </a:lnTo>
                <a:lnTo>
                  <a:pt x="42" y="440918"/>
                </a:lnTo>
                <a:lnTo>
                  <a:pt x="16258" y="465226"/>
                </a:lnTo>
                <a:lnTo>
                  <a:pt x="28552" y="465226"/>
                </a:lnTo>
                <a:lnTo>
                  <a:pt x="32845" y="464057"/>
                </a:lnTo>
                <a:lnTo>
                  <a:pt x="36439" y="461733"/>
                </a:lnTo>
                <a:lnTo>
                  <a:pt x="47740" y="461733"/>
                </a:lnTo>
                <a:lnTo>
                  <a:pt x="48631" y="460844"/>
                </a:lnTo>
                <a:lnTo>
                  <a:pt x="43157" y="455371"/>
                </a:lnTo>
                <a:lnTo>
                  <a:pt x="44022" y="454101"/>
                </a:lnTo>
                <a:lnTo>
                  <a:pt x="20107" y="454101"/>
                </a:lnTo>
                <a:lnTo>
                  <a:pt x="17249" y="452754"/>
                </a:lnTo>
                <a:lnTo>
                  <a:pt x="15446" y="450697"/>
                </a:lnTo>
                <a:lnTo>
                  <a:pt x="13033" y="448017"/>
                </a:lnTo>
                <a:lnTo>
                  <a:pt x="12410" y="445046"/>
                </a:lnTo>
                <a:lnTo>
                  <a:pt x="12410" y="420471"/>
                </a:lnTo>
                <a:lnTo>
                  <a:pt x="13033" y="417512"/>
                </a:lnTo>
                <a:lnTo>
                  <a:pt x="15446" y="414820"/>
                </a:lnTo>
                <a:lnTo>
                  <a:pt x="17249" y="412749"/>
                </a:lnTo>
                <a:lnTo>
                  <a:pt x="20107" y="411416"/>
                </a:lnTo>
                <a:lnTo>
                  <a:pt x="43729" y="411416"/>
                </a:lnTo>
                <a:lnTo>
                  <a:pt x="40757" y="407288"/>
                </a:lnTo>
                <a:lnTo>
                  <a:pt x="36248" y="402793"/>
                </a:lnTo>
                <a:lnTo>
                  <a:pt x="30775" y="400291"/>
                </a:lnTo>
                <a:close/>
              </a:path>
              <a:path w="686435" h="467994">
                <a:moveTo>
                  <a:pt x="28743" y="440918"/>
                </a:moveTo>
                <a:lnTo>
                  <a:pt x="22075" y="447471"/>
                </a:lnTo>
                <a:lnTo>
                  <a:pt x="27638" y="452932"/>
                </a:lnTo>
                <a:lnTo>
                  <a:pt x="26482" y="453732"/>
                </a:lnTo>
                <a:lnTo>
                  <a:pt x="25047" y="454101"/>
                </a:lnTo>
                <a:lnTo>
                  <a:pt x="44022" y="454101"/>
                </a:lnTo>
                <a:lnTo>
                  <a:pt x="47196" y="449440"/>
                </a:lnTo>
                <a:lnTo>
                  <a:pt x="47148" y="445668"/>
                </a:lnTo>
                <a:lnTo>
                  <a:pt x="33467" y="445668"/>
                </a:lnTo>
                <a:lnTo>
                  <a:pt x="28743" y="440918"/>
                </a:lnTo>
                <a:close/>
              </a:path>
              <a:path w="686435" h="467994">
                <a:moveTo>
                  <a:pt x="43729" y="411416"/>
                </a:moveTo>
                <a:lnTo>
                  <a:pt x="26926" y="411416"/>
                </a:lnTo>
                <a:lnTo>
                  <a:pt x="29708" y="412749"/>
                </a:lnTo>
                <a:lnTo>
                  <a:pt x="31498" y="414820"/>
                </a:lnTo>
                <a:lnTo>
                  <a:pt x="33924" y="417512"/>
                </a:lnTo>
                <a:lnTo>
                  <a:pt x="34648" y="420471"/>
                </a:lnTo>
                <a:lnTo>
                  <a:pt x="34583" y="440480"/>
                </a:lnTo>
                <a:lnTo>
                  <a:pt x="34458" y="442887"/>
                </a:lnTo>
                <a:lnTo>
                  <a:pt x="33467" y="445668"/>
                </a:lnTo>
                <a:lnTo>
                  <a:pt x="47148" y="445668"/>
                </a:lnTo>
                <a:lnTo>
                  <a:pt x="47107" y="432752"/>
                </a:lnTo>
                <a:lnTo>
                  <a:pt x="47020" y="425030"/>
                </a:lnTo>
                <a:lnTo>
                  <a:pt x="46346" y="418306"/>
                </a:lnTo>
                <a:lnTo>
                  <a:pt x="44465" y="412439"/>
                </a:lnTo>
                <a:lnTo>
                  <a:pt x="43729" y="411416"/>
                </a:lnTo>
                <a:close/>
              </a:path>
              <a:path w="686435" h="467994">
                <a:moveTo>
                  <a:pt x="84800" y="400824"/>
                </a:moveTo>
                <a:lnTo>
                  <a:pt x="59781" y="400824"/>
                </a:lnTo>
                <a:lnTo>
                  <a:pt x="59781" y="464692"/>
                </a:lnTo>
                <a:lnTo>
                  <a:pt x="72265" y="464692"/>
                </a:lnTo>
                <a:lnTo>
                  <a:pt x="72265" y="439216"/>
                </a:lnTo>
                <a:lnTo>
                  <a:pt x="94945" y="439216"/>
                </a:lnTo>
                <a:lnTo>
                  <a:pt x="93881" y="437159"/>
                </a:lnTo>
                <a:lnTo>
                  <a:pt x="100040" y="434911"/>
                </a:lnTo>
                <a:lnTo>
                  <a:pt x="105527" y="429361"/>
                </a:lnTo>
                <a:lnTo>
                  <a:pt x="105527" y="428802"/>
                </a:lnTo>
                <a:lnTo>
                  <a:pt x="72265" y="428802"/>
                </a:lnTo>
                <a:lnTo>
                  <a:pt x="72265" y="411949"/>
                </a:lnTo>
                <a:lnTo>
                  <a:pt x="103545" y="411949"/>
                </a:lnTo>
                <a:lnTo>
                  <a:pt x="100045" y="406603"/>
                </a:lnTo>
                <a:lnTo>
                  <a:pt x="93531" y="402380"/>
                </a:lnTo>
                <a:lnTo>
                  <a:pt x="84800" y="400824"/>
                </a:lnTo>
                <a:close/>
              </a:path>
              <a:path w="686435" h="467994">
                <a:moveTo>
                  <a:pt x="94945" y="439216"/>
                </a:moveTo>
                <a:lnTo>
                  <a:pt x="81219" y="439216"/>
                </a:lnTo>
                <a:lnTo>
                  <a:pt x="93703" y="464692"/>
                </a:lnTo>
                <a:lnTo>
                  <a:pt x="108118" y="464692"/>
                </a:lnTo>
                <a:lnTo>
                  <a:pt x="94945" y="439216"/>
                </a:lnTo>
                <a:close/>
              </a:path>
              <a:path w="686435" h="467994">
                <a:moveTo>
                  <a:pt x="103545" y="411949"/>
                </a:moveTo>
                <a:lnTo>
                  <a:pt x="89474" y="411949"/>
                </a:lnTo>
                <a:lnTo>
                  <a:pt x="93068" y="415455"/>
                </a:lnTo>
                <a:lnTo>
                  <a:pt x="93068" y="425310"/>
                </a:lnTo>
                <a:lnTo>
                  <a:pt x="89474" y="428802"/>
                </a:lnTo>
                <a:lnTo>
                  <a:pt x="105527" y="428802"/>
                </a:lnTo>
                <a:lnTo>
                  <a:pt x="105527" y="420382"/>
                </a:lnTo>
                <a:lnTo>
                  <a:pt x="104119" y="412826"/>
                </a:lnTo>
                <a:lnTo>
                  <a:pt x="103545" y="411949"/>
                </a:lnTo>
                <a:close/>
              </a:path>
              <a:path w="686435" h="467994">
                <a:moveTo>
                  <a:pt x="148161" y="400824"/>
                </a:moveTo>
                <a:lnTo>
                  <a:pt x="118468" y="400824"/>
                </a:lnTo>
                <a:lnTo>
                  <a:pt x="118468" y="464680"/>
                </a:lnTo>
                <a:lnTo>
                  <a:pt x="148161" y="464680"/>
                </a:lnTo>
                <a:lnTo>
                  <a:pt x="154155" y="462813"/>
                </a:lnTo>
                <a:lnTo>
                  <a:pt x="158384" y="458584"/>
                </a:lnTo>
                <a:lnTo>
                  <a:pt x="161897" y="453567"/>
                </a:lnTo>
                <a:lnTo>
                  <a:pt x="130952" y="453567"/>
                </a:lnTo>
                <a:lnTo>
                  <a:pt x="130952" y="411949"/>
                </a:lnTo>
                <a:lnTo>
                  <a:pt x="161953" y="411949"/>
                </a:lnTo>
                <a:lnTo>
                  <a:pt x="158384" y="406920"/>
                </a:lnTo>
                <a:lnTo>
                  <a:pt x="154155" y="402716"/>
                </a:lnTo>
                <a:lnTo>
                  <a:pt x="148161" y="400824"/>
                </a:lnTo>
                <a:close/>
              </a:path>
              <a:path w="686435" h="467994">
                <a:moveTo>
                  <a:pt x="161953" y="411949"/>
                </a:moveTo>
                <a:lnTo>
                  <a:pt x="144655" y="411949"/>
                </a:lnTo>
                <a:lnTo>
                  <a:pt x="147526" y="413283"/>
                </a:lnTo>
                <a:lnTo>
                  <a:pt x="149685" y="415886"/>
                </a:lnTo>
                <a:lnTo>
                  <a:pt x="152009" y="418757"/>
                </a:lnTo>
                <a:lnTo>
                  <a:pt x="152377" y="422808"/>
                </a:lnTo>
                <a:lnTo>
                  <a:pt x="152377" y="442175"/>
                </a:lnTo>
                <a:lnTo>
                  <a:pt x="152009" y="446747"/>
                </a:lnTo>
                <a:lnTo>
                  <a:pt x="149685" y="449618"/>
                </a:lnTo>
                <a:lnTo>
                  <a:pt x="147526" y="452221"/>
                </a:lnTo>
                <a:lnTo>
                  <a:pt x="144655" y="453567"/>
                </a:lnTo>
                <a:lnTo>
                  <a:pt x="161897" y="453567"/>
                </a:lnTo>
                <a:lnTo>
                  <a:pt x="162414" y="452829"/>
                </a:lnTo>
                <a:lnTo>
                  <a:pt x="164296" y="446444"/>
                </a:lnTo>
                <a:lnTo>
                  <a:pt x="164835" y="439605"/>
                </a:lnTo>
                <a:lnTo>
                  <a:pt x="164835" y="425456"/>
                </a:lnTo>
                <a:lnTo>
                  <a:pt x="164282" y="418757"/>
                </a:lnTo>
                <a:lnTo>
                  <a:pt x="162414" y="412599"/>
                </a:lnTo>
                <a:lnTo>
                  <a:pt x="161953" y="411949"/>
                </a:lnTo>
                <a:close/>
              </a:path>
              <a:path w="686435" h="467994">
                <a:moveTo>
                  <a:pt x="190058" y="400824"/>
                </a:moveTo>
                <a:lnTo>
                  <a:pt x="177587" y="400824"/>
                </a:lnTo>
                <a:lnTo>
                  <a:pt x="177587" y="464692"/>
                </a:lnTo>
                <a:lnTo>
                  <a:pt x="190058" y="464692"/>
                </a:lnTo>
                <a:lnTo>
                  <a:pt x="190058" y="400824"/>
                </a:lnTo>
                <a:close/>
              </a:path>
              <a:path w="686435" h="467994">
                <a:moveTo>
                  <a:pt x="239270" y="400291"/>
                </a:moveTo>
                <a:lnTo>
                  <a:pt x="232984" y="400291"/>
                </a:lnTo>
                <a:lnTo>
                  <a:pt x="227244" y="402628"/>
                </a:lnTo>
                <a:lnTo>
                  <a:pt x="222938" y="406920"/>
                </a:lnTo>
                <a:lnTo>
                  <a:pt x="219465" y="411587"/>
                </a:lnTo>
                <a:lnTo>
                  <a:pt x="217682" y="417012"/>
                </a:lnTo>
                <a:lnTo>
                  <a:pt x="217025" y="423849"/>
                </a:lnTo>
                <a:lnTo>
                  <a:pt x="217025" y="441655"/>
                </a:lnTo>
                <a:lnTo>
                  <a:pt x="232984" y="465226"/>
                </a:lnTo>
                <a:lnTo>
                  <a:pt x="239270" y="465226"/>
                </a:lnTo>
                <a:lnTo>
                  <a:pt x="247241" y="463943"/>
                </a:lnTo>
                <a:lnTo>
                  <a:pt x="253834" y="460221"/>
                </a:lnTo>
                <a:lnTo>
                  <a:pt x="254719" y="459130"/>
                </a:lnTo>
                <a:lnTo>
                  <a:pt x="235041" y="459130"/>
                </a:lnTo>
                <a:lnTo>
                  <a:pt x="231003" y="457517"/>
                </a:lnTo>
                <a:lnTo>
                  <a:pt x="224196" y="450507"/>
                </a:lnTo>
                <a:lnTo>
                  <a:pt x="223760" y="446214"/>
                </a:lnTo>
                <a:lnTo>
                  <a:pt x="223760" y="419303"/>
                </a:lnTo>
                <a:lnTo>
                  <a:pt x="224196" y="414997"/>
                </a:lnTo>
                <a:lnTo>
                  <a:pt x="228234" y="410883"/>
                </a:lnTo>
                <a:lnTo>
                  <a:pt x="231003" y="408000"/>
                </a:lnTo>
                <a:lnTo>
                  <a:pt x="235041" y="406387"/>
                </a:lnTo>
                <a:lnTo>
                  <a:pt x="254723" y="406387"/>
                </a:lnTo>
                <a:lnTo>
                  <a:pt x="253839" y="405291"/>
                </a:lnTo>
                <a:lnTo>
                  <a:pt x="247271" y="401572"/>
                </a:lnTo>
                <a:lnTo>
                  <a:pt x="239270" y="400291"/>
                </a:lnTo>
                <a:close/>
              </a:path>
              <a:path w="686435" h="467994">
                <a:moveTo>
                  <a:pt x="261407" y="446214"/>
                </a:moveTo>
                <a:lnTo>
                  <a:pt x="254599" y="446214"/>
                </a:lnTo>
                <a:lnTo>
                  <a:pt x="252898" y="454024"/>
                </a:lnTo>
                <a:lnTo>
                  <a:pt x="247246" y="459130"/>
                </a:lnTo>
                <a:lnTo>
                  <a:pt x="254719" y="459130"/>
                </a:lnTo>
                <a:lnTo>
                  <a:pt x="258680" y="454248"/>
                </a:lnTo>
                <a:lnTo>
                  <a:pt x="261407" y="446214"/>
                </a:lnTo>
                <a:close/>
              </a:path>
              <a:path w="686435" h="467994">
                <a:moveTo>
                  <a:pt x="254723" y="406387"/>
                </a:moveTo>
                <a:lnTo>
                  <a:pt x="247246" y="406387"/>
                </a:lnTo>
                <a:lnTo>
                  <a:pt x="252720" y="411505"/>
                </a:lnTo>
                <a:lnTo>
                  <a:pt x="254409" y="419303"/>
                </a:lnTo>
                <a:lnTo>
                  <a:pt x="261407" y="419303"/>
                </a:lnTo>
                <a:lnTo>
                  <a:pt x="258657" y="411264"/>
                </a:lnTo>
                <a:lnTo>
                  <a:pt x="254723" y="406387"/>
                </a:lnTo>
                <a:close/>
              </a:path>
              <a:path w="686435" h="467994">
                <a:moveTo>
                  <a:pt x="302770" y="400291"/>
                </a:moveTo>
                <a:lnTo>
                  <a:pt x="290032" y="400291"/>
                </a:lnTo>
                <a:lnTo>
                  <a:pt x="284406" y="402628"/>
                </a:lnTo>
                <a:lnTo>
                  <a:pt x="280088" y="406920"/>
                </a:lnTo>
                <a:lnTo>
                  <a:pt x="276615" y="411587"/>
                </a:lnTo>
                <a:lnTo>
                  <a:pt x="274832" y="417012"/>
                </a:lnTo>
                <a:lnTo>
                  <a:pt x="274175" y="423849"/>
                </a:lnTo>
                <a:lnTo>
                  <a:pt x="274175" y="441655"/>
                </a:lnTo>
                <a:lnTo>
                  <a:pt x="290032" y="465226"/>
                </a:lnTo>
                <a:lnTo>
                  <a:pt x="302770" y="465226"/>
                </a:lnTo>
                <a:lnTo>
                  <a:pt x="308435" y="462889"/>
                </a:lnTo>
                <a:lnTo>
                  <a:pt x="312207" y="459117"/>
                </a:lnTo>
                <a:lnTo>
                  <a:pt x="292191" y="459117"/>
                </a:lnTo>
                <a:lnTo>
                  <a:pt x="288153" y="457428"/>
                </a:lnTo>
                <a:lnTo>
                  <a:pt x="285384" y="454558"/>
                </a:lnTo>
                <a:lnTo>
                  <a:pt x="281333" y="450418"/>
                </a:lnTo>
                <a:lnTo>
                  <a:pt x="280901" y="446125"/>
                </a:lnTo>
                <a:lnTo>
                  <a:pt x="280901" y="419392"/>
                </a:lnTo>
                <a:lnTo>
                  <a:pt x="281333" y="415086"/>
                </a:lnTo>
                <a:lnTo>
                  <a:pt x="285384" y="410959"/>
                </a:lnTo>
                <a:lnTo>
                  <a:pt x="288153" y="408101"/>
                </a:lnTo>
                <a:lnTo>
                  <a:pt x="292191" y="406387"/>
                </a:lnTo>
                <a:lnTo>
                  <a:pt x="312205" y="406387"/>
                </a:lnTo>
                <a:lnTo>
                  <a:pt x="308435" y="402628"/>
                </a:lnTo>
                <a:lnTo>
                  <a:pt x="302770" y="400291"/>
                </a:lnTo>
                <a:close/>
              </a:path>
              <a:path w="686435" h="467994">
                <a:moveTo>
                  <a:pt x="312205" y="406387"/>
                </a:moveTo>
                <a:lnTo>
                  <a:pt x="300637" y="406387"/>
                </a:lnTo>
                <a:lnTo>
                  <a:pt x="304675" y="408101"/>
                </a:lnTo>
                <a:lnTo>
                  <a:pt x="307431" y="410959"/>
                </a:lnTo>
                <a:lnTo>
                  <a:pt x="311483" y="415086"/>
                </a:lnTo>
                <a:lnTo>
                  <a:pt x="311940" y="419392"/>
                </a:lnTo>
                <a:lnTo>
                  <a:pt x="311940" y="446125"/>
                </a:lnTo>
                <a:lnTo>
                  <a:pt x="311483" y="450418"/>
                </a:lnTo>
                <a:lnTo>
                  <a:pt x="307431" y="454558"/>
                </a:lnTo>
                <a:lnTo>
                  <a:pt x="304675" y="457428"/>
                </a:lnTo>
                <a:lnTo>
                  <a:pt x="300637" y="459117"/>
                </a:lnTo>
                <a:lnTo>
                  <a:pt x="312207" y="459117"/>
                </a:lnTo>
                <a:lnTo>
                  <a:pt x="312740" y="458584"/>
                </a:lnTo>
                <a:lnTo>
                  <a:pt x="316213" y="453917"/>
                </a:lnTo>
                <a:lnTo>
                  <a:pt x="317996" y="448492"/>
                </a:lnTo>
                <a:lnTo>
                  <a:pt x="318653" y="441655"/>
                </a:lnTo>
                <a:lnTo>
                  <a:pt x="318653" y="423849"/>
                </a:lnTo>
                <a:lnTo>
                  <a:pt x="317996" y="417012"/>
                </a:lnTo>
                <a:lnTo>
                  <a:pt x="316213" y="411587"/>
                </a:lnTo>
                <a:lnTo>
                  <a:pt x="312740" y="406920"/>
                </a:lnTo>
                <a:lnTo>
                  <a:pt x="312205" y="406387"/>
                </a:lnTo>
                <a:close/>
              </a:path>
              <a:path w="686435" h="467994">
                <a:moveTo>
                  <a:pt x="340756" y="400824"/>
                </a:moveTo>
                <a:lnTo>
                  <a:pt x="333936" y="400824"/>
                </a:lnTo>
                <a:lnTo>
                  <a:pt x="333936" y="443610"/>
                </a:lnTo>
                <a:lnTo>
                  <a:pt x="335597" y="452367"/>
                </a:lnTo>
                <a:lnTo>
                  <a:pt x="340218" y="459200"/>
                </a:lnTo>
                <a:lnTo>
                  <a:pt x="347261" y="463642"/>
                </a:lnTo>
                <a:lnTo>
                  <a:pt x="356187" y="465226"/>
                </a:lnTo>
                <a:lnTo>
                  <a:pt x="365126" y="463642"/>
                </a:lnTo>
                <a:lnTo>
                  <a:pt x="372200" y="459200"/>
                </a:lnTo>
                <a:lnTo>
                  <a:pt x="346852" y="459130"/>
                </a:lnTo>
                <a:lnTo>
                  <a:pt x="340756" y="452754"/>
                </a:lnTo>
                <a:lnTo>
                  <a:pt x="340756" y="400824"/>
                </a:lnTo>
                <a:close/>
              </a:path>
              <a:path w="686435" h="467994">
                <a:moveTo>
                  <a:pt x="378526" y="400824"/>
                </a:moveTo>
                <a:lnTo>
                  <a:pt x="371706" y="400824"/>
                </a:lnTo>
                <a:lnTo>
                  <a:pt x="371706" y="452754"/>
                </a:lnTo>
                <a:lnTo>
                  <a:pt x="365508" y="459130"/>
                </a:lnTo>
                <a:lnTo>
                  <a:pt x="372247" y="459130"/>
                </a:lnTo>
                <a:lnTo>
                  <a:pt x="376852" y="452367"/>
                </a:lnTo>
                <a:lnTo>
                  <a:pt x="378526" y="443610"/>
                </a:lnTo>
                <a:lnTo>
                  <a:pt x="378526" y="400824"/>
                </a:lnTo>
                <a:close/>
              </a:path>
              <a:path w="686435" h="467994">
                <a:moveTo>
                  <a:pt x="402592" y="400824"/>
                </a:moveTo>
                <a:lnTo>
                  <a:pt x="396115" y="400824"/>
                </a:lnTo>
                <a:lnTo>
                  <a:pt x="396115" y="464680"/>
                </a:lnTo>
                <a:lnTo>
                  <a:pt x="402935" y="464680"/>
                </a:lnTo>
                <a:lnTo>
                  <a:pt x="402935" y="413473"/>
                </a:lnTo>
                <a:lnTo>
                  <a:pt x="410998" y="413473"/>
                </a:lnTo>
                <a:lnTo>
                  <a:pt x="402592" y="400824"/>
                </a:lnTo>
                <a:close/>
              </a:path>
              <a:path w="686435" h="467994">
                <a:moveTo>
                  <a:pt x="410998" y="413473"/>
                </a:moveTo>
                <a:lnTo>
                  <a:pt x="402935" y="413473"/>
                </a:lnTo>
                <a:lnTo>
                  <a:pt x="436857" y="464680"/>
                </a:lnTo>
                <a:lnTo>
                  <a:pt x="443296" y="464680"/>
                </a:lnTo>
                <a:lnTo>
                  <a:pt x="443296" y="451853"/>
                </a:lnTo>
                <a:lnTo>
                  <a:pt x="436501" y="451853"/>
                </a:lnTo>
                <a:lnTo>
                  <a:pt x="410998" y="413473"/>
                </a:lnTo>
                <a:close/>
              </a:path>
              <a:path w="686435" h="467994">
                <a:moveTo>
                  <a:pt x="443296" y="400824"/>
                </a:moveTo>
                <a:lnTo>
                  <a:pt x="436501" y="400824"/>
                </a:lnTo>
                <a:lnTo>
                  <a:pt x="436501" y="451853"/>
                </a:lnTo>
                <a:lnTo>
                  <a:pt x="443296" y="451853"/>
                </a:lnTo>
                <a:lnTo>
                  <a:pt x="443296" y="400824"/>
                </a:lnTo>
                <a:close/>
              </a:path>
              <a:path w="686435" h="467994">
                <a:moveTo>
                  <a:pt x="481739" y="400291"/>
                </a:moveTo>
                <a:lnTo>
                  <a:pt x="475452" y="400291"/>
                </a:lnTo>
                <a:lnTo>
                  <a:pt x="469712" y="402628"/>
                </a:lnTo>
                <a:lnTo>
                  <a:pt x="465407" y="406920"/>
                </a:lnTo>
                <a:lnTo>
                  <a:pt x="461926" y="411587"/>
                </a:lnTo>
                <a:lnTo>
                  <a:pt x="460139" y="417012"/>
                </a:lnTo>
                <a:lnTo>
                  <a:pt x="459481" y="423849"/>
                </a:lnTo>
                <a:lnTo>
                  <a:pt x="459481" y="441655"/>
                </a:lnTo>
                <a:lnTo>
                  <a:pt x="475452" y="465226"/>
                </a:lnTo>
                <a:lnTo>
                  <a:pt x="481739" y="465226"/>
                </a:lnTo>
                <a:lnTo>
                  <a:pt x="489709" y="463943"/>
                </a:lnTo>
                <a:lnTo>
                  <a:pt x="496303" y="460221"/>
                </a:lnTo>
                <a:lnTo>
                  <a:pt x="497187" y="459130"/>
                </a:lnTo>
                <a:lnTo>
                  <a:pt x="477497" y="459130"/>
                </a:lnTo>
                <a:lnTo>
                  <a:pt x="473471" y="457517"/>
                </a:lnTo>
                <a:lnTo>
                  <a:pt x="469989" y="453917"/>
                </a:lnTo>
                <a:lnTo>
                  <a:pt x="466651" y="450507"/>
                </a:lnTo>
                <a:lnTo>
                  <a:pt x="466228" y="446214"/>
                </a:lnTo>
                <a:lnTo>
                  <a:pt x="466228" y="419303"/>
                </a:lnTo>
                <a:lnTo>
                  <a:pt x="466651" y="414997"/>
                </a:lnTo>
                <a:lnTo>
                  <a:pt x="470703" y="410883"/>
                </a:lnTo>
                <a:lnTo>
                  <a:pt x="473471" y="408000"/>
                </a:lnTo>
                <a:lnTo>
                  <a:pt x="477497" y="406387"/>
                </a:lnTo>
                <a:lnTo>
                  <a:pt x="497187" y="406387"/>
                </a:lnTo>
                <a:lnTo>
                  <a:pt x="496303" y="405291"/>
                </a:lnTo>
                <a:lnTo>
                  <a:pt x="489734" y="401572"/>
                </a:lnTo>
                <a:lnTo>
                  <a:pt x="481739" y="400291"/>
                </a:lnTo>
                <a:close/>
              </a:path>
              <a:path w="686435" h="467994">
                <a:moveTo>
                  <a:pt x="503875" y="446214"/>
                </a:moveTo>
                <a:lnTo>
                  <a:pt x="497068" y="446214"/>
                </a:lnTo>
                <a:lnTo>
                  <a:pt x="495366" y="454024"/>
                </a:lnTo>
                <a:lnTo>
                  <a:pt x="489714" y="459130"/>
                </a:lnTo>
                <a:lnTo>
                  <a:pt x="497187" y="459130"/>
                </a:lnTo>
                <a:lnTo>
                  <a:pt x="501148" y="454248"/>
                </a:lnTo>
                <a:lnTo>
                  <a:pt x="503875" y="446214"/>
                </a:lnTo>
                <a:close/>
              </a:path>
              <a:path w="686435" h="467994">
                <a:moveTo>
                  <a:pt x="497187" y="406387"/>
                </a:moveTo>
                <a:lnTo>
                  <a:pt x="489714" y="406387"/>
                </a:lnTo>
                <a:lnTo>
                  <a:pt x="495175" y="411505"/>
                </a:lnTo>
                <a:lnTo>
                  <a:pt x="496877" y="419303"/>
                </a:lnTo>
                <a:lnTo>
                  <a:pt x="503875" y="419303"/>
                </a:lnTo>
                <a:lnTo>
                  <a:pt x="501123" y="411264"/>
                </a:lnTo>
                <a:lnTo>
                  <a:pt x="497187" y="406387"/>
                </a:lnTo>
                <a:close/>
              </a:path>
              <a:path w="686435" h="467994">
                <a:moveTo>
                  <a:pt x="525782" y="400811"/>
                </a:moveTo>
                <a:lnTo>
                  <a:pt x="518963" y="400811"/>
                </a:lnTo>
                <a:lnTo>
                  <a:pt x="518963" y="464680"/>
                </a:lnTo>
                <a:lnTo>
                  <a:pt x="525782" y="464680"/>
                </a:lnTo>
                <a:lnTo>
                  <a:pt x="525782" y="400811"/>
                </a:lnTo>
                <a:close/>
              </a:path>
              <a:path w="686435" h="467994">
                <a:moveTo>
                  <a:pt x="551081" y="400824"/>
                </a:moveTo>
                <a:lnTo>
                  <a:pt x="544261" y="400824"/>
                </a:lnTo>
                <a:lnTo>
                  <a:pt x="544261" y="464680"/>
                </a:lnTo>
                <a:lnTo>
                  <a:pt x="583745" y="464680"/>
                </a:lnTo>
                <a:lnTo>
                  <a:pt x="583745" y="458584"/>
                </a:lnTo>
                <a:lnTo>
                  <a:pt x="551081" y="458584"/>
                </a:lnTo>
                <a:lnTo>
                  <a:pt x="551081" y="400824"/>
                </a:lnTo>
                <a:close/>
              </a:path>
              <a:path w="686435" h="467994">
                <a:moveTo>
                  <a:pt x="345404" y="13969"/>
                </a:moveTo>
                <a:lnTo>
                  <a:pt x="340337" y="13969"/>
                </a:lnTo>
                <a:lnTo>
                  <a:pt x="340337" y="50114"/>
                </a:lnTo>
                <a:lnTo>
                  <a:pt x="336933" y="53797"/>
                </a:lnTo>
                <a:lnTo>
                  <a:pt x="330202" y="53797"/>
                </a:lnTo>
                <a:lnTo>
                  <a:pt x="330202" y="58635"/>
                </a:lnTo>
                <a:lnTo>
                  <a:pt x="338597" y="58140"/>
                </a:lnTo>
                <a:lnTo>
                  <a:pt x="343512" y="54228"/>
                </a:lnTo>
                <a:lnTo>
                  <a:pt x="344896" y="46786"/>
                </a:lnTo>
                <a:lnTo>
                  <a:pt x="455513" y="46786"/>
                </a:lnTo>
                <a:lnTo>
                  <a:pt x="459018" y="42583"/>
                </a:lnTo>
                <a:lnTo>
                  <a:pt x="440400" y="42583"/>
                </a:lnTo>
                <a:lnTo>
                  <a:pt x="439797" y="41795"/>
                </a:lnTo>
                <a:lnTo>
                  <a:pt x="357317" y="41795"/>
                </a:lnTo>
                <a:lnTo>
                  <a:pt x="345404" y="41719"/>
                </a:lnTo>
                <a:lnTo>
                  <a:pt x="345404" y="13969"/>
                </a:lnTo>
                <a:close/>
              </a:path>
              <a:path w="686435" h="467994">
                <a:moveTo>
                  <a:pt x="459302" y="18224"/>
                </a:moveTo>
                <a:lnTo>
                  <a:pt x="452542" y="18224"/>
                </a:lnTo>
                <a:lnTo>
                  <a:pt x="455793" y="22644"/>
                </a:lnTo>
                <a:lnTo>
                  <a:pt x="455736" y="38404"/>
                </a:lnTo>
                <a:lnTo>
                  <a:pt x="452605" y="42583"/>
                </a:lnTo>
                <a:lnTo>
                  <a:pt x="459018" y="42583"/>
                </a:lnTo>
                <a:lnTo>
                  <a:pt x="461368" y="39763"/>
                </a:lnTo>
                <a:lnTo>
                  <a:pt x="461266" y="20434"/>
                </a:lnTo>
                <a:lnTo>
                  <a:pt x="459302" y="18224"/>
                </a:lnTo>
                <a:close/>
              </a:path>
              <a:path w="686435" h="467994">
                <a:moveTo>
                  <a:pt x="372087" y="76"/>
                </a:moveTo>
                <a:lnTo>
                  <a:pt x="366753" y="76"/>
                </a:lnTo>
                <a:lnTo>
                  <a:pt x="366753" y="41795"/>
                </a:lnTo>
                <a:lnTo>
                  <a:pt x="371020" y="41795"/>
                </a:lnTo>
                <a:lnTo>
                  <a:pt x="374536" y="33693"/>
                </a:lnTo>
                <a:lnTo>
                  <a:pt x="370931" y="33693"/>
                </a:lnTo>
                <a:lnTo>
                  <a:pt x="372087" y="76"/>
                </a:lnTo>
                <a:close/>
              </a:path>
              <a:path w="686435" h="467994">
                <a:moveTo>
                  <a:pt x="406065" y="18503"/>
                </a:moveTo>
                <a:lnTo>
                  <a:pt x="402389" y="18503"/>
                </a:lnTo>
                <a:lnTo>
                  <a:pt x="407012" y="26034"/>
                </a:lnTo>
                <a:lnTo>
                  <a:pt x="406936" y="40208"/>
                </a:lnTo>
                <a:lnTo>
                  <a:pt x="406809" y="41795"/>
                </a:lnTo>
                <a:lnTo>
                  <a:pt x="439797" y="41795"/>
                </a:lnTo>
                <a:lnTo>
                  <a:pt x="412143" y="41719"/>
                </a:lnTo>
                <a:lnTo>
                  <a:pt x="412174" y="37960"/>
                </a:lnTo>
                <a:lnTo>
                  <a:pt x="411134" y="27704"/>
                </a:lnTo>
                <a:lnTo>
                  <a:pt x="407874" y="20037"/>
                </a:lnTo>
                <a:lnTo>
                  <a:pt x="406065" y="18503"/>
                </a:lnTo>
                <a:close/>
              </a:path>
              <a:path w="686435" h="467994">
                <a:moveTo>
                  <a:pt x="455577" y="14033"/>
                </a:moveTo>
                <a:lnTo>
                  <a:pt x="436997" y="14033"/>
                </a:lnTo>
                <a:lnTo>
                  <a:pt x="431142" y="21043"/>
                </a:lnTo>
                <a:lnTo>
                  <a:pt x="431142" y="35077"/>
                </a:lnTo>
                <a:lnTo>
                  <a:pt x="432374" y="38823"/>
                </a:lnTo>
                <a:lnTo>
                  <a:pt x="434749" y="41719"/>
                </a:lnTo>
                <a:lnTo>
                  <a:pt x="439738" y="41719"/>
                </a:lnTo>
                <a:lnTo>
                  <a:pt x="436857" y="37960"/>
                </a:lnTo>
                <a:lnTo>
                  <a:pt x="436857" y="23063"/>
                </a:lnTo>
                <a:lnTo>
                  <a:pt x="440184" y="18224"/>
                </a:lnTo>
                <a:lnTo>
                  <a:pt x="459302" y="18224"/>
                </a:lnTo>
                <a:lnTo>
                  <a:pt x="455577" y="14033"/>
                </a:lnTo>
                <a:close/>
              </a:path>
              <a:path w="686435" h="467994">
                <a:moveTo>
                  <a:pt x="394795" y="13881"/>
                </a:moveTo>
                <a:lnTo>
                  <a:pt x="387885" y="15290"/>
                </a:lnTo>
                <a:lnTo>
                  <a:pt x="381268" y="19291"/>
                </a:lnTo>
                <a:lnTo>
                  <a:pt x="375448" y="25539"/>
                </a:lnTo>
                <a:lnTo>
                  <a:pt x="370931" y="33693"/>
                </a:lnTo>
                <a:lnTo>
                  <a:pt x="374536" y="33693"/>
                </a:lnTo>
                <a:lnTo>
                  <a:pt x="374824" y="33028"/>
                </a:lnTo>
                <a:lnTo>
                  <a:pt x="380563" y="25592"/>
                </a:lnTo>
                <a:lnTo>
                  <a:pt x="387385" y="20434"/>
                </a:lnTo>
                <a:lnTo>
                  <a:pt x="394439" y="18503"/>
                </a:lnTo>
                <a:lnTo>
                  <a:pt x="406065" y="18503"/>
                </a:lnTo>
                <a:lnTo>
                  <a:pt x="402430" y="15423"/>
                </a:lnTo>
                <a:lnTo>
                  <a:pt x="394795" y="13881"/>
                </a:lnTo>
                <a:close/>
              </a:path>
              <a:path w="686435" h="467994">
                <a:moveTo>
                  <a:pt x="444160" y="2603"/>
                </a:moveTo>
                <a:lnTo>
                  <a:pt x="439029" y="2603"/>
                </a:lnTo>
                <a:lnTo>
                  <a:pt x="439029" y="8750"/>
                </a:lnTo>
                <a:lnTo>
                  <a:pt x="444160" y="8750"/>
                </a:lnTo>
                <a:lnTo>
                  <a:pt x="444160" y="2603"/>
                </a:lnTo>
                <a:close/>
              </a:path>
              <a:path w="686435" h="467994">
                <a:moveTo>
                  <a:pt x="453634" y="2603"/>
                </a:moveTo>
                <a:lnTo>
                  <a:pt x="448503" y="2603"/>
                </a:lnTo>
                <a:lnTo>
                  <a:pt x="448503" y="8750"/>
                </a:lnTo>
                <a:lnTo>
                  <a:pt x="453634" y="8750"/>
                </a:lnTo>
                <a:lnTo>
                  <a:pt x="453634" y="2603"/>
                </a:lnTo>
                <a:close/>
              </a:path>
              <a:path w="686435" h="467994">
                <a:moveTo>
                  <a:pt x="478818" y="13969"/>
                </a:moveTo>
                <a:lnTo>
                  <a:pt x="473751" y="13969"/>
                </a:lnTo>
                <a:lnTo>
                  <a:pt x="473751" y="33908"/>
                </a:lnTo>
                <a:lnTo>
                  <a:pt x="475333" y="43963"/>
                </a:lnTo>
                <a:lnTo>
                  <a:pt x="479677" y="51830"/>
                </a:lnTo>
                <a:lnTo>
                  <a:pt x="486175" y="56956"/>
                </a:lnTo>
                <a:lnTo>
                  <a:pt x="494223" y="58788"/>
                </a:lnTo>
                <a:lnTo>
                  <a:pt x="502249" y="58788"/>
                </a:lnTo>
                <a:lnTo>
                  <a:pt x="509258" y="53873"/>
                </a:lnTo>
                <a:lnTo>
                  <a:pt x="494223" y="53873"/>
                </a:lnTo>
                <a:lnTo>
                  <a:pt x="487819" y="52375"/>
                </a:lnTo>
                <a:lnTo>
                  <a:pt x="482968" y="48131"/>
                </a:lnTo>
                <a:lnTo>
                  <a:pt x="479989" y="41719"/>
                </a:lnTo>
                <a:lnTo>
                  <a:pt x="479872" y="41351"/>
                </a:lnTo>
                <a:lnTo>
                  <a:pt x="478945" y="33908"/>
                </a:lnTo>
                <a:lnTo>
                  <a:pt x="478818" y="13969"/>
                </a:lnTo>
                <a:close/>
              </a:path>
              <a:path w="686435" h="467994">
                <a:moveTo>
                  <a:pt x="615978" y="51638"/>
                </a:moveTo>
                <a:lnTo>
                  <a:pt x="610860" y="51638"/>
                </a:lnTo>
                <a:lnTo>
                  <a:pt x="610860" y="57784"/>
                </a:lnTo>
                <a:lnTo>
                  <a:pt x="615978" y="57784"/>
                </a:lnTo>
                <a:lnTo>
                  <a:pt x="615978" y="51638"/>
                </a:lnTo>
                <a:close/>
              </a:path>
              <a:path w="686435" h="467994">
                <a:moveTo>
                  <a:pt x="514606" y="13969"/>
                </a:moveTo>
                <a:lnTo>
                  <a:pt x="509399" y="13969"/>
                </a:lnTo>
                <a:lnTo>
                  <a:pt x="509321" y="36728"/>
                </a:lnTo>
                <a:lnTo>
                  <a:pt x="508460" y="47002"/>
                </a:lnTo>
                <a:lnTo>
                  <a:pt x="502961" y="53873"/>
                </a:lnTo>
                <a:lnTo>
                  <a:pt x="509258" y="53873"/>
                </a:lnTo>
                <a:lnTo>
                  <a:pt x="509476" y="53720"/>
                </a:lnTo>
                <a:lnTo>
                  <a:pt x="512663" y="45046"/>
                </a:lnTo>
                <a:lnTo>
                  <a:pt x="661054" y="45046"/>
                </a:lnTo>
                <a:lnTo>
                  <a:pt x="659615" y="42951"/>
                </a:lnTo>
                <a:lnTo>
                  <a:pt x="659301" y="41795"/>
                </a:lnTo>
                <a:lnTo>
                  <a:pt x="563768" y="41795"/>
                </a:lnTo>
                <a:lnTo>
                  <a:pt x="513730" y="41719"/>
                </a:lnTo>
                <a:lnTo>
                  <a:pt x="514299" y="39408"/>
                </a:lnTo>
                <a:lnTo>
                  <a:pt x="514524" y="37464"/>
                </a:lnTo>
                <a:lnTo>
                  <a:pt x="514606" y="13969"/>
                </a:lnTo>
                <a:close/>
              </a:path>
              <a:path w="686435" h="467994">
                <a:moveTo>
                  <a:pt x="661054" y="45046"/>
                </a:moveTo>
                <a:lnTo>
                  <a:pt x="512663" y="45046"/>
                </a:lnTo>
                <a:lnTo>
                  <a:pt x="512867" y="45694"/>
                </a:lnTo>
                <a:lnTo>
                  <a:pt x="512955" y="46786"/>
                </a:lnTo>
                <a:lnTo>
                  <a:pt x="655640" y="46786"/>
                </a:lnTo>
                <a:lnTo>
                  <a:pt x="658383" y="50977"/>
                </a:lnTo>
                <a:lnTo>
                  <a:pt x="662587" y="53073"/>
                </a:lnTo>
                <a:lnTo>
                  <a:pt x="672772" y="53073"/>
                </a:lnTo>
                <a:lnTo>
                  <a:pt x="676468" y="51473"/>
                </a:lnTo>
                <a:lnTo>
                  <a:pt x="678974" y="48526"/>
                </a:lnTo>
                <a:lnTo>
                  <a:pt x="665038" y="48526"/>
                </a:lnTo>
                <a:lnTo>
                  <a:pt x="662650" y="47370"/>
                </a:lnTo>
                <a:lnTo>
                  <a:pt x="661054" y="45046"/>
                </a:lnTo>
                <a:close/>
              </a:path>
              <a:path w="686435" h="467994">
                <a:moveTo>
                  <a:pt x="679162" y="24803"/>
                </a:moveTo>
                <a:lnTo>
                  <a:pt x="671477" y="24803"/>
                </a:lnTo>
                <a:lnTo>
                  <a:pt x="673788" y="25946"/>
                </a:lnTo>
                <a:lnTo>
                  <a:pt x="675376" y="28346"/>
                </a:lnTo>
                <a:lnTo>
                  <a:pt x="676608" y="30302"/>
                </a:lnTo>
                <a:lnTo>
                  <a:pt x="677268" y="32892"/>
                </a:lnTo>
                <a:lnTo>
                  <a:pt x="677268" y="44386"/>
                </a:lnTo>
                <a:lnTo>
                  <a:pt x="674220" y="48526"/>
                </a:lnTo>
                <a:lnTo>
                  <a:pt x="678974" y="48526"/>
                </a:lnTo>
                <a:lnTo>
                  <a:pt x="681815" y="45186"/>
                </a:lnTo>
                <a:lnTo>
                  <a:pt x="683068" y="41512"/>
                </a:lnTo>
                <a:lnTo>
                  <a:pt x="683123" y="31889"/>
                </a:lnTo>
                <a:lnTo>
                  <a:pt x="681891" y="27990"/>
                </a:lnTo>
                <a:lnTo>
                  <a:pt x="679162" y="24803"/>
                </a:lnTo>
                <a:close/>
              </a:path>
              <a:path w="686435" h="467994">
                <a:moveTo>
                  <a:pt x="579453" y="0"/>
                </a:moveTo>
                <a:lnTo>
                  <a:pt x="574398" y="0"/>
                </a:lnTo>
                <a:lnTo>
                  <a:pt x="574295" y="35788"/>
                </a:lnTo>
                <a:lnTo>
                  <a:pt x="574030" y="37464"/>
                </a:lnTo>
                <a:lnTo>
                  <a:pt x="572303" y="40792"/>
                </a:lnTo>
                <a:lnTo>
                  <a:pt x="570271" y="41795"/>
                </a:lnTo>
                <a:lnTo>
                  <a:pt x="659301" y="41795"/>
                </a:lnTo>
                <a:lnTo>
                  <a:pt x="578094" y="41719"/>
                </a:lnTo>
                <a:lnTo>
                  <a:pt x="578960" y="39916"/>
                </a:lnTo>
                <a:lnTo>
                  <a:pt x="579079" y="39484"/>
                </a:lnTo>
                <a:lnTo>
                  <a:pt x="579405" y="37464"/>
                </a:lnTo>
                <a:lnTo>
                  <a:pt x="579453" y="0"/>
                </a:lnTo>
                <a:close/>
              </a:path>
              <a:path w="686435" h="467994">
                <a:moveTo>
                  <a:pt x="533987" y="13969"/>
                </a:moveTo>
                <a:lnTo>
                  <a:pt x="528919" y="13969"/>
                </a:lnTo>
                <a:lnTo>
                  <a:pt x="528919" y="39484"/>
                </a:lnTo>
                <a:lnTo>
                  <a:pt x="527395" y="41719"/>
                </a:lnTo>
                <a:lnTo>
                  <a:pt x="532602" y="41719"/>
                </a:lnTo>
                <a:lnTo>
                  <a:pt x="533469" y="39916"/>
                </a:lnTo>
                <a:lnTo>
                  <a:pt x="533590" y="39484"/>
                </a:lnTo>
                <a:lnTo>
                  <a:pt x="533937" y="37464"/>
                </a:lnTo>
                <a:lnTo>
                  <a:pt x="533987" y="13969"/>
                </a:lnTo>
                <a:close/>
              </a:path>
              <a:path w="686435" h="467994">
                <a:moveTo>
                  <a:pt x="553570" y="13969"/>
                </a:moveTo>
                <a:lnTo>
                  <a:pt x="548515" y="13969"/>
                </a:lnTo>
                <a:lnTo>
                  <a:pt x="548456" y="39484"/>
                </a:lnTo>
                <a:lnTo>
                  <a:pt x="546712" y="41719"/>
                </a:lnTo>
                <a:lnTo>
                  <a:pt x="552135" y="41719"/>
                </a:lnTo>
                <a:lnTo>
                  <a:pt x="553002" y="39916"/>
                </a:lnTo>
                <a:lnTo>
                  <a:pt x="553128" y="39484"/>
                </a:lnTo>
                <a:lnTo>
                  <a:pt x="553514" y="37464"/>
                </a:lnTo>
                <a:lnTo>
                  <a:pt x="553570" y="13969"/>
                </a:lnTo>
                <a:close/>
              </a:path>
              <a:path w="686435" h="467994">
                <a:moveTo>
                  <a:pt x="626784" y="19888"/>
                </a:moveTo>
                <a:lnTo>
                  <a:pt x="612079" y="19888"/>
                </a:lnTo>
                <a:lnTo>
                  <a:pt x="619647" y="21176"/>
                </a:lnTo>
                <a:lnTo>
                  <a:pt x="625227" y="24925"/>
                </a:lnTo>
                <a:lnTo>
                  <a:pt x="628677" y="30962"/>
                </a:lnTo>
                <a:lnTo>
                  <a:pt x="629776" y="38544"/>
                </a:lnTo>
                <a:lnTo>
                  <a:pt x="629828" y="40284"/>
                </a:lnTo>
                <a:lnTo>
                  <a:pt x="629707" y="41719"/>
                </a:lnTo>
                <a:lnTo>
                  <a:pt x="635853" y="41719"/>
                </a:lnTo>
                <a:lnTo>
                  <a:pt x="635743" y="38823"/>
                </a:lnTo>
                <a:lnTo>
                  <a:pt x="634150" y="29298"/>
                </a:lnTo>
                <a:lnTo>
                  <a:pt x="629324" y="21551"/>
                </a:lnTo>
                <a:lnTo>
                  <a:pt x="626784" y="19888"/>
                </a:lnTo>
                <a:close/>
              </a:path>
              <a:path w="686435" h="467994">
                <a:moveTo>
                  <a:pt x="672912" y="20319"/>
                </a:moveTo>
                <a:lnTo>
                  <a:pt x="663527" y="20319"/>
                </a:lnTo>
                <a:lnTo>
                  <a:pt x="659767" y="21843"/>
                </a:lnTo>
                <a:lnTo>
                  <a:pt x="654268" y="28054"/>
                </a:lnTo>
                <a:lnTo>
                  <a:pt x="652923" y="31889"/>
                </a:lnTo>
                <a:lnTo>
                  <a:pt x="653002" y="39408"/>
                </a:lnTo>
                <a:lnTo>
                  <a:pt x="653122" y="40284"/>
                </a:lnTo>
                <a:lnTo>
                  <a:pt x="653544" y="41719"/>
                </a:lnTo>
                <a:lnTo>
                  <a:pt x="659281" y="41719"/>
                </a:lnTo>
                <a:lnTo>
                  <a:pt x="658891" y="40284"/>
                </a:lnTo>
                <a:lnTo>
                  <a:pt x="658891" y="33477"/>
                </a:lnTo>
                <a:lnTo>
                  <a:pt x="659615" y="30733"/>
                </a:lnTo>
                <a:lnTo>
                  <a:pt x="662650" y="26111"/>
                </a:lnTo>
                <a:lnTo>
                  <a:pt x="665114" y="24803"/>
                </a:lnTo>
                <a:lnTo>
                  <a:pt x="679162" y="24803"/>
                </a:lnTo>
                <a:lnTo>
                  <a:pt x="676684" y="21907"/>
                </a:lnTo>
                <a:lnTo>
                  <a:pt x="672912" y="20319"/>
                </a:lnTo>
                <a:close/>
              </a:path>
              <a:path w="686435" h="467994">
                <a:moveTo>
                  <a:pt x="612003" y="14897"/>
                </a:moveTo>
                <a:lnTo>
                  <a:pt x="604129" y="14897"/>
                </a:lnTo>
                <a:lnTo>
                  <a:pt x="598198" y="17437"/>
                </a:lnTo>
                <a:lnTo>
                  <a:pt x="594070" y="22555"/>
                </a:lnTo>
                <a:lnTo>
                  <a:pt x="597753" y="26250"/>
                </a:lnTo>
                <a:lnTo>
                  <a:pt x="598490" y="27050"/>
                </a:lnTo>
                <a:lnTo>
                  <a:pt x="601373" y="22275"/>
                </a:lnTo>
                <a:lnTo>
                  <a:pt x="605932" y="19888"/>
                </a:lnTo>
                <a:lnTo>
                  <a:pt x="626784" y="19888"/>
                </a:lnTo>
                <a:lnTo>
                  <a:pt x="621800" y="16624"/>
                </a:lnTo>
                <a:lnTo>
                  <a:pt x="612003" y="14897"/>
                </a:lnTo>
                <a:close/>
              </a:path>
              <a:path w="686435" h="467994">
                <a:moveTo>
                  <a:pt x="385206" y="75679"/>
                </a:moveTo>
                <a:lnTo>
                  <a:pt x="373954" y="75679"/>
                </a:lnTo>
                <a:lnTo>
                  <a:pt x="373954" y="86131"/>
                </a:lnTo>
                <a:lnTo>
                  <a:pt x="385206" y="86131"/>
                </a:lnTo>
                <a:lnTo>
                  <a:pt x="385206" y="75679"/>
                </a:lnTo>
                <a:close/>
              </a:path>
              <a:path w="686435" h="467994">
                <a:moveTo>
                  <a:pt x="608536" y="145922"/>
                </a:moveTo>
                <a:lnTo>
                  <a:pt x="597360" y="145922"/>
                </a:lnTo>
                <a:lnTo>
                  <a:pt x="597360" y="156375"/>
                </a:lnTo>
                <a:lnTo>
                  <a:pt x="608536" y="156375"/>
                </a:lnTo>
                <a:lnTo>
                  <a:pt x="608536" y="145922"/>
                </a:lnTo>
                <a:close/>
              </a:path>
              <a:path w="686435" h="467994">
                <a:moveTo>
                  <a:pt x="676423" y="140893"/>
                </a:moveTo>
                <a:lnTo>
                  <a:pt x="454218" y="140893"/>
                </a:lnTo>
                <a:lnTo>
                  <a:pt x="453227" y="144398"/>
                </a:lnTo>
                <a:lnTo>
                  <a:pt x="450332" y="146202"/>
                </a:lnTo>
                <a:lnTo>
                  <a:pt x="444401" y="146202"/>
                </a:lnTo>
                <a:lnTo>
                  <a:pt x="444401" y="156286"/>
                </a:lnTo>
                <a:lnTo>
                  <a:pt x="457990" y="156286"/>
                </a:lnTo>
                <a:lnTo>
                  <a:pt x="464835" y="151333"/>
                </a:lnTo>
                <a:lnTo>
                  <a:pt x="466283" y="141427"/>
                </a:lnTo>
                <a:lnTo>
                  <a:pt x="675198" y="141427"/>
                </a:lnTo>
                <a:lnTo>
                  <a:pt x="676423" y="140893"/>
                </a:lnTo>
                <a:close/>
              </a:path>
              <a:path w="686435" h="467994">
                <a:moveTo>
                  <a:pt x="446458" y="100545"/>
                </a:moveTo>
                <a:lnTo>
                  <a:pt x="426063" y="121170"/>
                </a:lnTo>
                <a:lnTo>
                  <a:pt x="427549" y="129152"/>
                </a:lnTo>
                <a:lnTo>
                  <a:pt x="431815" y="135650"/>
                </a:lnTo>
                <a:lnTo>
                  <a:pt x="438291" y="139902"/>
                </a:lnTo>
                <a:lnTo>
                  <a:pt x="446458" y="141427"/>
                </a:lnTo>
                <a:lnTo>
                  <a:pt x="450700" y="141427"/>
                </a:lnTo>
                <a:lnTo>
                  <a:pt x="453227" y="141236"/>
                </a:lnTo>
                <a:lnTo>
                  <a:pt x="454218" y="140893"/>
                </a:lnTo>
                <a:lnTo>
                  <a:pt x="676423" y="140893"/>
                </a:lnTo>
                <a:lnTo>
                  <a:pt x="679338" y="139623"/>
                </a:lnTo>
                <a:lnTo>
                  <a:pt x="682297" y="135940"/>
                </a:lnTo>
                <a:lnTo>
                  <a:pt x="684901" y="132791"/>
                </a:lnTo>
                <a:lnTo>
                  <a:pt x="686077" y="129349"/>
                </a:lnTo>
                <a:lnTo>
                  <a:pt x="441874" y="129349"/>
                </a:lnTo>
                <a:lnTo>
                  <a:pt x="438813" y="125475"/>
                </a:lnTo>
                <a:lnTo>
                  <a:pt x="438813" y="115582"/>
                </a:lnTo>
                <a:lnTo>
                  <a:pt x="441340" y="111886"/>
                </a:lnTo>
                <a:lnTo>
                  <a:pt x="464316" y="111886"/>
                </a:lnTo>
                <a:lnTo>
                  <a:pt x="460784" y="106362"/>
                </a:lnTo>
                <a:lnTo>
                  <a:pt x="454449" y="102082"/>
                </a:lnTo>
                <a:lnTo>
                  <a:pt x="446458" y="100545"/>
                </a:lnTo>
                <a:close/>
              </a:path>
              <a:path w="686435" h="467994">
                <a:moveTo>
                  <a:pt x="464316" y="111886"/>
                </a:moveTo>
                <a:lnTo>
                  <a:pt x="450700" y="111886"/>
                </a:lnTo>
                <a:lnTo>
                  <a:pt x="453850" y="115303"/>
                </a:lnTo>
                <a:lnTo>
                  <a:pt x="453850" y="129349"/>
                </a:lnTo>
                <a:lnTo>
                  <a:pt x="466461" y="129349"/>
                </a:lnTo>
                <a:lnTo>
                  <a:pt x="466345" y="120535"/>
                </a:lnTo>
                <a:lnTo>
                  <a:pt x="464957" y="112890"/>
                </a:lnTo>
                <a:lnTo>
                  <a:pt x="464316" y="111886"/>
                </a:lnTo>
                <a:close/>
              </a:path>
              <a:path w="686435" h="467994">
                <a:moveTo>
                  <a:pt x="568350" y="111264"/>
                </a:moveTo>
                <a:lnTo>
                  <a:pt x="548795" y="111264"/>
                </a:lnTo>
                <a:lnTo>
                  <a:pt x="553481" y="113233"/>
                </a:lnTo>
                <a:lnTo>
                  <a:pt x="560136" y="120535"/>
                </a:lnTo>
                <a:lnTo>
                  <a:pt x="561850" y="124586"/>
                </a:lnTo>
                <a:lnTo>
                  <a:pt x="562117" y="129349"/>
                </a:lnTo>
                <a:lnTo>
                  <a:pt x="574919" y="129349"/>
                </a:lnTo>
                <a:lnTo>
                  <a:pt x="572993" y="120182"/>
                </a:lnTo>
                <a:lnTo>
                  <a:pt x="569531" y="112660"/>
                </a:lnTo>
                <a:lnTo>
                  <a:pt x="568350" y="111264"/>
                </a:lnTo>
                <a:close/>
              </a:path>
              <a:path w="686435" h="467994">
                <a:moveTo>
                  <a:pt x="609780" y="100634"/>
                </a:moveTo>
                <a:lnTo>
                  <a:pt x="597080" y="100634"/>
                </a:lnTo>
                <a:lnTo>
                  <a:pt x="597004" y="126580"/>
                </a:lnTo>
                <a:lnTo>
                  <a:pt x="594921" y="129349"/>
                </a:lnTo>
                <a:lnTo>
                  <a:pt x="608256" y="129349"/>
                </a:lnTo>
                <a:lnTo>
                  <a:pt x="609247" y="126580"/>
                </a:lnTo>
                <a:lnTo>
                  <a:pt x="609780" y="123583"/>
                </a:lnTo>
                <a:lnTo>
                  <a:pt x="609780" y="100634"/>
                </a:lnTo>
                <a:close/>
              </a:path>
              <a:path w="686435" h="467994">
                <a:moveTo>
                  <a:pt x="648515" y="83426"/>
                </a:moveTo>
                <a:lnTo>
                  <a:pt x="635815" y="83426"/>
                </a:lnTo>
                <a:lnTo>
                  <a:pt x="635739" y="126580"/>
                </a:lnTo>
                <a:lnTo>
                  <a:pt x="633656" y="129349"/>
                </a:lnTo>
                <a:lnTo>
                  <a:pt x="646979" y="129349"/>
                </a:lnTo>
                <a:lnTo>
                  <a:pt x="647982" y="126580"/>
                </a:lnTo>
                <a:lnTo>
                  <a:pt x="648515" y="123583"/>
                </a:lnTo>
                <a:lnTo>
                  <a:pt x="648515" y="83426"/>
                </a:lnTo>
                <a:close/>
              </a:path>
              <a:path w="686435" h="467994">
                <a:moveTo>
                  <a:pt x="686260" y="83426"/>
                </a:moveTo>
                <a:lnTo>
                  <a:pt x="673661" y="83426"/>
                </a:lnTo>
                <a:lnTo>
                  <a:pt x="673596" y="126479"/>
                </a:lnTo>
                <a:lnTo>
                  <a:pt x="671490" y="129349"/>
                </a:lnTo>
                <a:lnTo>
                  <a:pt x="686077" y="129349"/>
                </a:lnTo>
                <a:lnTo>
                  <a:pt x="686145" y="129152"/>
                </a:lnTo>
                <a:lnTo>
                  <a:pt x="686260" y="83426"/>
                </a:lnTo>
                <a:close/>
              </a:path>
              <a:path w="686435" h="467994">
                <a:moveTo>
                  <a:pt x="549328" y="99644"/>
                </a:moveTo>
                <a:lnTo>
                  <a:pt x="535282" y="99644"/>
                </a:lnTo>
                <a:lnTo>
                  <a:pt x="527891" y="102793"/>
                </a:lnTo>
                <a:lnTo>
                  <a:pt x="521769" y="109181"/>
                </a:lnTo>
                <a:lnTo>
                  <a:pt x="528081" y="117741"/>
                </a:lnTo>
                <a:lnTo>
                  <a:pt x="531599" y="114045"/>
                </a:lnTo>
                <a:lnTo>
                  <a:pt x="537720" y="111264"/>
                </a:lnTo>
                <a:lnTo>
                  <a:pt x="568350" y="111264"/>
                </a:lnTo>
                <a:lnTo>
                  <a:pt x="564550" y="106773"/>
                </a:lnTo>
                <a:lnTo>
                  <a:pt x="558066" y="102514"/>
                </a:lnTo>
                <a:lnTo>
                  <a:pt x="554015" y="100634"/>
                </a:lnTo>
                <a:lnTo>
                  <a:pt x="549328" y="99644"/>
                </a:lnTo>
                <a:close/>
              </a:path>
              <a:path w="686435" h="467994">
                <a:moveTo>
                  <a:pt x="352326" y="100545"/>
                </a:moveTo>
                <a:lnTo>
                  <a:pt x="339905" y="100545"/>
                </a:lnTo>
                <a:lnTo>
                  <a:pt x="339905" y="116217"/>
                </a:lnTo>
                <a:lnTo>
                  <a:pt x="341766" y="127255"/>
                </a:lnTo>
                <a:lnTo>
                  <a:pt x="347351" y="135132"/>
                </a:lnTo>
                <a:lnTo>
                  <a:pt x="356665" y="139854"/>
                </a:lnTo>
                <a:lnTo>
                  <a:pt x="369712" y="141427"/>
                </a:lnTo>
                <a:lnTo>
                  <a:pt x="412054" y="141427"/>
                </a:lnTo>
                <a:lnTo>
                  <a:pt x="417528" y="135940"/>
                </a:lnTo>
                <a:lnTo>
                  <a:pt x="417528" y="129349"/>
                </a:lnTo>
                <a:lnTo>
                  <a:pt x="364137" y="129349"/>
                </a:lnTo>
                <a:lnTo>
                  <a:pt x="359984" y="128625"/>
                </a:lnTo>
                <a:lnTo>
                  <a:pt x="357380" y="127101"/>
                </a:lnTo>
                <a:lnTo>
                  <a:pt x="354053" y="125221"/>
                </a:lnTo>
                <a:lnTo>
                  <a:pt x="352326" y="121526"/>
                </a:lnTo>
                <a:lnTo>
                  <a:pt x="352326" y="100545"/>
                </a:lnTo>
                <a:close/>
              </a:path>
              <a:path w="686435" h="467994">
                <a:moveTo>
                  <a:pt x="417528" y="100634"/>
                </a:moveTo>
                <a:lnTo>
                  <a:pt x="405107" y="100634"/>
                </a:lnTo>
                <a:lnTo>
                  <a:pt x="405107" y="124409"/>
                </a:lnTo>
                <a:lnTo>
                  <a:pt x="403583" y="127203"/>
                </a:lnTo>
                <a:lnTo>
                  <a:pt x="400611" y="128460"/>
                </a:lnTo>
                <a:lnTo>
                  <a:pt x="399252" y="129095"/>
                </a:lnTo>
                <a:lnTo>
                  <a:pt x="396827" y="129349"/>
                </a:lnTo>
                <a:lnTo>
                  <a:pt x="417528" y="129349"/>
                </a:lnTo>
                <a:lnTo>
                  <a:pt x="417528" y="100634"/>
                </a:lnTo>
                <a:close/>
              </a:path>
              <a:path w="686435" h="467994">
                <a:moveTo>
                  <a:pt x="376748" y="90195"/>
                </a:moveTo>
                <a:lnTo>
                  <a:pt x="365496" y="90195"/>
                </a:lnTo>
                <a:lnTo>
                  <a:pt x="365496" y="100545"/>
                </a:lnTo>
                <a:lnTo>
                  <a:pt x="376748" y="100545"/>
                </a:lnTo>
                <a:lnTo>
                  <a:pt x="376748" y="90195"/>
                </a:lnTo>
                <a:close/>
              </a:path>
              <a:path w="686435" h="467994">
                <a:moveTo>
                  <a:pt x="393753" y="90195"/>
                </a:moveTo>
                <a:lnTo>
                  <a:pt x="382501" y="90195"/>
                </a:lnTo>
                <a:lnTo>
                  <a:pt x="382501" y="100545"/>
                </a:lnTo>
                <a:lnTo>
                  <a:pt x="393753" y="100545"/>
                </a:lnTo>
                <a:lnTo>
                  <a:pt x="393753" y="90195"/>
                </a:lnTo>
                <a:close/>
              </a:path>
              <a:path w="686435" h="467994">
                <a:moveTo>
                  <a:pt x="604544" y="235508"/>
                </a:moveTo>
                <a:lnTo>
                  <a:pt x="426011" y="235508"/>
                </a:lnTo>
                <a:lnTo>
                  <a:pt x="425021" y="239026"/>
                </a:lnTo>
                <a:lnTo>
                  <a:pt x="422125" y="240830"/>
                </a:lnTo>
                <a:lnTo>
                  <a:pt x="416194" y="240830"/>
                </a:lnTo>
                <a:lnTo>
                  <a:pt x="416194" y="250901"/>
                </a:lnTo>
                <a:lnTo>
                  <a:pt x="429783" y="250901"/>
                </a:lnTo>
                <a:lnTo>
                  <a:pt x="436628" y="245960"/>
                </a:lnTo>
                <a:lnTo>
                  <a:pt x="438076" y="236054"/>
                </a:lnTo>
                <a:lnTo>
                  <a:pt x="603291" y="236054"/>
                </a:lnTo>
                <a:lnTo>
                  <a:pt x="604544" y="235508"/>
                </a:lnTo>
                <a:close/>
              </a:path>
              <a:path w="686435" h="467994">
                <a:moveTo>
                  <a:pt x="418252" y="195160"/>
                </a:moveTo>
                <a:lnTo>
                  <a:pt x="410004" y="196632"/>
                </a:lnTo>
                <a:lnTo>
                  <a:pt x="403537" y="200782"/>
                </a:lnTo>
                <a:lnTo>
                  <a:pt x="399324" y="207196"/>
                </a:lnTo>
                <a:lnTo>
                  <a:pt x="397805" y="215518"/>
                </a:lnTo>
                <a:lnTo>
                  <a:pt x="399342" y="223780"/>
                </a:lnTo>
                <a:lnTo>
                  <a:pt x="403608" y="230277"/>
                </a:lnTo>
                <a:lnTo>
                  <a:pt x="410085" y="234530"/>
                </a:lnTo>
                <a:lnTo>
                  <a:pt x="418252" y="236054"/>
                </a:lnTo>
                <a:lnTo>
                  <a:pt x="422493" y="236054"/>
                </a:lnTo>
                <a:lnTo>
                  <a:pt x="425021" y="235864"/>
                </a:lnTo>
                <a:lnTo>
                  <a:pt x="426011" y="235508"/>
                </a:lnTo>
                <a:lnTo>
                  <a:pt x="604544" y="235508"/>
                </a:lnTo>
                <a:lnTo>
                  <a:pt x="607431" y="234251"/>
                </a:lnTo>
                <a:lnTo>
                  <a:pt x="610403" y="230555"/>
                </a:lnTo>
                <a:lnTo>
                  <a:pt x="613006" y="227418"/>
                </a:lnTo>
                <a:lnTo>
                  <a:pt x="614182" y="223989"/>
                </a:lnTo>
                <a:lnTo>
                  <a:pt x="413667" y="223989"/>
                </a:lnTo>
                <a:lnTo>
                  <a:pt x="410606" y="220116"/>
                </a:lnTo>
                <a:lnTo>
                  <a:pt x="410606" y="210210"/>
                </a:lnTo>
                <a:lnTo>
                  <a:pt x="413133" y="206514"/>
                </a:lnTo>
                <a:lnTo>
                  <a:pt x="436111" y="206514"/>
                </a:lnTo>
                <a:lnTo>
                  <a:pt x="432577" y="200983"/>
                </a:lnTo>
                <a:lnTo>
                  <a:pt x="426242" y="196699"/>
                </a:lnTo>
                <a:lnTo>
                  <a:pt x="418252" y="195160"/>
                </a:lnTo>
                <a:close/>
              </a:path>
              <a:path w="686435" h="467994">
                <a:moveTo>
                  <a:pt x="436111" y="206514"/>
                </a:moveTo>
                <a:lnTo>
                  <a:pt x="422493" y="206514"/>
                </a:lnTo>
                <a:lnTo>
                  <a:pt x="425643" y="209930"/>
                </a:lnTo>
                <a:lnTo>
                  <a:pt x="425643" y="223989"/>
                </a:lnTo>
                <a:lnTo>
                  <a:pt x="438254" y="223989"/>
                </a:lnTo>
                <a:lnTo>
                  <a:pt x="438203" y="215518"/>
                </a:lnTo>
                <a:lnTo>
                  <a:pt x="436743" y="207505"/>
                </a:lnTo>
                <a:lnTo>
                  <a:pt x="436111" y="206514"/>
                </a:lnTo>
                <a:close/>
              </a:path>
              <a:path w="686435" h="467994">
                <a:moveTo>
                  <a:pt x="474728" y="178053"/>
                </a:moveTo>
                <a:lnTo>
                  <a:pt x="462219" y="178053"/>
                </a:lnTo>
                <a:lnTo>
                  <a:pt x="462219" y="223989"/>
                </a:lnTo>
                <a:lnTo>
                  <a:pt x="473293" y="223989"/>
                </a:lnTo>
                <a:lnTo>
                  <a:pt x="478741" y="216169"/>
                </a:lnTo>
                <a:lnTo>
                  <a:pt x="484661" y="210567"/>
                </a:lnTo>
                <a:lnTo>
                  <a:pt x="490440" y="207505"/>
                </a:lnTo>
                <a:lnTo>
                  <a:pt x="473560" y="207505"/>
                </a:lnTo>
                <a:lnTo>
                  <a:pt x="474728" y="178053"/>
                </a:lnTo>
                <a:close/>
              </a:path>
              <a:path w="686435" h="467994">
                <a:moveTo>
                  <a:pt x="518072" y="206070"/>
                </a:moveTo>
                <a:lnTo>
                  <a:pt x="505628" y="206070"/>
                </a:lnTo>
                <a:lnTo>
                  <a:pt x="510314" y="212813"/>
                </a:lnTo>
                <a:lnTo>
                  <a:pt x="510225" y="223989"/>
                </a:lnTo>
                <a:lnTo>
                  <a:pt x="523458" y="223989"/>
                </a:lnTo>
                <a:lnTo>
                  <a:pt x="521124" y="211677"/>
                </a:lnTo>
                <a:lnTo>
                  <a:pt x="518072" y="206070"/>
                </a:lnTo>
                <a:close/>
              </a:path>
              <a:path w="686435" h="467994">
                <a:moveTo>
                  <a:pt x="558790" y="195262"/>
                </a:moveTo>
                <a:lnTo>
                  <a:pt x="546090" y="195262"/>
                </a:lnTo>
                <a:lnTo>
                  <a:pt x="546023" y="221195"/>
                </a:lnTo>
                <a:lnTo>
                  <a:pt x="543931" y="223989"/>
                </a:lnTo>
                <a:lnTo>
                  <a:pt x="557266" y="223989"/>
                </a:lnTo>
                <a:lnTo>
                  <a:pt x="558244" y="221195"/>
                </a:lnTo>
                <a:lnTo>
                  <a:pt x="558790" y="218211"/>
                </a:lnTo>
                <a:lnTo>
                  <a:pt x="558790" y="195262"/>
                </a:lnTo>
                <a:close/>
              </a:path>
              <a:path w="686435" h="467994">
                <a:moveTo>
                  <a:pt x="614365" y="178053"/>
                </a:moveTo>
                <a:lnTo>
                  <a:pt x="601767" y="178053"/>
                </a:lnTo>
                <a:lnTo>
                  <a:pt x="601693" y="221106"/>
                </a:lnTo>
                <a:lnTo>
                  <a:pt x="599595" y="223989"/>
                </a:lnTo>
                <a:lnTo>
                  <a:pt x="614182" y="223989"/>
                </a:lnTo>
                <a:lnTo>
                  <a:pt x="614254" y="223780"/>
                </a:lnTo>
                <a:lnTo>
                  <a:pt x="614365" y="178053"/>
                </a:lnTo>
                <a:close/>
              </a:path>
              <a:path w="686435" h="467994">
                <a:moveTo>
                  <a:pt x="498782" y="195084"/>
                </a:moveTo>
                <a:lnTo>
                  <a:pt x="492182" y="195834"/>
                </a:lnTo>
                <a:lnTo>
                  <a:pt x="485833" y="198118"/>
                </a:lnTo>
                <a:lnTo>
                  <a:pt x="479653" y="201990"/>
                </a:lnTo>
                <a:lnTo>
                  <a:pt x="473560" y="207505"/>
                </a:lnTo>
                <a:lnTo>
                  <a:pt x="490440" y="207505"/>
                </a:lnTo>
                <a:lnTo>
                  <a:pt x="491022" y="207196"/>
                </a:lnTo>
                <a:lnTo>
                  <a:pt x="497792" y="206070"/>
                </a:lnTo>
                <a:lnTo>
                  <a:pt x="518072" y="206070"/>
                </a:lnTo>
                <a:lnTo>
                  <a:pt x="516188" y="202607"/>
                </a:lnTo>
                <a:lnTo>
                  <a:pt x="508717" y="197002"/>
                </a:lnTo>
                <a:lnTo>
                  <a:pt x="498782" y="195084"/>
                </a:lnTo>
                <a:close/>
              </a:path>
              <a:path w="686435" h="467994">
                <a:moveTo>
                  <a:pt x="540870" y="178053"/>
                </a:moveTo>
                <a:lnTo>
                  <a:pt x="529707" y="178053"/>
                </a:lnTo>
                <a:lnTo>
                  <a:pt x="529707" y="188404"/>
                </a:lnTo>
                <a:lnTo>
                  <a:pt x="540870" y="188404"/>
                </a:lnTo>
                <a:lnTo>
                  <a:pt x="540870" y="178053"/>
                </a:lnTo>
                <a:close/>
              </a:path>
              <a:path w="686435" h="467994">
                <a:moveTo>
                  <a:pt x="557799" y="178053"/>
                </a:moveTo>
                <a:lnTo>
                  <a:pt x="546636" y="178053"/>
                </a:lnTo>
                <a:lnTo>
                  <a:pt x="546636" y="188404"/>
                </a:lnTo>
                <a:lnTo>
                  <a:pt x="557799" y="188404"/>
                </a:lnTo>
                <a:lnTo>
                  <a:pt x="557799" y="178053"/>
                </a:lnTo>
                <a:close/>
              </a:path>
              <a:path w="686435" h="467994">
                <a:moveTo>
                  <a:pt x="636171" y="177965"/>
                </a:moveTo>
                <a:lnTo>
                  <a:pt x="623560" y="177965"/>
                </a:lnTo>
                <a:lnTo>
                  <a:pt x="623560" y="236054"/>
                </a:lnTo>
                <a:lnTo>
                  <a:pt x="636171" y="236054"/>
                </a:lnTo>
                <a:lnTo>
                  <a:pt x="636171" y="177965"/>
                </a:lnTo>
                <a:close/>
              </a:path>
              <a:path w="686435" h="467994">
                <a:moveTo>
                  <a:pt x="371516" y="240550"/>
                </a:moveTo>
                <a:lnTo>
                  <a:pt x="360352" y="240550"/>
                </a:lnTo>
                <a:lnTo>
                  <a:pt x="360352" y="251002"/>
                </a:lnTo>
                <a:lnTo>
                  <a:pt x="371516" y="251002"/>
                </a:lnTo>
                <a:lnTo>
                  <a:pt x="371516" y="240550"/>
                </a:lnTo>
                <a:close/>
              </a:path>
              <a:path w="686435" h="467994">
                <a:moveTo>
                  <a:pt x="388534" y="240550"/>
                </a:moveTo>
                <a:lnTo>
                  <a:pt x="377281" y="240550"/>
                </a:lnTo>
                <a:lnTo>
                  <a:pt x="377281" y="251002"/>
                </a:lnTo>
                <a:lnTo>
                  <a:pt x="388534" y="251002"/>
                </a:lnTo>
                <a:lnTo>
                  <a:pt x="388534" y="240550"/>
                </a:lnTo>
                <a:close/>
              </a:path>
              <a:path w="686435" h="467994">
                <a:moveTo>
                  <a:pt x="351792" y="195262"/>
                </a:moveTo>
                <a:lnTo>
                  <a:pt x="339080" y="195262"/>
                </a:lnTo>
                <a:lnTo>
                  <a:pt x="339080" y="236778"/>
                </a:lnTo>
                <a:lnTo>
                  <a:pt x="334940" y="240741"/>
                </a:lnTo>
                <a:lnTo>
                  <a:pt x="326659" y="240741"/>
                </a:lnTo>
                <a:lnTo>
                  <a:pt x="326659" y="250901"/>
                </a:lnTo>
                <a:lnTo>
                  <a:pt x="336234" y="249974"/>
                </a:lnTo>
                <a:lnTo>
                  <a:pt x="343499" y="247192"/>
                </a:lnTo>
                <a:lnTo>
                  <a:pt x="348469" y="242553"/>
                </a:lnTo>
                <a:lnTo>
                  <a:pt x="351157" y="236054"/>
                </a:lnTo>
                <a:lnTo>
                  <a:pt x="378272" y="236054"/>
                </a:lnTo>
                <a:lnTo>
                  <a:pt x="382412" y="234251"/>
                </a:lnTo>
                <a:lnTo>
                  <a:pt x="385384" y="230555"/>
                </a:lnTo>
                <a:lnTo>
                  <a:pt x="388000" y="227418"/>
                </a:lnTo>
                <a:lnTo>
                  <a:pt x="389165" y="223989"/>
                </a:lnTo>
                <a:lnTo>
                  <a:pt x="351792" y="223989"/>
                </a:lnTo>
                <a:lnTo>
                  <a:pt x="351792" y="195262"/>
                </a:lnTo>
                <a:close/>
              </a:path>
              <a:path w="686435" h="467994">
                <a:moveTo>
                  <a:pt x="389346" y="195262"/>
                </a:moveTo>
                <a:lnTo>
                  <a:pt x="376735" y="195262"/>
                </a:lnTo>
                <a:lnTo>
                  <a:pt x="376735" y="221005"/>
                </a:lnTo>
                <a:lnTo>
                  <a:pt x="374576" y="223989"/>
                </a:lnTo>
                <a:lnTo>
                  <a:pt x="389165" y="223989"/>
                </a:lnTo>
                <a:lnTo>
                  <a:pt x="389346" y="223456"/>
                </a:lnTo>
                <a:lnTo>
                  <a:pt x="389346" y="195262"/>
                </a:lnTo>
                <a:close/>
              </a:path>
              <a:path w="686435" h="467994">
                <a:moveTo>
                  <a:pt x="686171" y="232448"/>
                </a:moveTo>
                <a:lnTo>
                  <a:pt x="675096" y="232448"/>
                </a:lnTo>
                <a:lnTo>
                  <a:pt x="675096" y="237312"/>
                </a:lnTo>
                <a:lnTo>
                  <a:pt x="670131" y="240830"/>
                </a:lnTo>
                <a:lnTo>
                  <a:pt x="664289" y="240830"/>
                </a:lnTo>
                <a:lnTo>
                  <a:pt x="664289" y="250901"/>
                </a:lnTo>
                <a:lnTo>
                  <a:pt x="665533" y="250901"/>
                </a:lnTo>
                <a:lnTo>
                  <a:pt x="674576" y="249857"/>
                </a:lnTo>
                <a:lnTo>
                  <a:pt x="681024" y="246729"/>
                </a:lnTo>
                <a:lnTo>
                  <a:pt x="684886" y="241525"/>
                </a:lnTo>
                <a:lnTo>
                  <a:pt x="686171" y="234251"/>
                </a:lnTo>
                <a:lnTo>
                  <a:pt x="686171" y="232448"/>
                </a:lnTo>
                <a:close/>
              </a:path>
              <a:path w="686435" h="467994">
                <a:moveTo>
                  <a:pt x="666168" y="195084"/>
                </a:moveTo>
                <a:lnTo>
                  <a:pt x="658026" y="196571"/>
                </a:lnTo>
                <a:lnTo>
                  <a:pt x="651616" y="200766"/>
                </a:lnTo>
                <a:lnTo>
                  <a:pt x="647418" y="207273"/>
                </a:lnTo>
                <a:lnTo>
                  <a:pt x="645912" y="215696"/>
                </a:lnTo>
                <a:lnTo>
                  <a:pt x="647445" y="224058"/>
                </a:lnTo>
                <a:lnTo>
                  <a:pt x="651687" y="230678"/>
                </a:lnTo>
                <a:lnTo>
                  <a:pt x="658106" y="235033"/>
                </a:lnTo>
                <a:lnTo>
                  <a:pt x="666168" y="236600"/>
                </a:lnTo>
                <a:lnTo>
                  <a:pt x="670410" y="236600"/>
                </a:lnTo>
                <a:lnTo>
                  <a:pt x="673382" y="235242"/>
                </a:lnTo>
                <a:lnTo>
                  <a:pt x="675096" y="232448"/>
                </a:lnTo>
                <a:lnTo>
                  <a:pt x="686171" y="232448"/>
                </a:lnTo>
                <a:lnTo>
                  <a:pt x="686171" y="224878"/>
                </a:lnTo>
                <a:lnTo>
                  <a:pt x="661393" y="224878"/>
                </a:lnTo>
                <a:lnTo>
                  <a:pt x="658510" y="220649"/>
                </a:lnTo>
                <a:lnTo>
                  <a:pt x="658510" y="210299"/>
                </a:lnTo>
                <a:lnTo>
                  <a:pt x="661495" y="206514"/>
                </a:lnTo>
                <a:lnTo>
                  <a:pt x="683983" y="206514"/>
                </a:lnTo>
                <a:lnTo>
                  <a:pt x="680522" y="201023"/>
                </a:lnTo>
                <a:lnTo>
                  <a:pt x="674191" y="196661"/>
                </a:lnTo>
                <a:lnTo>
                  <a:pt x="666168" y="195084"/>
                </a:lnTo>
                <a:close/>
              </a:path>
              <a:path w="686435" h="467994">
                <a:moveTo>
                  <a:pt x="683983" y="206514"/>
                </a:moveTo>
                <a:lnTo>
                  <a:pt x="670410" y="206514"/>
                </a:lnTo>
                <a:lnTo>
                  <a:pt x="673487" y="210299"/>
                </a:lnTo>
                <a:lnTo>
                  <a:pt x="673560" y="221373"/>
                </a:lnTo>
                <a:lnTo>
                  <a:pt x="670855" y="224878"/>
                </a:lnTo>
                <a:lnTo>
                  <a:pt x="686171" y="224878"/>
                </a:lnTo>
                <a:lnTo>
                  <a:pt x="686136" y="215696"/>
                </a:lnTo>
                <a:lnTo>
                  <a:pt x="684678" y="207616"/>
                </a:lnTo>
                <a:lnTo>
                  <a:pt x="683983" y="206514"/>
                </a:lnTo>
                <a:close/>
              </a:path>
              <a:path w="686435" h="467994">
                <a:moveTo>
                  <a:pt x="373776" y="272605"/>
                </a:moveTo>
                <a:lnTo>
                  <a:pt x="361178" y="272605"/>
                </a:lnTo>
                <a:lnTo>
                  <a:pt x="361254" y="325196"/>
                </a:lnTo>
                <a:lnTo>
                  <a:pt x="366753" y="330695"/>
                </a:lnTo>
                <a:lnTo>
                  <a:pt x="548706" y="330695"/>
                </a:lnTo>
                <a:lnTo>
                  <a:pt x="552859" y="328904"/>
                </a:lnTo>
                <a:lnTo>
                  <a:pt x="555881" y="325119"/>
                </a:lnTo>
                <a:lnTo>
                  <a:pt x="558434" y="322046"/>
                </a:lnTo>
                <a:lnTo>
                  <a:pt x="559595" y="318630"/>
                </a:lnTo>
                <a:lnTo>
                  <a:pt x="460695" y="318630"/>
                </a:lnTo>
                <a:lnTo>
                  <a:pt x="375313" y="318617"/>
                </a:lnTo>
                <a:lnTo>
                  <a:pt x="373776" y="315391"/>
                </a:lnTo>
                <a:lnTo>
                  <a:pt x="373776" y="272605"/>
                </a:lnTo>
                <a:close/>
              </a:path>
              <a:path w="686435" h="467994">
                <a:moveTo>
                  <a:pt x="516727" y="318617"/>
                </a:moveTo>
                <a:lnTo>
                  <a:pt x="476113" y="318617"/>
                </a:lnTo>
                <a:lnTo>
                  <a:pt x="516727" y="318630"/>
                </a:lnTo>
                <a:close/>
              </a:path>
              <a:path w="686435" h="467994">
                <a:moveTo>
                  <a:pt x="559780" y="289902"/>
                </a:moveTo>
                <a:lnTo>
                  <a:pt x="547182" y="289902"/>
                </a:lnTo>
                <a:lnTo>
                  <a:pt x="547108" y="315760"/>
                </a:lnTo>
                <a:lnTo>
                  <a:pt x="545023" y="318617"/>
                </a:lnTo>
                <a:lnTo>
                  <a:pt x="532767" y="318617"/>
                </a:lnTo>
                <a:lnTo>
                  <a:pt x="559599" y="318617"/>
                </a:lnTo>
                <a:lnTo>
                  <a:pt x="559780" y="318084"/>
                </a:lnTo>
                <a:lnTo>
                  <a:pt x="559780" y="289902"/>
                </a:lnTo>
                <a:close/>
              </a:path>
              <a:path w="686435" h="467994">
                <a:moveTo>
                  <a:pt x="427904" y="272694"/>
                </a:moveTo>
                <a:lnTo>
                  <a:pt x="412867" y="272694"/>
                </a:lnTo>
                <a:lnTo>
                  <a:pt x="395049" y="301421"/>
                </a:lnTo>
                <a:lnTo>
                  <a:pt x="422595" y="301421"/>
                </a:lnTo>
                <a:lnTo>
                  <a:pt x="426735" y="303148"/>
                </a:lnTo>
                <a:lnTo>
                  <a:pt x="433314" y="309714"/>
                </a:lnTo>
                <a:lnTo>
                  <a:pt x="435295" y="313766"/>
                </a:lnTo>
                <a:lnTo>
                  <a:pt x="435930" y="318617"/>
                </a:lnTo>
                <a:lnTo>
                  <a:pt x="449163" y="318617"/>
                </a:lnTo>
                <a:lnTo>
                  <a:pt x="423408" y="289801"/>
                </a:lnTo>
                <a:lnTo>
                  <a:pt x="416651" y="289801"/>
                </a:lnTo>
                <a:lnTo>
                  <a:pt x="427904" y="272694"/>
                </a:lnTo>
                <a:close/>
              </a:path>
              <a:path w="686435" h="467994">
                <a:moveTo>
                  <a:pt x="503481" y="289902"/>
                </a:moveTo>
                <a:lnTo>
                  <a:pt x="490781" y="289902"/>
                </a:lnTo>
                <a:lnTo>
                  <a:pt x="490715" y="315848"/>
                </a:lnTo>
                <a:lnTo>
                  <a:pt x="488635" y="318617"/>
                </a:lnTo>
                <a:lnTo>
                  <a:pt x="501945" y="318617"/>
                </a:lnTo>
                <a:lnTo>
                  <a:pt x="502948" y="315848"/>
                </a:lnTo>
                <a:lnTo>
                  <a:pt x="503402" y="313308"/>
                </a:lnTo>
                <a:lnTo>
                  <a:pt x="503481" y="289902"/>
                </a:lnTo>
                <a:close/>
              </a:path>
              <a:path w="686435" h="467994">
                <a:moveTo>
                  <a:pt x="485562" y="272694"/>
                </a:moveTo>
                <a:lnTo>
                  <a:pt x="474386" y="272694"/>
                </a:lnTo>
                <a:lnTo>
                  <a:pt x="474386" y="283044"/>
                </a:lnTo>
                <a:lnTo>
                  <a:pt x="485562" y="283044"/>
                </a:lnTo>
                <a:lnTo>
                  <a:pt x="485562" y="272694"/>
                </a:lnTo>
                <a:close/>
              </a:path>
              <a:path w="686435" h="467994">
                <a:moveTo>
                  <a:pt x="502491" y="272694"/>
                </a:moveTo>
                <a:lnTo>
                  <a:pt x="491315" y="272694"/>
                </a:lnTo>
                <a:lnTo>
                  <a:pt x="491315" y="283044"/>
                </a:lnTo>
                <a:lnTo>
                  <a:pt x="502491" y="283044"/>
                </a:lnTo>
                <a:lnTo>
                  <a:pt x="502491" y="272694"/>
                </a:lnTo>
                <a:close/>
              </a:path>
              <a:path w="686435" h="467994">
                <a:moveTo>
                  <a:pt x="614378" y="272694"/>
                </a:moveTo>
                <a:lnTo>
                  <a:pt x="601957" y="272694"/>
                </a:lnTo>
                <a:lnTo>
                  <a:pt x="601957" y="315480"/>
                </a:lnTo>
                <a:lnTo>
                  <a:pt x="599785" y="318541"/>
                </a:lnTo>
                <a:lnTo>
                  <a:pt x="595544" y="318617"/>
                </a:lnTo>
                <a:lnTo>
                  <a:pt x="569001" y="318617"/>
                </a:lnTo>
                <a:lnTo>
                  <a:pt x="569001" y="330695"/>
                </a:lnTo>
                <a:lnTo>
                  <a:pt x="603291" y="330695"/>
                </a:lnTo>
                <a:lnTo>
                  <a:pt x="606999" y="329349"/>
                </a:lnTo>
                <a:lnTo>
                  <a:pt x="609971" y="326643"/>
                </a:lnTo>
                <a:lnTo>
                  <a:pt x="612930" y="323862"/>
                </a:lnTo>
                <a:lnTo>
                  <a:pt x="614378" y="320344"/>
                </a:lnTo>
                <a:lnTo>
                  <a:pt x="614378" y="272694"/>
                </a:lnTo>
                <a:close/>
              </a:path>
              <a:path w="686435" h="467994">
                <a:moveTo>
                  <a:pt x="584393" y="278739"/>
                </a:moveTo>
                <a:lnTo>
                  <a:pt x="571058" y="278739"/>
                </a:lnTo>
                <a:lnTo>
                  <a:pt x="582412" y="318617"/>
                </a:lnTo>
                <a:lnTo>
                  <a:pt x="595544" y="318617"/>
                </a:lnTo>
                <a:lnTo>
                  <a:pt x="584393" y="278739"/>
                </a:lnTo>
                <a:close/>
              </a:path>
              <a:path w="686435" h="467994">
                <a:moveTo>
                  <a:pt x="636196" y="272605"/>
                </a:moveTo>
                <a:lnTo>
                  <a:pt x="623585" y="272605"/>
                </a:lnTo>
                <a:lnTo>
                  <a:pt x="623585" y="330695"/>
                </a:lnTo>
                <a:lnTo>
                  <a:pt x="636196" y="330695"/>
                </a:lnTo>
                <a:lnTo>
                  <a:pt x="636196" y="272605"/>
                </a:lnTo>
                <a:close/>
              </a:path>
              <a:path w="686435" h="467994">
                <a:moveTo>
                  <a:pt x="686171" y="327088"/>
                </a:moveTo>
                <a:lnTo>
                  <a:pt x="675096" y="327088"/>
                </a:lnTo>
                <a:lnTo>
                  <a:pt x="675096" y="331965"/>
                </a:lnTo>
                <a:lnTo>
                  <a:pt x="670131" y="335470"/>
                </a:lnTo>
                <a:lnTo>
                  <a:pt x="664289" y="335470"/>
                </a:lnTo>
                <a:lnTo>
                  <a:pt x="664289" y="345554"/>
                </a:lnTo>
                <a:lnTo>
                  <a:pt x="665533" y="345554"/>
                </a:lnTo>
                <a:lnTo>
                  <a:pt x="674576" y="344510"/>
                </a:lnTo>
                <a:lnTo>
                  <a:pt x="681024" y="341382"/>
                </a:lnTo>
                <a:lnTo>
                  <a:pt x="684886" y="336178"/>
                </a:lnTo>
                <a:lnTo>
                  <a:pt x="686171" y="328904"/>
                </a:lnTo>
                <a:lnTo>
                  <a:pt x="686171" y="327088"/>
                </a:lnTo>
                <a:close/>
              </a:path>
              <a:path w="686435" h="467994">
                <a:moveTo>
                  <a:pt x="666168" y="289725"/>
                </a:moveTo>
                <a:lnTo>
                  <a:pt x="658026" y="291211"/>
                </a:lnTo>
                <a:lnTo>
                  <a:pt x="651616" y="295406"/>
                </a:lnTo>
                <a:lnTo>
                  <a:pt x="647418" y="301914"/>
                </a:lnTo>
                <a:lnTo>
                  <a:pt x="645912" y="310337"/>
                </a:lnTo>
                <a:lnTo>
                  <a:pt x="647445" y="318698"/>
                </a:lnTo>
                <a:lnTo>
                  <a:pt x="651687" y="325318"/>
                </a:lnTo>
                <a:lnTo>
                  <a:pt x="658106" y="329673"/>
                </a:lnTo>
                <a:lnTo>
                  <a:pt x="666168" y="331241"/>
                </a:lnTo>
                <a:lnTo>
                  <a:pt x="670410" y="331241"/>
                </a:lnTo>
                <a:lnTo>
                  <a:pt x="673382" y="329882"/>
                </a:lnTo>
                <a:lnTo>
                  <a:pt x="675096" y="327088"/>
                </a:lnTo>
                <a:lnTo>
                  <a:pt x="686171" y="327088"/>
                </a:lnTo>
                <a:lnTo>
                  <a:pt x="686171" y="319531"/>
                </a:lnTo>
                <a:lnTo>
                  <a:pt x="661393" y="319531"/>
                </a:lnTo>
                <a:lnTo>
                  <a:pt x="658523" y="315302"/>
                </a:lnTo>
                <a:lnTo>
                  <a:pt x="658523" y="304939"/>
                </a:lnTo>
                <a:lnTo>
                  <a:pt x="661495" y="301155"/>
                </a:lnTo>
                <a:lnTo>
                  <a:pt x="683989" y="301155"/>
                </a:lnTo>
                <a:lnTo>
                  <a:pt x="680527" y="295662"/>
                </a:lnTo>
                <a:lnTo>
                  <a:pt x="674196" y="291301"/>
                </a:lnTo>
                <a:lnTo>
                  <a:pt x="666168" y="289725"/>
                </a:lnTo>
                <a:close/>
              </a:path>
              <a:path w="686435" h="467994">
                <a:moveTo>
                  <a:pt x="683989" y="301155"/>
                </a:moveTo>
                <a:lnTo>
                  <a:pt x="670410" y="301155"/>
                </a:lnTo>
                <a:lnTo>
                  <a:pt x="673487" y="304939"/>
                </a:lnTo>
                <a:lnTo>
                  <a:pt x="673560" y="316014"/>
                </a:lnTo>
                <a:lnTo>
                  <a:pt x="670855" y="319531"/>
                </a:lnTo>
                <a:lnTo>
                  <a:pt x="686171" y="319531"/>
                </a:lnTo>
                <a:lnTo>
                  <a:pt x="686139" y="310337"/>
                </a:lnTo>
                <a:lnTo>
                  <a:pt x="684680" y="302251"/>
                </a:lnTo>
                <a:lnTo>
                  <a:pt x="683989" y="301155"/>
                </a:lnTo>
                <a:close/>
              </a:path>
              <a:path w="686435" h="467994">
                <a:moveTo>
                  <a:pt x="351983" y="289902"/>
                </a:moveTo>
                <a:lnTo>
                  <a:pt x="339283" y="289902"/>
                </a:lnTo>
                <a:lnTo>
                  <a:pt x="339283" y="331419"/>
                </a:lnTo>
                <a:lnTo>
                  <a:pt x="335130" y="335381"/>
                </a:lnTo>
                <a:lnTo>
                  <a:pt x="326850" y="335381"/>
                </a:lnTo>
                <a:lnTo>
                  <a:pt x="326850" y="345554"/>
                </a:lnTo>
                <a:lnTo>
                  <a:pt x="335511" y="345554"/>
                </a:lnTo>
                <a:lnTo>
                  <a:pt x="341810" y="343852"/>
                </a:lnTo>
                <a:lnTo>
                  <a:pt x="345684" y="340334"/>
                </a:lnTo>
                <a:lnTo>
                  <a:pt x="349913" y="336651"/>
                </a:lnTo>
                <a:lnTo>
                  <a:pt x="351983" y="330695"/>
                </a:lnTo>
                <a:lnTo>
                  <a:pt x="351983" y="289902"/>
                </a:lnTo>
                <a:close/>
              </a:path>
              <a:path w="686435" h="467994">
                <a:moveTo>
                  <a:pt x="559069" y="335203"/>
                </a:moveTo>
                <a:lnTo>
                  <a:pt x="547893" y="335203"/>
                </a:lnTo>
                <a:lnTo>
                  <a:pt x="547893" y="345655"/>
                </a:lnTo>
                <a:lnTo>
                  <a:pt x="559069" y="345655"/>
                </a:lnTo>
                <a:lnTo>
                  <a:pt x="559069" y="335203"/>
                </a:lnTo>
                <a:close/>
              </a:path>
            </a:pathLst>
          </a:custGeom>
          <a:solidFill>
            <a:srgbClr val="050204"/>
          </a:solidFill>
        </p:spPr>
        <p:txBody>
          <a:bodyPr wrap="square" lIns="0" tIns="0" rIns="0" bIns="0" rtlCol="0"/>
          <a:lstStyle/>
          <a:p>
            <a:endParaRPr/>
          </a:p>
        </p:txBody>
      </p:sp>
      <p:sp>
        <p:nvSpPr>
          <p:cNvPr id="24" name="object 24"/>
          <p:cNvSpPr/>
          <p:nvPr/>
        </p:nvSpPr>
        <p:spPr>
          <a:xfrm>
            <a:off x="2645346" y="2153704"/>
            <a:ext cx="66040" cy="66040"/>
          </a:xfrm>
          <a:custGeom>
            <a:avLst/>
            <a:gdLst/>
            <a:ahLst/>
            <a:cxnLst/>
            <a:rect l="l" t="t" r="r" b="b"/>
            <a:pathLst>
              <a:path w="66039" h="66039">
                <a:moveTo>
                  <a:pt x="65709" y="0"/>
                </a:moveTo>
                <a:lnTo>
                  <a:pt x="0" y="0"/>
                </a:lnTo>
                <a:lnTo>
                  <a:pt x="0" y="65709"/>
                </a:lnTo>
                <a:lnTo>
                  <a:pt x="65709" y="65709"/>
                </a:lnTo>
                <a:lnTo>
                  <a:pt x="65709" y="0"/>
                </a:lnTo>
                <a:close/>
              </a:path>
            </a:pathLst>
          </a:custGeom>
          <a:solidFill>
            <a:srgbClr val="A30134"/>
          </a:solidFill>
        </p:spPr>
        <p:txBody>
          <a:bodyPr wrap="square" lIns="0" tIns="0" rIns="0" bIns="0" rtlCol="0"/>
          <a:lstStyle/>
          <a:p>
            <a:endParaRPr/>
          </a:p>
        </p:txBody>
      </p:sp>
      <p:sp>
        <p:nvSpPr>
          <p:cNvPr id="25" name="object 25"/>
          <p:cNvSpPr/>
          <p:nvPr/>
        </p:nvSpPr>
        <p:spPr>
          <a:xfrm>
            <a:off x="2919374" y="1532661"/>
            <a:ext cx="6350" cy="572135"/>
          </a:xfrm>
          <a:custGeom>
            <a:avLst/>
            <a:gdLst/>
            <a:ahLst/>
            <a:cxnLst/>
            <a:rect l="l" t="t" r="r" b="b"/>
            <a:pathLst>
              <a:path w="6350" h="572135">
                <a:moveTo>
                  <a:pt x="6121" y="0"/>
                </a:moveTo>
                <a:lnTo>
                  <a:pt x="0" y="0"/>
                </a:lnTo>
                <a:lnTo>
                  <a:pt x="0" y="572084"/>
                </a:lnTo>
                <a:lnTo>
                  <a:pt x="6121" y="572084"/>
                </a:lnTo>
                <a:lnTo>
                  <a:pt x="6121" y="0"/>
                </a:lnTo>
                <a:close/>
              </a:path>
            </a:pathLst>
          </a:custGeom>
          <a:solidFill>
            <a:srgbClr val="050204"/>
          </a:solidFill>
        </p:spPr>
        <p:txBody>
          <a:bodyPr wrap="square" lIns="0" tIns="0" rIns="0" bIns="0" rtlCol="0"/>
          <a:lstStyle/>
          <a:p>
            <a:endParaRPr/>
          </a:p>
        </p:txBody>
      </p:sp>
      <p:sp>
        <p:nvSpPr>
          <p:cNvPr id="30" name="object 30"/>
          <p:cNvSpPr/>
          <p:nvPr/>
        </p:nvSpPr>
        <p:spPr>
          <a:xfrm>
            <a:off x="0" y="-6"/>
            <a:ext cx="8157209" cy="5925185"/>
          </a:xfrm>
          <a:custGeom>
            <a:avLst/>
            <a:gdLst/>
            <a:ahLst/>
            <a:cxnLst/>
            <a:rect l="l" t="t" r="r" b="b"/>
            <a:pathLst>
              <a:path w="8157209" h="5925185">
                <a:moveTo>
                  <a:pt x="190500" y="298500"/>
                </a:moveTo>
                <a:lnTo>
                  <a:pt x="0" y="298500"/>
                </a:lnTo>
              </a:path>
              <a:path w="8157209" h="5925185">
                <a:moveTo>
                  <a:pt x="7966494" y="298500"/>
                </a:moveTo>
                <a:lnTo>
                  <a:pt x="8156994" y="298500"/>
                </a:lnTo>
              </a:path>
              <a:path w="8157209" h="5925185">
                <a:moveTo>
                  <a:pt x="190500" y="5626506"/>
                </a:moveTo>
                <a:lnTo>
                  <a:pt x="0" y="5626506"/>
                </a:lnTo>
              </a:path>
              <a:path w="8157209" h="5925185">
                <a:moveTo>
                  <a:pt x="7966494" y="5626506"/>
                </a:moveTo>
                <a:lnTo>
                  <a:pt x="8156994" y="5626506"/>
                </a:lnTo>
              </a:path>
              <a:path w="8157209" h="5925185">
                <a:moveTo>
                  <a:pt x="298500" y="190500"/>
                </a:moveTo>
                <a:lnTo>
                  <a:pt x="298500" y="0"/>
                </a:lnTo>
              </a:path>
              <a:path w="8157209" h="5925185">
                <a:moveTo>
                  <a:pt x="298500" y="5734494"/>
                </a:moveTo>
                <a:lnTo>
                  <a:pt x="298500" y="5924994"/>
                </a:lnTo>
              </a:path>
              <a:path w="8157209" h="5925185">
                <a:moveTo>
                  <a:pt x="7858506" y="190500"/>
                </a:moveTo>
                <a:lnTo>
                  <a:pt x="7858506" y="0"/>
                </a:lnTo>
              </a:path>
              <a:path w="8157209" h="5925185">
                <a:moveTo>
                  <a:pt x="7858506" y="5734494"/>
                </a:moveTo>
                <a:lnTo>
                  <a:pt x="7858506" y="5924994"/>
                </a:lnTo>
              </a:path>
            </a:pathLst>
          </a:custGeom>
          <a:ln w="3175">
            <a:solidFill>
              <a:srgbClr val="000000"/>
            </a:solidFill>
          </a:ln>
        </p:spPr>
        <p:txBody>
          <a:bodyPr wrap="square" lIns="0" tIns="0" rIns="0" bIns="0" rtlCol="0"/>
          <a:lstStyle/>
          <a:p>
            <a:endParaRPr/>
          </a:p>
        </p:txBody>
      </p:sp>
      <p:pic>
        <p:nvPicPr>
          <p:cNvPr id="31" name="Picture 30" descr="Qr code&#10;&#10;Description automatically generated">
            <a:extLst>
              <a:ext uri="{FF2B5EF4-FFF2-40B4-BE49-F238E27FC236}">
                <a16:creationId xmlns:a16="http://schemas.microsoft.com/office/drawing/2014/main" id="{E5422142-C932-8E5E-A249-4AE52D4D14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146" y="2408703"/>
            <a:ext cx="2076952" cy="2076952"/>
          </a:xfrm>
          <a:prstGeom prst="rect">
            <a:avLst/>
          </a:prstGeom>
        </p:spPr>
      </p:pic>
      <p:sp>
        <p:nvSpPr>
          <p:cNvPr id="32" name="Rectangle 31">
            <a:extLst>
              <a:ext uri="{FF2B5EF4-FFF2-40B4-BE49-F238E27FC236}">
                <a16:creationId xmlns:a16="http://schemas.microsoft.com/office/drawing/2014/main" id="{F01F7048-862B-C709-5234-B90464AF50E4}"/>
              </a:ext>
            </a:extLst>
          </p:cNvPr>
          <p:cNvSpPr/>
          <p:nvPr/>
        </p:nvSpPr>
        <p:spPr>
          <a:xfrm>
            <a:off x="2324558" y="2969139"/>
            <a:ext cx="3505200" cy="811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36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Thank You</a:t>
            </a:r>
            <a:endParaRPr lang="en-US" sz="3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08927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797b8a-948b-4da0-a074-54a89780df2c">
      <Terms xmlns="http://schemas.microsoft.com/office/infopath/2007/PartnerControls"/>
    </lcf76f155ced4ddcb4097134ff3c332f>
    <TaxCatchAll xmlns="7e23cc11-7512-4f6c-a7f5-8287a31055e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6824B6CAA12C45AA6FF554578CD89D" ma:contentTypeVersion="13" ma:contentTypeDescription="Create a new document." ma:contentTypeScope="" ma:versionID="63d2258e51c146fdbcdaff65e1f81577">
  <xsd:schema xmlns:xsd="http://www.w3.org/2001/XMLSchema" xmlns:xs="http://www.w3.org/2001/XMLSchema" xmlns:p="http://schemas.microsoft.com/office/2006/metadata/properties" xmlns:ns2="81797b8a-948b-4da0-a074-54a89780df2c" xmlns:ns3="7e23cc11-7512-4f6c-a7f5-8287a31055ee" targetNamespace="http://schemas.microsoft.com/office/2006/metadata/properties" ma:root="true" ma:fieldsID="dfed392438b7186d433ab3d597cda14a" ns2:_="" ns3:_="">
    <xsd:import namespace="81797b8a-948b-4da0-a074-54a89780df2c"/>
    <xsd:import namespace="7e23cc11-7512-4f6c-a7f5-8287a31055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797b8a-948b-4da0-a074-54a89780df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23d344c-9e5d-4dd2-9612-f746068d8c58"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0"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23cc11-7512-4f6c-a7f5-8287a31055e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37ea27a-469a-4d02-b824-3ad85a20397e}" ma:internalName="TaxCatchAll" ma:showField="CatchAllData" ma:web="7e23cc11-7512-4f6c-a7f5-8287a31055ee">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1B68B-1EF3-458D-8DD9-55A96C78ED70}">
  <ds:schemaRefs>
    <ds:schemaRef ds:uri="http://schemas.microsoft.com/office/2006/metadata/properties"/>
    <ds:schemaRef ds:uri="http://schemas.microsoft.com/office/infopath/2007/PartnerControls"/>
    <ds:schemaRef ds:uri="81797b8a-948b-4da0-a074-54a89780df2c"/>
    <ds:schemaRef ds:uri="7e23cc11-7512-4f6c-a7f5-8287a31055ee"/>
  </ds:schemaRefs>
</ds:datastoreItem>
</file>

<file path=customXml/itemProps2.xml><?xml version="1.0" encoding="utf-8"?>
<ds:datastoreItem xmlns:ds="http://schemas.openxmlformats.org/officeDocument/2006/customXml" ds:itemID="{36B13DA6-500B-4AC9-8FFB-6F142FE659E6}">
  <ds:schemaRefs>
    <ds:schemaRef ds:uri="http://schemas.microsoft.com/sharepoint/v3/contenttype/forms"/>
  </ds:schemaRefs>
</ds:datastoreItem>
</file>

<file path=customXml/itemProps3.xml><?xml version="1.0" encoding="utf-8"?>
<ds:datastoreItem xmlns:ds="http://schemas.openxmlformats.org/officeDocument/2006/customXml" ds:itemID="{81F7C9DE-7DD9-486B-9E86-83CFC7D2E8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797b8a-948b-4da0-a074-54a89780df2c"/>
    <ds:schemaRef ds:uri="7e23cc11-7512-4f6c-a7f5-8287a31055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TotalTime>
  <Words>465</Words>
  <Application>Microsoft Office PowerPoint</Application>
  <PresentationFormat>Custom</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Courier New</vt:lpstr>
      <vt:lpstr>Sakkal Majalla</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Nevine AbdAllah</cp:lastModifiedBy>
  <cp:revision>1</cp:revision>
  <dcterms:created xsi:type="dcterms:W3CDTF">2023-05-08T17:19:12Z</dcterms:created>
  <dcterms:modified xsi:type="dcterms:W3CDTF">2023-05-08T17:36:47Z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2023-05-02T00:00:00Z</vt:filetime>
  </property>
  <property fmtid="{D5CDD505-2E9C-101B-9397-08002B2CF9AE}" pid="3" name="Creator">
    <vt:lpwstr>Adobe InDesign 18.2 (Macintosh)</vt:lpwstr>
  </property>
  <property fmtid="{D5CDD505-2E9C-101B-9397-08002B2CF9AE}" pid="4" name="LastSaved">
    <vt:filetime>2023-05-08T00:00:00Z</vt:filetime>
  </property>
  <property fmtid="{D5CDD505-2E9C-101B-9397-08002B2CF9AE}" pid="5" name="Producer">
    <vt:lpwstr>Adobe PDF Library 17.0</vt:lpwstr>
  </property>
  <property fmtid="{D5CDD505-2E9C-101B-9397-08002B2CF9AE}" pid="6" name="ContentTypeId">
    <vt:lpwstr>0x010100B06824B6CAA12C45AA6FF554578CD89D</vt:lpwstr>
  </property>
</Properties>
</file>