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3" r:id="rId7"/>
    <p:sldId id="260" r:id="rId8"/>
    <p:sldId id="261" r:id="rId9"/>
    <p:sldId id="262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1CBED7-DB44-4A42-8642-01726543B557}" type="doc">
      <dgm:prSet loTypeId="urn:microsoft.com/office/officeart/2011/layout/HexagonRadial" loCatId="cycle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9A2F03C-707B-4366-A200-BDFA9EF830EE}">
      <dgm:prSet phldrT="[Text]" phldr="1"/>
      <dgm:spPr/>
      <dgm:t>
        <a:bodyPr/>
        <a:lstStyle/>
        <a:p>
          <a:endParaRPr lang="en-US" dirty="0"/>
        </a:p>
      </dgm:t>
    </dgm:pt>
    <dgm:pt modelId="{D26B85B7-F519-4B90-9A82-53A4A12F9DE7}" type="parTrans" cxnId="{D53CA941-09C1-44A0-A747-DF3B662BEDF2}">
      <dgm:prSet/>
      <dgm:spPr/>
      <dgm:t>
        <a:bodyPr/>
        <a:lstStyle/>
        <a:p>
          <a:endParaRPr lang="en-US"/>
        </a:p>
      </dgm:t>
    </dgm:pt>
    <dgm:pt modelId="{9D6411CD-B143-4686-8E79-F8391C7FD48D}" type="sibTrans" cxnId="{D53CA941-09C1-44A0-A747-DF3B662BEDF2}">
      <dgm:prSet/>
      <dgm:spPr/>
      <dgm:t>
        <a:bodyPr/>
        <a:lstStyle/>
        <a:p>
          <a:endParaRPr lang="en-US"/>
        </a:p>
      </dgm:t>
    </dgm:pt>
    <dgm:pt modelId="{8AF5C9FB-B715-4735-9D17-155C87E7B40B}">
      <dgm:prSet phldrT="[Text]"/>
      <dgm:spPr/>
      <dgm:t>
        <a:bodyPr/>
        <a:lstStyle/>
        <a:p>
          <a:r>
            <a:rPr lang="en-US" dirty="0" smtClean="0"/>
            <a:t>Data Cleaning</a:t>
          </a:r>
          <a:endParaRPr lang="en-US" dirty="0"/>
        </a:p>
      </dgm:t>
    </dgm:pt>
    <dgm:pt modelId="{28824207-7C3F-4C0E-B6EF-ACCF4B955FBE}" type="parTrans" cxnId="{283E50E7-F3C6-4897-9C57-C37128842C3D}">
      <dgm:prSet/>
      <dgm:spPr/>
      <dgm:t>
        <a:bodyPr/>
        <a:lstStyle/>
        <a:p>
          <a:endParaRPr lang="en-US"/>
        </a:p>
      </dgm:t>
    </dgm:pt>
    <dgm:pt modelId="{0041BDD3-ACDA-451B-A274-5E9F1CFB5D4C}" type="sibTrans" cxnId="{283E50E7-F3C6-4897-9C57-C37128842C3D}">
      <dgm:prSet/>
      <dgm:spPr/>
      <dgm:t>
        <a:bodyPr/>
        <a:lstStyle/>
        <a:p>
          <a:endParaRPr lang="en-US"/>
        </a:p>
      </dgm:t>
    </dgm:pt>
    <dgm:pt modelId="{2B1D76A4-BADB-4B3E-BB21-75FDF64C2B36}">
      <dgm:prSet phldrT="[Text]"/>
      <dgm:spPr/>
      <dgm:t>
        <a:bodyPr/>
        <a:lstStyle/>
        <a:p>
          <a:r>
            <a:rPr lang="en-US" dirty="0" smtClean="0"/>
            <a:t>Data Analysis</a:t>
          </a:r>
          <a:endParaRPr lang="en-US" dirty="0"/>
        </a:p>
      </dgm:t>
    </dgm:pt>
    <dgm:pt modelId="{F657A321-E863-4E9D-B6D1-249E7823BED7}" type="parTrans" cxnId="{9406C6D1-BCA4-4ABA-AC57-434C380DCD22}">
      <dgm:prSet/>
      <dgm:spPr/>
      <dgm:t>
        <a:bodyPr/>
        <a:lstStyle/>
        <a:p>
          <a:endParaRPr lang="en-US"/>
        </a:p>
      </dgm:t>
    </dgm:pt>
    <dgm:pt modelId="{0BB0E09D-0571-48AF-9AA1-84C2F34FA05C}" type="sibTrans" cxnId="{9406C6D1-BCA4-4ABA-AC57-434C380DCD22}">
      <dgm:prSet/>
      <dgm:spPr/>
      <dgm:t>
        <a:bodyPr/>
        <a:lstStyle/>
        <a:p>
          <a:endParaRPr lang="en-US"/>
        </a:p>
      </dgm:t>
    </dgm:pt>
    <dgm:pt modelId="{E59D9EE2-44D1-4CA9-9B49-099FBD939B28}">
      <dgm:prSet phldrT="[Text]"/>
      <dgm:spPr/>
      <dgm:t>
        <a:bodyPr/>
        <a:lstStyle/>
        <a:p>
          <a:r>
            <a:rPr lang="en-US" dirty="0" smtClean="0"/>
            <a:t>Data Exploration</a:t>
          </a:r>
          <a:endParaRPr lang="en-US" dirty="0"/>
        </a:p>
      </dgm:t>
    </dgm:pt>
    <dgm:pt modelId="{85759DAD-FEFC-4207-82D3-7796CFAB4995}" type="parTrans" cxnId="{23E582D5-BB14-4EF2-951C-8308C7A964A6}">
      <dgm:prSet/>
      <dgm:spPr/>
      <dgm:t>
        <a:bodyPr/>
        <a:lstStyle/>
        <a:p>
          <a:endParaRPr lang="en-US"/>
        </a:p>
      </dgm:t>
    </dgm:pt>
    <dgm:pt modelId="{64745181-810C-4C68-9C62-290E69210567}" type="sibTrans" cxnId="{23E582D5-BB14-4EF2-951C-8308C7A964A6}">
      <dgm:prSet/>
      <dgm:spPr/>
      <dgm:t>
        <a:bodyPr/>
        <a:lstStyle/>
        <a:p>
          <a:endParaRPr lang="en-US"/>
        </a:p>
      </dgm:t>
    </dgm:pt>
    <dgm:pt modelId="{D10653B5-0BA3-478E-A681-47BE3BFA9A21}">
      <dgm:prSet phldrT="[Text]"/>
      <dgm:spPr/>
      <dgm:t>
        <a:bodyPr/>
        <a:lstStyle/>
        <a:p>
          <a:r>
            <a:rPr lang="en-US" dirty="0" smtClean="0"/>
            <a:t>Conclusion</a:t>
          </a:r>
          <a:endParaRPr lang="en-US" dirty="0"/>
        </a:p>
      </dgm:t>
    </dgm:pt>
    <dgm:pt modelId="{9560A0CD-1012-49CB-8831-96C54E8F7671}" type="parTrans" cxnId="{933F3602-C0C1-4EEC-808E-967F1BD581CB}">
      <dgm:prSet/>
      <dgm:spPr/>
      <dgm:t>
        <a:bodyPr/>
        <a:lstStyle/>
        <a:p>
          <a:endParaRPr lang="en-US"/>
        </a:p>
      </dgm:t>
    </dgm:pt>
    <dgm:pt modelId="{C8A715DD-EDA8-4D31-A7F4-F02FAC6235AD}" type="sibTrans" cxnId="{933F3602-C0C1-4EEC-808E-967F1BD581CB}">
      <dgm:prSet/>
      <dgm:spPr/>
      <dgm:t>
        <a:bodyPr/>
        <a:lstStyle/>
        <a:p>
          <a:endParaRPr lang="en-US"/>
        </a:p>
      </dgm:t>
    </dgm:pt>
    <dgm:pt modelId="{C48E4E1D-38A7-4FE5-A457-A2C8688F6D80}">
      <dgm:prSet phldrT="[Text]"/>
      <dgm:spPr/>
      <dgm:t>
        <a:bodyPr/>
        <a:lstStyle/>
        <a:p>
          <a:r>
            <a:rPr lang="en-US" dirty="0" smtClean="0"/>
            <a:t>Data Modelling</a:t>
          </a:r>
          <a:endParaRPr lang="en-US" dirty="0"/>
        </a:p>
      </dgm:t>
    </dgm:pt>
    <dgm:pt modelId="{157C4A1B-9614-4DE6-A9E9-F8D280207CA3}" type="parTrans" cxnId="{418586CE-69B9-4BA1-83EE-85C2865EAC7D}">
      <dgm:prSet/>
      <dgm:spPr/>
      <dgm:t>
        <a:bodyPr/>
        <a:lstStyle/>
        <a:p>
          <a:endParaRPr lang="en-US"/>
        </a:p>
      </dgm:t>
    </dgm:pt>
    <dgm:pt modelId="{241C13D3-67FF-4F19-B06F-18F415E46A65}" type="sibTrans" cxnId="{418586CE-69B9-4BA1-83EE-85C2865EAC7D}">
      <dgm:prSet/>
      <dgm:spPr/>
      <dgm:t>
        <a:bodyPr/>
        <a:lstStyle/>
        <a:p>
          <a:endParaRPr lang="en-US"/>
        </a:p>
      </dgm:t>
    </dgm:pt>
    <dgm:pt modelId="{F952B56C-14EB-4463-BDF1-2C69630C2917}">
      <dgm:prSet phldrT="[Text]"/>
      <dgm:spPr/>
      <dgm:t>
        <a:bodyPr/>
        <a:lstStyle/>
        <a:p>
          <a:r>
            <a:rPr lang="en-US" dirty="0" smtClean="0"/>
            <a:t>Data Understanding</a:t>
          </a:r>
          <a:endParaRPr lang="en-US" dirty="0"/>
        </a:p>
      </dgm:t>
    </dgm:pt>
    <dgm:pt modelId="{94FCE5B8-E916-4F93-A117-097604C35ACC}" type="sibTrans" cxnId="{3F9D90A8-53E1-4013-85D1-AB5B4C0478ED}">
      <dgm:prSet/>
      <dgm:spPr/>
      <dgm:t>
        <a:bodyPr/>
        <a:lstStyle/>
        <a:p>
          <a:endParaRPr lang="en-US"/>
        </a:p>
      </dgm:t>
    </dgm:pt>
    <dgm:pt modelId="{9E884F08-9660-4838-BF55-39A3E70E608F}" type="parTrans" cxnId="{3F9D90A8-53E1-4013-85D1-AB5B4C0478ED}">
      <dgm:prSet/>
      <dgm:spPr/>
      <dgm:t>
        <a:bodyPr/>
        <a:lstStyle/>
        <a:p>
          <a:endParaRPr lang="en-US"/>
        </a:p>
      </dgm:t>
    </dgm:pt>
    <dgm:pt modelId="{E63758BE-C73C-408C-83E0-CC2A177F9C7E}" type="pres">
      <dgm:prSet presAssocID="{401CBED7-DB44-4A42-8642-01726543B55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2D01E3D5-27EA-4DD7-905E-99606A8C209F}" type="pres">
      <dgm:prSet presAssocID="{19A2F03C-707B-4366-A200-BDFA9EF830EE}" presName="Parent" presStyleLbl="node0" presStyleIdx="0" presStyleCnt="1">
        <dgm:presLayoutVars>
          <dgm:chMax val="6"/>
          <dgm:chPref val="6"/>
        </dgm:presLayoutVars>
      </dgm:prSet>
      <dgm:spPr/>
    </dgm:pt>
    <dgm:pt modelId="{6DD44358-BC84-4071-8D32-935F10087553}" type="pres">
      <dgm:prSet presAssocID="{8AF5C9FB-B715-4735-9D17-155C87E7B40B}" presName="Accent1" presStyleCnt="0"/>
      <dgm:spPr/>
    </dgm:pt>
    <dgm:pt modelId="{468DEF84-7802-437B-8D0A-882A36670F12}" type="pres">
      <dgm:prSet presAssocID="{8AF5C9FB-B715-4735-9D17-155C87E7B40B}" presName="Accent" presStyleLbl="bgShp" presStyleIdx="0" presStyleCnt="6"/>
      <dgm:spPr/>
    </dgm:pt>
    <dgm:pt modelId="{4BC35A0B-F1D2-4AD1-9A52-9C20B4A56378}" type="pres">
      <dgm:prSet presAssocID="{8AF5C9FB-B715-4735-9D17-155C87E7B40B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7A633164-2DCB-42CA-9BE2-064981835A6B}" type="pres">
      <dgm:prSet presAssocID="{2B1D76A4-BADB-4B3E-BB21-75FDF64C2B36}" presName="Accent2" presStyleCnt="0"/>
      <dgm:spPr/>
    </dgm:pt>
    <dgm:pt modelId="{87DEDE22-FF00-48A1-B728-820B9363FA4C}" type="pres">
      <dgm:prSet presAssocID="{2B1D76A4-BADB-4B3E-BB21-75FDF64C2B36}" presName="Accent" presStyleLbl="bgShp" presStyleIdx="1" presStyleCnt="6"/>
      <dgm:spPr/>
    </dgm:pt>
    <dgm:pt modelId="{7FD33680-69BC-40A3-BAFB-C33694330B0B}" type="pres">
      <dgm:prSet presAssocID="{2B1D76A4-BADB-4B3E-BB21-75FDF64C2B36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767426-21A5-4FB3-BCC4-5671C3185590}" type="pres">
      <dgm:prSet presAssocID="{E59D9EE2-44D1-4CA9-9B49-099FBD939B28}" presName="Accent3" presStyleCnt="0"/>
      <dgm:spPr/>
    </dgm:pt>
    <dgm:pt modelId="{1E6D417E-C933-4BBE-96E9-AF1D25714352}" type="pres">
      <dgm:prSet presAssocID="{E59D9EE2-44D1-4CA9-9B49-099FBD939B28}" presName="Accent" presStyleLbl="bgShp" presStyleIdx="2" presStyleCnt="6"/>
      <dgm:spPr/>
    </dgm:pt>
    <dgm:pt modelId="{C95CDD78-FF8B-4940-8690-BAE37D48D0AE}" type="pres">
      <dgm:prSet presAssocID="{E59D9EE2-44D1-4CA9-9B49-099FBD939B28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5BA5047A-0D19-41A5-A504-C04AF1ED710F}" type="pres">
      <dgm:prSet presAssocID="{D10653B5-0BA3-478E-A681-47BE3BFA9A21}" presName="Accent4" presStyleCnt="0"/>
      <dgm:spPr/>
    </dgm:pt>
    <dgm:pt modelId="{84238364-DFEC-4A77-8C86-CEA969E95751}" type="pres">
      <dgm:prSet presAssocID="{D10653B5-0BA3-478E-A681-47BE3BFA9A21}" presName="Accent" presStyleLbl="bgShp" presStyleIdx="3" presStyleCnt="6"/>
      <dgm:spPr/>
    </dgm:pt>
    <dgm:pt modelId="{820425E9-2FA2-40DD-A961-21B39774F7F9}" type="pres">
      <dgm:prSet presAssocID="{D10653B5-0BA3-478E-A681-47BE3BFA9A21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9F510D21-78D5-4232-ABC2-7D67DABB0609}" type="pres">
      <dgm:prSet presAssocID="{F952B56C-14EB-4463-BDF1-2C69630C2917}" presName="Accent5" presStyleCnt="0"/>
      <dgm:spPr/>
    </dgm:pt>
    <dgm:pt modelId="{DD729440-7E79-4030-898C-3F017C1EB307}" type="pres">
      <dgm:prSet presAssocID="{F952B56C-14EB-4463-BDF1-2C69630C2917}" presName="Accent" presStyleLbl="bgShp" presStyleIdx="4" presStyleCnt="6"/>
      <dgm:spPr/>
    </dgm:pt>
    <dgm:pt modelId="{F95A3517-FFA5-46C9-9484-841FD69FCF12}" type="pres">
      <dgm:prSet presAssocID="{F952B56C-14EB-4463-BDF1-2C69630C2917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BDF78B-2077-41CE-A98A-99EA79D7E2F6}" type="pres">
      <dgm:prSet presAssocID="{C48E4E1D-38A7-4FE5-A457-A2C8688F6D80}" presName="Accent6" presStyleCnt="0"/>
      <dgm:spPr/>
    </dgm:pt>
    <dgm:pt modelId="{06526CA3-D56E-415E-A02A-ADECB7F9DA1A}" type="pres">
      <dgm:prSet presAssocID="{C48E4E1D-38A7-4FE5-A457-A2C8688F6D80}" presName="Accent" presStyleLbl="bgShp" presStyleIdx="5" presStyleCnt="6"/>
      <dgm:spPr/>
    </dgm:pt>
    <dgm:pt modelId="{247F22A2-5D82-434D-8FB0-943918AD04E3}" type="pres">
      <dgm:prSet presAssocID="{C48E4E1D-38A7-4FE5-A457-A2C8688F6D80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33F3602-C0C1-4EEC-808E-967F1BD581CB}" srcId="{19A2F03C-707B-4366-A200-BDFA9EF830EE}" destId="{D10653B5-0BA3-478E-A681-47BE3BFA9A21}" srcOrd="3" destOrd="0" parTransId="{9560A0CD-1012-49CB-8831-96C54E8F7671}" sibTransId="{C8A715DD-EDA8-4D31-A7F4-F02FAC6235AD}"/>
    <dgm:cxn modelId="{3F9D90A8-53E1-4013-85D1-AB5B4C0478ED}" srcId="{19A2F03C-707B-4366-A200-BDFA9EF830EE}" destId="{F952B56C-14EB-4463-BDF1-2C69630C2917}" srcOrd="4" destOrd="0" parTransId="{9E884F08-9660-4838-BF55-39A3E70E608F}" sibTransId="{94FCE5B8-E916-4F93-A117-097604C35ACC}"/>
    <dgm:cxn modelId="{2B725F5C-659B-4243-8C5D-85F20AE4B039}" type="presOf" srcId="{F952B56C-14EB-4463-BDF1-2C69630C2917}" destId="{F95A3517-FFA5-46C9-9484-841FD69FCF12}" srcOrd="0" destOrd="0" presId="urn:microsoft.com/office/officeart/2011/layout/HexagonRadial"/>
    <dgm:cxn modelId="{11FCB547-B5F6-4E63-9FBC-9B23972626E6}" type="presOf" srcId="{D10653B5-0BA3-478E-A681-47BE3BFA9A21}" destId="{820425E9-2FA2-40DD-A961-21B39774F7F9}" srcOrd="0" destOrd="0" presId="urn:microsoft.com/office/officeart/2011/layout/HexagonRadial"/>
    <dgm:cxn modelId="{D53CA941-09C1-44A0-A747-DF3B662BEDF2}" srcId="{401CBED7-DB44-4A42-8642-01726543B557}" destId="{19A2F03C-707B-4366-A200-BDFA9EF830EE}" srcOrd="0" destOrd="0" parTransId="{D26B85B7-F519-4B90-9A82-53A4A12F9DE7}" sibTransId="{9D6411CD-B143-4686-8E79-F8391C7FD48D}"/>
    <dgm:cxn modelId="{225C0169-60D2-4839-9D7B-241B8292C556}" type="presOf" srcId="{8AF5C9FB-B715-4735-9D17-155C87E7B40B}" destId="{4BC35A0B-F1D2-4AD1-9A52-9C20B4A56378}" srcOrd="0" destOrd="0" presId="urn:microsoft.com/office/officeart/2011/layout/HexagonRadial"/>
    <dgm:cxn modelId="{25BD40A8-157C-4737-9B82-B4990B58C9B8}" type="presOf" srcId="{19A2F03C-707B-4366-A200-BDFA9EF830EE}" destId="{2D01E3D5-27EA-4DD7-905E-99606A8C209F}" srcOrd="0" destOrd="0" presId="urn:microsoft.com/office/officeart/2011/layout/HexagonRadial"/>
    <dgm:cxn modelId="{9406C6D1-BCA4-4ABA-AC57-434C380DCD22}" srcId="{19A2F03C-707B-4366-A200-BDFA9EF830EE}" destId="{2B1D76A4-BADB-4B3E-BB21-75FDF64C2B36}" srcOrd="1" destOrd="0" parTransId="{F657A321-E863-4E9D-B6D1-249E7823BED7}" sibTransId="{0BB0E09D-0571-48AF-9AA1-84C2F34FA05C}"/>
    <dgm:cxn modelId="{23E582D5-BB14-4EF2-951C-8308C7A964A6}" srcId="{19A2F03C-707B-4366-A200-BDFA9EF830EE}" destId="{E59D9EE2-44D1-4CA9-9B49-099FBD939B28}" srcOrd="2" destOrd="0" parTransId="{85759DAD-FEFC-4207-82D3-7796CFAB4995}" sibTransId="{64745181-810C-4C68-9C62-290E69210567}"/>
    <dgm:cxn modelId="{9EFCF484-BE6D-4C7C-93DC-80DA2F2F8431}" type="presOf" srcId="{E59D9EE2-44D1-4CA9-9B49-099FBD939B28}" destId="{C95CDD78-FF8B-4940-8690-BAE37D48D0AE}" srcOrd="0" destOrd="0" presId="urn:microsoft.com/office/officeart/2011/layout/HexagonRadial"/>
    <dgm:cxn modelId="{9C1E95FF-517D-4570-B14E-5BBE77945530}" type="presOf" srcId="{C48E4E1D-38A7-4FE5-A457-A2C8688F6D80}" destId="{247F22A2-5D82-434D-8FB0-943918AD04E3}" srcOrd="0" destOrd="0" presId="urn:microsoft.com/office/officeart/2011/layout/HexagonRadial"/>
    <dgm:cxn modelId="{D0F5B381-CED8-472A-B930-FEE0877F6BB4}" type="presOf" srcId="{401CBED7-DB44-4A42-8642-01726543B557}" destId="{E63758BE-C73C-408C-83E0-CC2A177F9C7E}" srcOrd="0" destOrd="0" presId="urn:microsoft.com/office/officeart/2011/layout/HexagonRadial"/>
    <dgm:cxn modelId="{73BAC9B7-8E02-496E-9D82-98FD9DF68A09}" type="presOf" srcId="{2B1D76A4-BADB-4B3E-BB21-75FDF64C2B36}" destId="{7FD33680-69BC-40A3-BAFB-C33694330B0B}" srcOrd="0" destOrd="0" presId="urn:microsoft.com/office/officeart/2011/layout/HexagonRadial"/>
    <dgm:cxn modelId="{418586CE-69B9-4BA1-83EE-85C2865EAC7D}" srcId="{19A2F03C-707B-4366-A200-BDFA9EF830EE}" destId="{C48E4E1D-38A7-4FE5-A457-A2C8688F6D80}" srcOrd="5" destOrd="0" parTransId="{157C4A1B-9614-4DE6-A9E9-F8D280207CA3}" sibTransId="{241C13D3-67FF-4F19-B06F-18F415E46A65}"/>
    <dgm:cxn modelId="{283E50E7-F3C6-4897-9C57-C37128842C3D}" srcId="{19A2F03C-707B-4366-A200-BDFA9EF830EE}" destId="{8AF5C9FB-B715-4735-9D17-155C87E7B40B}" srcOrd="0" destOrd="0" parTransId="{28824207-7C3F-4C0E-B6EF-ACCF4B955FBE}" sibTransId="{0041BDD3-ACDA-451B-A274-5E9F1CFB5D4C}"/>
    <dgm:cxn modelId="{2ABDF887-98B6-4177-A691-3A592850B567}" type="presParOf" srcId="{E63758BE-C73C-408C-83E0-CC2A177F9C7E}" destId="{2D01E3D5-27EA-4DD7-905E-99606A8C209F}" srcOrd="0" destOrd="0" presId="urn:microsoft.com/office/officeart/2011/layout/HexagonRadial"/>
    <dgm:cxn modelId="{F532D7BF-719B-427F-8A91-2A2EBBB055D3}" type="presParOf" srcId="{E63758BE-C73C-408C-83E0-CC2A177F9C7E}" destId="{6DD44358-BC84-4071-8D32-935F10087553}" srcOrd="1" destOrd="0" presId="urn:microsoft.com/office/officeart/2011/layout/HexagonRadial"/>
    <dgm:cxn modelId="{501D9A58-F004-4221-A15D-9B02956B0B45}" type="presParOf" srcId="{6DD44358-BC84-4071-8D32-935F10087553}" destId="{468DEF84-7802-437B-8D0A-882A36670F12}" srcOrd="0" destOrd="0" presId="urn:microsoft.com/office/officeart/2011/layout/HexagonRadial"/>
    <dgm:cxn modelId="{0EB079BE-4FDB-4CDD-94EB-9BAA2718BC09}" type="presParOf" srcId="{E63758BE-C73C-408C-83E0-CC2A177F9C7E}" destId="{4BC35A0B-F1D2-4AD1-9A52-9C20B4A56378}" srcOrd="2" destOrd="0" presId="urn:microsoft.com/office/officeart/2011/layout/HexagonRadial"/>
    <dgm:cxn modelId="{069C7D4F-E3A9-498C-B638-260EE4567F39}" type="presParOf" srcId="{E63758BE-C73C-408C-83E0-CC2A177F9C7E}" destId="{7A633164-2DCB-42CA-9BE2-064981835A6B}" srcOrd="3" destOrd="0" presId="urn:microsoft.com/office/officeart/2011/layout/HexagonRadial"/>
    <dgm:cxn modelId="{E79E0051-14F4-4157-9468-5E1788D78781}" type="presParOf" srcId="{7A633164-2DCB-42CA-9BE2-064981835A6B}" destId="{87DEDE22-FF00-48A1-B728-820B9363FA4C}" srcOrd="0" destOrd="0" presId="urn:microsoft.com/office/officeart/2011/layout/HexagonRadial"/>
    <dgm:cxn modelId="{FD0FCF32-6034-4F02-BB24-785BD37CB97B}" type="presParOf" srcId="{E63758BE-C73C-408C-83E0-CC2A177F9C7E}" destId="{7FD33680-69BC-40A3-BAFB-C33694330B0B}" srcOrd="4" destOrd="0" presId="urn:microsoft.com/office/officeart/2011/layout/HexagonRadial"/>
    <dgm:cxn modelId="{0F666913-C401-40B4-B616-E64C97E5837E}" type="presParOf" srcId="{E63758BE-C73C-408C-83E0-CC2A177F9C7E}" destId="{35767426-21A5-4FB3-BCC4-5671C3185590}" srcOrd="5" destOrd="0" presId="urn:microsoft.com/office/officeart/2011/layout/HexagonRadial"/>
    <dgm:cxn modelId="{5103FE7E-5E5D-41E6-A077-65EBCF68DD10}" type="presParOf" srcId="{35767426-21A5-4FB3-BCC4-5671C3185590}" destId="{1E6D417E-C933-4BBE-96E9-AF1D25714352}" srcOrd="0" destOrd="0" presId="urn:microsoft.com/office/officeart/2011/layout/HexagonRadial"/>
    <dgm:cxn modelId="{3BC2C4F5-50B1-46FB-8765-25285BF096C0}" type="presParOf" srcId="{E63758BE-C73C-408C-83E0-CC2A177F9C7E}" destId="{C95CDD78-FF8B-4940-8690-BAE37D48D0AE}" srcOrd="6" destOrd="0" presId="urn:microsoft.com/office/officeart/2011/layout/HexagonRadial"/>
    <dgm:cxn modelId="{DE016BE7-AE62-4668-B36D-0CD110246A3E}" type="presParOf" srcId="{E63758BE-C73C-408C-83E0-CC2A177F9C7E}" destId="{5BA5047A-0D19-41A5-A504-C04AF1ED710F}" srcOrd="7" destOrd="0" presId="urn:microsoft.com/office/officeart/2011/layout/HexagonRadial"/>
    <dgm:cxn modelId="{86FF6DE2-7899-48D4-9975-4242E124678D}" type="presParOf" srcId="{5BA5047A-0D19-41A5-A504-C04AF1ED710F}" destId="{84238364-DFEC-4A77-8C86-CEA969E95751}" srcOrd="0" destOrd="0" presId="urn:microsoft.com/office/officeart/2011/layout/HexagonRadial"/>
    <dgm:cxn modelId="{EB85D637-D8A8-49CC-872C-487095664FA7}" type="presParOf" srcId="{E63758BE-C73C-408C-83E0-CC2A177F9C7E}" destId="{820425E9-2FA2-40DD-A961-21B39774F7F9}" srcOrd="8" destOrd="0" presId="urn:microsoft.com/office/officeart/2011/layout/HexagonRadial"/>
    <dgm:cxn modelId="{8E73133E-1428-4579-8646-3A22207D8112}" type="presParOf" srcId="{E63758BE-C73C-408C-83E0-CC2A177F9C7E}" destId="{9F510D21-78D5-4232-ABC2-7D67DABB0609}" srcOrd="9" destOrd="0" presId="urn:microsoft.com/office/officeart/2011/layout/HexagonRadial"/>
    <dgm:cxn modelId="{F0C42D41-7D6E-41A1-BD1B-607F9D77BC51}" type="presParOf" srcId="{9F510D21-78D5-4232-ABC2-7D67DABB0609}" destId="{DD729440-7E79-4030-898C-3F017C1EB307}" srcOrd="0" destOrd="0" presId="urn:microsoft.com/office/officeart/2011/layout/HexagonRadial"/>
    <dgm:cxn modelId="{9236BA9B-9D06-4CD7-9D35-6F601069B788}" type="presParOf" srcId="{E63758BE-C73C-408C-83E0-CC2A177F9C7E}" destId="{F95A3517-FFA5-46C9-9484-841FD69FCF12}" srcOrd="10" destOrd="0" presId="urn:microsoft.com/office/officeart/2011/layout/HexagonRadial"/>
    <dgm:cxn modelId="{ABB895D3-E838-4DC4-97A5-9BCAA752D9A8}" type="presParOf" srcId="{E63758BE-C73C-408C-83E0-CC2A177F9C7E}" destId="{D9BDF78B-2077-41CE-A98A-99EA79D7E2F6}" srcOrd="11" destOrd="0" presId="urn:microsoft.com/office/officeart/2011/layout/HexagonRadial"/>
    <dgm:cxn modelId="{57A75057-5E8F-4B89-AFFB-91F3CAF04D2C}" type="presParOf" srcId="{D9BDF78B-2077-41CE-A98A-99EA79D7E2F6}" destId="{06526CA3-D56E-415E-A02A-ADECB7F9DA1A}" srcOrd="0" destOrd="0" presId="urn:microsoft.com/office/officeart/2011/layout/HexagonRadial"/>
    <dgm:cxn modelId="{995453F7-5B21-415B-82B7-3CFB5685A6AC}" type="presParOf" srcId="{E63758BE-C73C-408C-83E0-CC2A177F9C7E}" destId="{247F22A2-5D82-434D-8FB0-943918AD04E3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62B1F7-8A54-4787-99D9-FF8404977EF8}" type="doc">
      <dgm:prSet loTypeId="urn:microsoft.com/office/officeart/2005/8/layout/list1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9A170D1-0BF1-4D86-8E46-02233EE128B9}">
      <dgm:prSet phldrT="[Text]"/>
      <dgm:spPr/>
      <dgm:t>
        <a:bodyPr/>
        <a:lstStyle/>
        <a:p>
          <a:r>
            <a:rPr lang="en-US" dirty="0" smtClean="0"/>
            <a:t>Fixed acidity </a:t>
          </a:r>
          <a:r>
            <a:rPr lang="en-US" dirty="0" smtClean="0"/>
            <a:t>– Taste of wine </a:t>
          </a:r>
          <a:endParaRPr lang="en-US" dirty="0"/>
        </a:p>
      </dgm:t>
    </dgm:pt>
    <dgm:pt modelId="{97D03343-BD97-4AA4-BE51-BC17D81A31EB}" type="parTrans" cxnId="{5610CE28-50C8-45E9-A2E7-EC959A5EBE3F}">
      <dgm:prSet/>
      <dgm:spPr/>
      <dgm:t>
        <a:bodyPr/>
        <a:lstStyle/>
        <a:p>
          <a:endParaRPr lang="en-US"/>
        </a:p>
      </dgm:t>
    </dgm:pt>
    <dgm:pt modelId="{F06EBB5C-0767-48E2-A633-7C2F5E4E218B}" type="sibTrans" cxnId="{5610CE28-50C8-45E9-A2E7-EC959A5EBE3F}">
      <dgm:prSet/>
      <dgm:spPr/>
      <dgm:t>
        <a:bodyPr/>
        <a:lstStyle/>
        <a:p>
          <a:endParaRPr lang="en-US"/>
        </a:p>
      </dgm:t>
    </dgm:pt>
    <dgm:pt modelId="{EA8AFB23-A339-4618-B783-CA58CF9323CE}">
      <dgm:prSet phldrT="[Text]"/>
      <dgm:spPr/>
      <dgm:t>
        <a:bodyPr/>
        <a:lstStyle/>
        <a:p>
          <a:r>
            <a:rPr lang="en-US" dirty="0" smtClean="0"/>
            <a:t>Volatile acidity – Undesirable taste of wine</a:t>
          </a:r>
          <a:endParaRPr lang="en-US" dirty="0"/>
        </a:p>
      </dgm:t>
    </dgm:pt>
    <dgm:pt modelId="{0AEF8D20-451F-4008-8880-6A2F459D3C28}" type="parTrans" cxnId="{50DF4EB4-D507-4BFF-B3AA-FE501070185A}">
      <dgm:prSet/>
      <dgm:spPr/>
      <dgm:t>
        <a:bodyPr/>
        <a:lstStyle/>
        <a:p>
          <a:endParaRPr lang="en-US"/>
        </a:p>
      </dgm:t>
    </dgm:pt>
    <dgm:pt modelId="{19A8B1F7-6632-4D26-979D-0B179E628EEB}" type="sibTrans" cxnId="{50DF4EB4-D507-4BFF-B3AA-FE501070185A}">
      <dgm:prSet/>
      <dgm:spPr/>
      <dgm:t>
        <a:bodyPr/>
        <a:lstStyle/>
        <a:p>
          <a:endParaRPr lang="en-US"/>
        </a:p>
      </dgm:t>
    </dgm:pt>
    <dgm:pt modelId="{4E885126-F663-4CD2-850B-B083CC2E94BC}">
      <dgm:prSet phldrT="[Text]"/>
      <dgm:spPr/>
      <dgm:t>
        <a:bodyPr/>
        <a:lstStyle/>
        <a:p>
          <a:r>
            <a:rPr lang="en-US" dirty="0" smtClean="0"/>
            <a:t>Citric acid – Freshness of wine </a:t>
          </a:r>
          <a:endParaRPr lang="en-US" dirty="0"/>
        </a:p>
      </dgm:t>
    </dgm:pt>
    <dgm:pt modelId="{5E8FE20C-B1CD-4D1A-A495-6F7F8F6D925A}" type="parTrans" cxnId="{22250D1D-AE00-4AFB-AEDF-28648DFC1E4E}">
      <dgm:prSet/>
      <dgm:spPr/>
      <dgm:t>
        <a:bodyPr/>
        <a:lstStyle/>
        <a:p>
          <a:endParaRPr lang="en-US"/>
        </a:p>
      </dgm:t>
    </dgm:pt>
    <dgm:pt modelId="{25324D69-F3AD-4A11-8158-F6D60BCCF449}" type="sibTrans" cxnId="{22250D1D-AE00-4AFB-AEDF-28648DFC1E4E}">
      <dgm:prSet/>
      <dgm:spPr/>
      <dgm:t>
        <a:bodyPr/>
        <a:lstStyle/>
        <a:p>
          <a:endParaRPr lang="en-US"/>
        </a:p>
      </dgm:t>
    </dgm:pt>
    <dgm:pt modelId="{2AE3433F-6B55-4C51-AB16-33C0B9B99296}">
      <dgm:prSet phldrT="[Text]"/>
      <dgm:spPr/>
      <dgm:t>
        <a:bodyPr/>
        <a:lstStyle/>
        <a:p>
          <a:r>
            <a:rPr lang="en-US" dirty="0" smtClean="0"/>
            <a:t>Residual Sugar -  Natural Sugar from grapes </a:t>
          </a:r>
          <a:endParaRPr lang="en-US" dirty="0"/>
        </a:p>
      </dgm:t>
    </dgm:pt>
    <dgm:pt modelId="{AF7BC46A-6095-400C-A41F-FFBEE2E869DD}" type="parTrans" cxnId="{C2494118-E391-4A1E-8B4F-6B8923A60605}">
      <dgm:prSet/>
      <dgm:spPr/>
      <dgm:t>
        <a:bodyPr/>
        <a:lstStyle/>
        <a:p>
          <a:endParaRPr lang="en-US"/>
        </a:p>
      </dgm:t>
    </dgm:pt>
    <dgm:pt modelId="{DEA2F30A-204F-4749-9D6A-B8B5A5D410D5}" type="sibTrans" cxnId="{C2494118-E391-4A1E-8B4F-6B8923A60605}">
      <dgm:prSet/>
      <dgm:spPr/>
      <dgm:t>
        <a:bodyPr/>
        <a:lstStyle/>
        <a:p>
          <a:endParaRPr lang="en-US"/>
        </a:p>
      </dgm:t>
    </dgm:pt>
    <dgm:pt modelId="{1354F436-41CB-400C-A8C9-53D7815BED5A}" type="pres">
      <dgm:prSet presAssocID="{F462B1F7-8A54-4787-99D9-FF8404977EF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C7FEF3-AC99-4DFC-83E0-4BE80B777502}" type="pres">
      <dgm:prSet presAssocID="{79A170D1-0BF1-4D86-8E46-02233EE128B9}" presName="parentLin" presStyleCnt="0"/>
      <dgm:spPr/>
      <dgm:t>
        <a:bodyPr/>
        <a:lstStyle/>
        <a:p>
          <a:endParaRPr lang="en-US"/>
        </a:p>
      </dgm:t>
    </dgm:pt>
    <dgm:pt modelId="{E0BEB17E-9B9D-4975-90E1-B8A9CB4DEE55}" type="pres">
      <dgm:prSet presAssocID="{79A170D1-0BF1-4D86-8E46-02233EE128B9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16260066-6442-4E38-860D-CBC4E1979AA1}" type="pres">
      <dgm:prSet presAssocID="{79A170D1-0BF1-4D86-8E46-02233EE128B9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13D9F9-ADCC-489D-B043-4659EFD08DD8}" type="pres">
      <dgm:prSet presAssocID="{79A170D1-0BF1-4D86-8E46-02233EE128B9}" presName="negativeSpace" presStyleCnt="0"/>
      <dgm:spPr/>
      <dgm:t>
        <a:bodyPr/>
        <a:lstStyle/>
        <a:p>
          <a:endParaRPr lang="en-US"/>
        </a:p>
      </dgm:t>
    </dgm:pt>
    <dgm:pt modelId="{0F0C1CDF-1070-4B7F-9B2C-F902808CFE62}" type="pres">
      <dgm:prSet presAssocID="{79A170D1-0BF1-4D86-8E46-02233EE128B9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CCC884-0E00-49FD-89C6-689FD1B25CA1}" type="pres">
      <dgm:prSet presAssocID="{F06EBB5C-0767-48E2-A633-7C2F5E4E218B}" presName="spaceBetweenRectangles" presStyleCnt="0"/>
      <dgm:spPr/>
      <dgm:t>
        <a:bodyPr/>
        <a:lstStyle/>
        <a:p>
          <a:endParaRPr lang="en-US"/>
        </a:p>
      </dgm:t>
    </dgm:pt>
    <dgm:pt modelId="{EDC42D56-292A-44ED-8132-8618BF687C88}" type="pres">
      <dgm:prSet presAssocID="{EA8AFB23-A339-4618-B783-CA58CF9323CE}" presName="parentLin" presStyleCnt="0"/>
      <dgm:spPr/>
      <dgm:t>
        <a:bodyPr/>
        <a:lstStyle/>
        <a:p>
          <a:endParaRPr lang="en-US"/>
        </a:p>
      </dgm:t>
    </dgm:pt>
    <dgm:pt modelId="{7D77D1CF-2104-45D3-8C17-63FE32E389BB}" type="pres">
      <dgm:prSet presAssocID="{EA8AFB23-A339-4618-B783-CA58CF9323C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99D05722-0F71-468B-943D-F35C9FCD3256}" type="pres">
      <dgm:prSet presAssocID="{EA8AFB23-A339-4618-B783-CA58CF9323C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28B4FF-1581-4C63-9BDC-2F91B7961DA1}" type="pres">
      <dgm:prSet presAssocID="{EA8AFB23-A339-4618-B783-CA58CF9323CE}" presName="negativeSpace" presStyleCnt="0"/>
      <dgm:spPr/>
      <dgm:t>
        <a:bodyPr/>
        <a:lstStyle/>
        <a:p>
          <a:endParaRPr lang="en-US"/>
        </a:p>
      </dgm:t>
    </dgm:pt>
    <dgm:pt modelId="{264EE5D5-7C0F-4CAB-BF58-D8A9EBD97980}" type="pres">
      <dgm:prSet presAssocID="{EA8AFB23-A339-4618-B783-CA58CF9323CE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B897B5-D8B3-4BE3-B992-0020D0069E9F}" type="pres">
      <dgm:prSet presAssocID="{19A8B1F7-6632-4D26-979D-0B179E628EEB}" presName="spaceBetweenRectangles" presStyleCnt="0"/>
      <dgm:spPr/>
      <dgm:t>
        <a:bodyPr/>
        <a:lstStyle/>
        <a:p>
          <a:endParaRPr lang="en-US"/>
        </a:p>
      </dgm:t>
    </dgm:pt>
    <dgm:pt modelId="{BB91745C-6CA4-4D4A-88B1-15D26358B673}" type="pres">
      <dgm:prSet presAssocID="{4E885126-F663-4CD2-850B-B083CC2E94BC}" presName="parentLin" presStyleCnt="0"/>
      <dgm:spPr/>
      <dgm:t>
        <a:bodyPr/>
        <a:lstStyle/>
        <a:p>
          <a:endParaRPr lang="en-US"/>
        </a:p>
      </dgm:t>
    </dgm:pt>
    <dgm:pt modelId="{51C320E6-A793-4306-8E03-38CC41B8FA2E}" type="pres">
      <dgm:prSet presAssocID="{4E885126-F663-4CD2-850B-B083CC2E94BC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B474BC00-C012-43B6-8D34-AEA6F3ECC385}" type="pres">
      <dgm:prSet presAssocID="{4E885126-F663-4CD2-850B-B083CC2E94B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A97BC3-26AF-4A71-8858-B51EBCEAEE5F}" type="pres">
      <dgm:prSet presAssocID="{4E885126-F663-4CD2-850B-B083CC2E94BC}" presName="negativeSpace" presStyleCnt="0"/>
      <dgm:spPr/>
      <dgm:t>
        <a:bodyPr/>
        <a:lstStyle/>
        <a:p>
          <a:endParaRPr lang="en-US"/>
        </a:p>
      </dgm:t>
    </dgm:pt>
    <dgm:pt modelId="{66E19757-41F9-4FEB-A6F4-364A43E6C371}" type="pres">
      <dgm:prSet presAssocID="{4E885126-F663-4CD2-850B-B083CC2E94BC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2DCECC-0951-4134-B724-77925605F5BD}" type="pres">
      <dgm:prSet presAssocID="{25324D69-F3AD-4A11-8158-F6D60BCCF449}" presName="spaceBetweenRectangles" presStyleCnt="0"/>
      <dgm:spPr/>
      <dgm:t>
        <a:bodyPr/>
        <a:lstStyle/>
        <a:p>
          <a:endParaRPr lang="en-US"/>
        </a:p>
      </dgm:t>
    </dgm:pt>
    <dgm:pt modelId="{969F6F64-C39E-4EC4-B83A-9ACAAEA220CC}" type="pres">
      <dgm:prSet presAssocID="{2AE3433F-6B55-4C51-AB16-33C0B9B99296}" presName="parentLin" presStyleCnt="0"/>
      <dgm:spPr/>
      <dgm:t>
        <a:bodyPr/>
        <a:lstStyle/>
        <a:p>
          <a:endParaRPr lang="en-US"/>
        </a:p>
      </dgm:t>
    </dgm:pt>
    <dgm:pt modelId="{F13A5AB2-A538-4AC4-9E45-7759FE76138D}" type="pres">
      <dgm:prSet presAssocID="{2AE3433F-6B55-4C51-AB16-33C0B9B99296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3431091F-9DE2-4021-A46D-B11E3A05FF65}" type="pres">
      <dgm:prSet presAssocID="{2AE3433F-6B55-4C51-AB16-33C0B9B9929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6031D7-AB28-4CBB-A037-AABBC0EF416C}" type="pres">
      <dgm:prSet presAssocID="{2AE3433F-6B55-4C51-AB16-33C0B9B99296}" presName="negativeSpace" presStyleCnt="0"/>
      <dgm:spPr/>
      <dgm:t>
        <a:bodyPr/>
        <a:lstStyle/>
        <a:p>
          <a:endParaRPr lang="en-US"/>
        </a:p>
      </dgm:t>
    </dgm:pt>
    <dgm:pt modelId="{2CC7891A-0B9F-40A2-BB82-F43429FDEEA2}" type="pres">
      <dgm:prSet presAssocID="{2AE3433F-6B55-4C51-AB16-33C0B9B99296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F44CC9-E164-47BF-909E-9D6B14B52E7A}" type="presOf" srcId="{4E885126-F663-4CD2-850B-B083CC2E94BC}" destId="{B474BC00-C012-43B6-8D34-AEA6F3ECC385}" srcOrd="1" destOrd="0" presId="urn:microsoft.com/office/officeart/2005/8/layout/list1"/>
    <dgm:cxn modelId="{D0D83DAF-B99D-4871-B240-91CFB814F0F0}" type="presOf" srcId="{2AE3433F-6B55-4C51-AB16-33C0B9B99296}" destId="{F13A5AB2-A538-4AC4-9E45-7759FE76138D}" srcOrd="0" destOrd="0" presId="urn:microsoft.com/office/officeart/2005/8/layout/list1"/>
    <dgm:cxn modelId="{5371275E-D627-469F-AA03-0D56395B3064}" type="presOf" srcId="{79A170D1-0BF1-4D86-8E46-02233EE128B9}" destId="{16260066-6442-4E38-860D-CBC4E1979AA1}" srcOrd="1" destOrd="0" presId="urn:microsoft.com/office/officeart/2005/8/layout/list1"/>
    <dgm:cxn modelId="{22250D1D-AE00-4AFB-AEDF-28648DFC1E4E}" srcId="{F462B1F7-8A54-4787-99D9-FF8404977EF8}" destId="{4E885126-F663-4CD2-850B-B083CC2E94BC}" srcOrd="2" destOrd="0" parTransId="{5E8FE20C-B1CD-4D1A-A495-6F7F8F6D925A}" sibTransId="{25324D69-F3AD-4A11-8158-F6D60BCCF449}"/>
    <dgm:cxn modelId="{5610CE28-50C8-45E9-A2E7-EC959A5EBE3F}" srcId="{F462B1F7-8A54-4787-99D9-FF8404977EF8}" destId="{79A170D1-0BF1-4D86-8E46-02233EE128B9}" srcOrd="0" destOrd="0" parTransId="{97D03343-BD97-4AA4-BE51-BC17D81A31EB}" sibTransId="{F06EBB5C-0767-48E2-A633-7C2F5E4E218B}"/>
    <dgm:cxn modelId="{EA609F7D-1DF3-4CAC-9C6E-0C2EBCBEDE3A}" type="presOf" srcId="{EA8AFB23-A339-4618-B783-CA58CF9323CE}" destId="{99D05722-0F71-468B-943D-F35C9FCD3256}" srcOrd="1" destOrd="0" presId="urn:microsoft.com/office/officeart/2005/8/layout/list1"/>
    <dgm:cxn modelId="{AA51DFCE-3F69-450E-821D-A3CBFDE07EEC}" type="presOf" srcId="{79A170D1-0BF1-4D86-8E46-02233EE128B9}" destId="{E0BEB17E-9B9D-4975-90E1-B8A9CB4DEE55}" srcOrd="0" destOrd="0" presId="urn:microsoft.com/office/officeart/2005/8/layout/list1"/>
    <dgm:cxn modelId="{C2494118-E391-4A1E-8B4F-6B8923A60605}" srcId="{F462B1F7-8A54-4787-99D9-FF8404977EF8}" destId="{2AE3433F-6B55-4C51-AB16-33C0B9B99296}" srcOrd="3" destOrd="0" parTransId="{AF7BC46A-6095-400C-A41F-FFBEE2E869DD}" sibTransId="{DEA2F30A-204F-4749-9D6A-B8B5A5D410D5}"/>
    <dgm:cxn modelId="{50DF4EB4-D507-4BFF-B3AA-FE501070185A}" srcId="{F462B1F7-8A54-4787-99D9-FF8404977EF8}" destId="{EA8AFB23-A339-4618-B783-CA58CF9323CE}" srcOrd="1" destOrd="0" parTransId="{0AEF8D20-451F-4008-8880-6A2F459D3C28}" sibTransId="{19A8B1F7-6632-4D26-979D-0B179E628EEB}"/>
    <dgm:cxn modelId="{6A8EC88F-E3D4-4DA1-ADB4-75F930989DCE}" type="presOf" srcId="{EA8AFB23-A339-4618-B783-CA58CF9323CE}" destId="{7D77D1CF-2104-45D3-8C17-63FE32E389BB}" srcOrd="0" destOrd="0" presId="urn:microsoft.com/office/officeart/2005/8/layout/list1"/>
    <dgm:cxn modelId="{0AB6C528-1FD0-4730-9C61-2A29F2710C27}" type="presOf" srcId="{F462B1F7-8A54-4787-99D9-FF8404977EF8}" destId="{1354F436-41CB-400C-A8C9-53D7815BED5A}" srcOrd="0" destOrd="0" presId="urn:microsoft.com/office/officeart/2005/8/layout/list1"/>
    <dgm:cxn modelId="{7121DF8B-B4BF-4F16-98DE-0A4BDF01AF37}" type="presOf" srcId="{4E885126-F663-4CD2-850B-B083CC2E94BC}" destId="{51C320E6-A793-4306-8E03-38CC41B8FA2E}" srcOrd="0" destOrd="0" presId="urn:microsoft.com/office/officeart/2005/8/layout/list1"/>
    <dgm:cxn modelId="{875B85B2-BAB8-46B5-B117-4F2B593DCCAE}" type="presOf" srcId="{2AE3433F-6B55-4C51-AB16-33C0B9B99296}" destId="{3431091F-9DE2-4021-A46D-B11E3A05FF65}" srcOrd="1" destOrd="0" presId="urn:microsoft.com/office/officeart/2005/8/layout/list1"/>
    <dgm:cxn modelId="{D2C9E592-3879-4642-944E-59B3F3A5D31D}" type="presParOf" srcId="{1354F436-41CB-400C-A8C9-53D7815BED5A}" destId="{0BC7FEF3-AC99-4DFC-83E0-4BE80B777502}" srcOrd="0" destOrd="0" presId="urn:microsoft.com/office/officeart/2005/8/layout/list1"/>
    <dgm:cxn modelId="{28721928-48C6-4F6E-9515-5FFB15410602}" type="presParOf" srcId="{0BC7FEF3-AC99-4DFC-83E0-4BE80B777502}" destId="{E0BEB17E-9B9D-4975-90E1-B8A9CB4DEE55}" srcOrd="0" destOrd="0" presId="urn:microsoft.com/office/officeart/2005/8/layout/list1"/>
    <dgm:cxn modelId="{AE61E006-450B-42BF-8F64-4FAD6F897ED0}" type="presParOf" srcId="{0BC7FEF3-AC99-4DFC-83E0-4BE80B777502}" destId="{16260066-6442-4E38-860D-CBC4E1979AA1}" srcOrd="1" destOrd="0" presId="urn:microsoft.com/office/officeart/2005/8/layout/list1"/>
    <dgm:cxn modelId="{741175B5-BAD4-48B8-B5A7-3471F9B6E5B9}" type="presParOf" srcId="{1354F436-41CB-400C-A8C9-53D7815BED5A}" destId="{5613D9F9-ADCC-489D-B043-4659EFD08DD8}" srcOrd="1" destOrd="0" presId="urn:microsoft.com/office/officeart/2005/8/layout/list1"/>
    <dgm:cxn modelId="{8265F174-56D7-4178-AF00-3E1206D12112}" type="presParOf" srcId="{1354F436-41CB-400C-A8C9-53D7815BED5A}" destId="{0F0C1CDF-1070-4B7F-9B2C-F902808CFE62}" srcOrd="2" destOrd="0" presId="urn:microsoft.com/office/officeart/2005/8/layout/list1"/>
    <dgm:cxn modelId="{96DF8B11-36CD-4EA2-86C2-7A5029E55108}" type="presParOf" srcId="{1354F436-41CB-400C-A8C9-53D7815BED5A}" destId="{0CCCC884-0E00-49FD-89C6-689FD1B25CA1}" srcOrd="3" destOrd="0" presId="urn:microsoft.com/office/officeart/2005/8/layout/list1"/>
    <dgm:cxn modelId="{66D7DA96-998F-4945-9BDF-01E6241B6219}" type="presParOf" srcId="{1354F436-41CB-400C-A8C9-53D7815BED5A}" destId="{EDC42D56-292A-44ED-8132-8618BF687C88}" srcOrd="4" destOrd="0" presId="urn:microsoft.com/office/officeart/2005/8/layout/list1"/>
    <dgm:cxn modelId="{F83ADEBD-F781-4D1E-B398-57D13FB76188}" type="presParOf" srcId="{EDC42D56-292A-44ED-8132-8618BF687C88}" destId="{7D77D1CF-2104-45D3-8C17-63FE32E389BB}" srcOrd="0" destOrd="0" presId="urn:microsoft.com/office/officeart/2005/8/layout/list1"/>
    <dgm:cxn modelId="{6569857F-3B72-4059-ADE6-F6C07B2A0BEF}" type="presParOf" srcId="{EDC42D56-292A-44ED-8132-8618BF687C88}" destId="{99D05722-0F71-468B-943D-F35C9FCD3256}" srcOrd="1" destOrd="0" presId="urn:microsoft.com/office/officeart/2005/8/layout/list1"/>
    <dgm:cxn modelId="{2698A6CC-6413-4A47-96E2-7A8DBD985FAD}" type="presParOf" srcId="{1354F436-41CB-400C-A8C9-53D7815BED5A}" destId="{4628B4FF-1581-4C63-9BDC-2F91B7961DA1}" srcOrd="5" destOrd="0" presId="urn:microsoft.com/office/officeart/2005/8/layout/list1"/>
    <dgm:cxn modelId="{165C928F-A253-46A3-9C21-3BDE1680536E}" type="presParOf" srcId="{1354F436-41CB-400C-A8C9-53D7815BED5A}" destId="{264EE5D5-7C0F-4CAB-BF58-D8A9EBD97980}" srcOrd="6" destOrd="0" presId="urn:microsoft.com/office/officeart/2005/8/layout/list1"/>
    <dgm:cxn modelId="{9BC25A47-EB24-452E-BBAD-7FA2FDA23DC9}" type="presParOf" srcId="{1354F436-41CB-400C-A8C9-53D7815BED5A}" destId="{5AB897B5-D8B3-4BE3-B992-0020D0069E9F}" srcOrd="7" destOrd="0" presId="urn:microsoft.com/office/officeart/2005/8/layout/list1"/>
    <dgm:cxn modelId="{B1C0DADE-0DC0-4AAC-B9EE-013036E0B4B0}" type="presParOf" srcId="{1354F436-41CB-400C-A8C9-53D7815BED5A}" destId="{BB91745C-6CA4-4D4A-88B1-15D26358B673}" srcOrd="8" destOrd="0" presId="urn:microsoft.com/office/officeart/2005/8/layout/list1"/>
    <dgm:cxn modelId="{E0510480-FC9B-49BE-B44F-114BDDD5B85E}" type="presParOf" srcId="{BB91745C-6CA4-4D4A-88B1-15D26358B673}" destId="{51C320E6-A793-4306-8E03-38CC41B8FA2E}" srcOrd="0" destOrd="0" presId="urn:microsoft.com/office/officeart/2005/8/layout/list1"/>
    <dgm:cxn modelId="{D8E38F00-EF52-46EA-9726-3C55A172AEB3}" type="presParOf" srcId="{BB91745C-6CA4-4D4A-88B1-15D26358B673}" destId="{B474BC00-C012-43B6-8D34-AEA6F3ECC385}" srcOrd="1" destOrd="0" presId="urn:microsoft.com/office/officeart/2005/8/layout/list1"/>
    <dgm:cxn modelId="{A7D6D075-6D48-4491-9226-AA10FBA20049}" type="presParOf" srcId="{1354F436-41CB-400C-A8C9-53D7815BED5A}" destId="{87A97BC3-26AF-4A71-8858-B51EBCEAEE5F}" srcOrd="9" destOrd="0" presId="urn:microsoft.com/office/officeart/2005/8/layout/list1"/>
    <dgm:cxn modelId="{39ED9E40-BBDF-425D-B385-75F0443CBFB7}" type="presParOf" srcId="{1354F436-41CB-400C-A8C9-53D7815BED5A}" destId="{66E19757-41F9-4FEB-A6F4-364A43E6C371}" srcOrd="10" destOrd="0" presId="urn:microsoft.com/office/officeart/2005/8/layout/list1"/>
    <dgm:cxn modelId="{4B2ED415-17E2-4B0F-99D1-CF62B10D63F7}" type="presParOf" srcId="{1354F436-41CB-400C-A8C9-53D7815BED5A}" destId="{382DCECC-0951-4134-B724-77925605F5BD}" srcOrd="11" destOrd="0" presId="urn:microsoft.com/office/officeart/2005/8/layout/list1"/>
    <dgm:cxn modelId="{BD7999C2-E199-4DBC-BB72-2EB3D1B0F122}" type="presParOf" srcId="{1354F436-41CB-400C-A8C9-53D7815BED5A}" destId="{969F6F64-C39E-4EC4-B83A-9ACAAEA220CC}" srcOrd="12" destOrd="0" presId="urn:microsoft.com/office/officeart/2005/8/layout/list1"/>
    <dgm:cxn modelId="{0D57CB2D-B5F2-41DE-9097-DFFB1A67B1BC}" type="presParOf" srcId="{969F6F64-C39E-4EC4-B83A-9ACAAEA220CC}" destId="{F13A5AB2-A538-4AC4-9E45-7759FE76138D}" srcOrd="0" destOrd="0" presId="urn:microsoft.com/office/officeart/2005/8/layout/list1"/>
    <dgm:cxn modelId="{FAD796FC-825D-46AC-9BAD-6F78946E5E36}" type="presParOf" srcId="{969F6F64-C39E-4EC4-B83A-9ACAAEA220CC}" destId="{3431091F-9DE2-4021-A46D-B11E3A05FF65}" srcOrd="1" destOrd="0" presId="urn:microsoft.com/office/officeart/2005/8/layout/list1"/>
    <dgm:cxn modelId="{9BC8A776-7CA0-4368-A1EF-4ECF97823AD0}" type="presParOf" srcId="{1354F436-41CB-400C-A8C9-53D7815BED5A}" destId="{EC6031D7-AB28-4CBB-A037-AABBC0EF416C}" srcOrd="13" destOrd="0" presId="urn:microsoft.com/office/officeart/2005/8/layout/list1"/>
    <dgm:cxn modelId="{EC5AE499-5BCB-497F-87DE-D4BA0C56551B}" type="presParOf" srcId="{1354F436-41CB-400C-A8C9-53D7815BED5A}" destId="{2CC7891A-0B9F-40A2-BB82-F43429FDEEA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8E8D28-4A05-49DE-8798-147289B59E76}" type="doc">
      <dgm:prSet loTypeId="urn:microsoft.com/office/officeart/2005/8/layout/list1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2148832-9A1A-427F-A072-44C1DAA8A8D2}">
      <dgm:prSet phldrT="[Text]" custT="1"/>
      <dgm:spPr/>
      <dgm:t>
        <a:bodyPr/>
        <a:lstStyle/>
        <a:p>
          <a:r>
            <a:rPr lang="en-US" sz="2400" dirty="0" smtClean="0"/>
            <a:t>Chlorides – Saltiness in wine</a:t>
          </a:r>
          <a:endParaRPr lang="en-US" sz="2400" dirty="0"/>
        </a:p>
      </dgm:t>
    </dgm:pt>
    <dgm:pt modelId="{5302F7CD-E305-42DA-9324-8FC42E040F6D}" type="parTrans" cxnId="{13ED659B-140E-4410-90EC-1502C6B40C26}">
      <dgm:prSet/>
      <dgm:spPr/>
      <dgm:t>
        <a:bodyPr/>
        <a:lstStyle/>
        <a:p>
          <a:endParaRPr lang="en-US"/>
        </a:p>
      </dgm:t>
    </dgm:pt>
    <dgm:pt modelId="{2EBF561C-C581-42ED-8791-A388D6A7C88A}" type="sibTrans" cxnId="{13ED659B-140E-4410-90EC-1502C6B40C26}">
      <dgm:prSet/>
      <dgm:spPr/>
      <dgm:t>
        <a:bodyPr/>
        <a:lstStyle/>
        <a:p>
          <a:endParaRPr lang="en-US"/>
        </a:p>
      </dgm:t>
    </dgm:pt>
    <dgm:pt modelId="{388E71B6-EAA6-4122-A4D0-6CEEEE915822}">
      <dgm:prSet phldrT="[Text]" custT="1"/>
      <dgm:spPr/>
      <dgm:t>
        <a:bodyPr/>
        <a:lstStyle/>
        <a:p>
          <a:r>
            <a:rPr lang="en-US" sz="2400" dirty="0" smtClean="0"/>
            <a:t>Free Sulfur Dioxide – When in excess, gives pungent odour </a:t>
          </a:r>
          <a:endParaRPr lang="en-US" sz="2400" dirty="0"/>
        </a:p>
      </dgm:t>
    </dgm:pt>
    <dgm:pt modelId="{1FC3FA02-BAAA-4D01-BCDC-9CC17FCBDE20}" type="parTrans" cxnId="{1E99BB3F-9E2E-4413-B642-DC41E06F2769}">
      <dgm:prSet/>
      <dgm:spPr/>
      <dgm:t>
        <a:bodyPr/>
        <a:lstStyle/>
        <a:p>
          <a:endParaRPr lang="en-US"/>
        </a:p>
      </dgm:t>
    </dgm:pt>
    <dgm:pt modelId="{23C085F4-46C8-488D-9B0D-9036D5FD73E0}" type="sibTrans" cxnId="{1E99BB3F-9E2E-4413-B642-DC41E06F2769}">
      <dgm:prSet/>
      <dgm:spPr/>
      <dgm:t>
        <a:bodyPr/>
        <a:lstStyle/>
        <a:p>
          <a:endParaRPr lang="en-US"/>
        </a:p>
      </dgm:t>
    </dgm:pt>
    <dgm:pt modelId="{B8F315FF-9D65-45A4-8C91-E96CA69D42C5}">
      <dgm:prSet phldrT="[Text]" custT="1"/>
      <dgm:spPr/>
      <dgm:t>
        <a:bodyPr/>
        <a:lstStyle/>
        <a:p>
          <a:r>
            <a:rPr lang="en-US" sz="2400" dirty="0" smtClean="0"/>
            <a:t>Total Sulfur Dioxide – Kill harmful bacteria. Total of Free Sulfur Dioxide </a:t>
          </a:r>
        </a:p>
      </dgm:t>
    </dgm:pt>
    <dgm:pt modelId="{41A57825-FF3C-4EB9-A5E8-936673E20C65}" type="parTrans" cxnId="{E361863E-ACE7-44F0-970F-F1F7315B1967}">
      <dgm:prSet/>
      <dgm:spPr/>
      <dgm:t>
        <a:bodyPr/>
        <a:lstStyle/>
        <a:p>
          <a:endParaRPr lang="en-US"/>
        </a:p>
      </dgm:t>
    </dgm:pt>
    <dgm:pt modelId="{26775B5F-2F7D-4EE0-9109-435F69BCD929}" type="sibTrans" cxnId="{E361863E-ACE7-44F0-970F-F1F7315B1967}">
      <dgm:prSet/>
      <dgm:spPr/>
      <dgm:t>
        <a:bodyPr/>
        <a:lstStyle/>
        <a:p>
          <a:endParaRPr lang="en-US"/>
        </a:p>
      </dgm:t>
    </dgm:pt>
    <dgm:pt modelId="{36511719-DD09-47D5-9D31-A8E84609FBFD}">
      <dgm:prSet phldrT="[Text]" custT="1"/>
      <dgm:spPr/>
      <dgm:t>
        <a:bodyPr/>
        <a:lstStyle/>
        <a:p>
          <a:r>
            <a:rPr lang="en-US" sz="2400" dirty="0" smtClean="0"/>
            <a:t>Density - </a:t>
          </a:r>
          <a:r>
            <a:rPr lang="en-US" sz="2400" b="0" i="0" u="none" dirty="0" smtClean="0"/>
            <a:t>weight of a specific volume of wine to an volume of water</a:t>
          </a:r>
          <a:endParaRPr lang="en-US" sz="2400" dirty="0" smtClean="0"/>
        </a:p>
      </dgm:t>
    </dgm:pt>
    <dgm:pt modelId="{73076667-28B3-44C5-A2AA-6BD1E29F92FC}" type="parTrans" cxnId="{B1EAC3C8-AF61-4708-8B16-CCA495CBA1F3}">
      <dgm:prSet/>
      <dgm:spPr/>
      <dgm:t>
        <a:bodyPr/>
        <a:lstStyle/>
        <a:p>
          <a:endParaRPr lang="en-US"/>
        </a:p>
      </dgm:t>
    </dgm:pt>
    <dgm:pt modelId="{F4463982-C543-4543-8478-C512B0023484}" type="sibTrans" cxnId="{B1EAC3C8-AF61-4708-8B16-CCA495CBA1F3}">
      <dgm:prSet/>
      <dgm:spPr/>
      <dgm:t>
        <a:bodyPr/>
        <a:lstStyle/>
        <a:p>
          <a:endParaRPr lang="en-US"/>
        </a:p>
      </dgm:t>
    </dgm:pt>
    <dgm:pt modelId="{24E46501-FAB5-4E59-8F71-E42D63CDF40E}" type="pres">
      <dgm:prSet presAssocID="{C88E8D28-4A05-49DE-8798-147289B59E76}" presName="linear" presStyleCnt="0">
        <dgm:presLayoutVars>
          <dgm:dir/>
          <dgm:animLvl val="lvl"/>
          <dgm:resizeHandles val="exact"/>
        </dgm:presLayoutVars>
      </dgm:prSet>
      <dgm:spPr/>
    </dgm:pt>
    <dgm:pt modelId="{554FED1B-F4A2-441B-842E-3047AC3897EA}" type="pres">
      <dgm:prSet presAssocID="{C2148832-9A1A-427F-A072-44C1DAA8A8D2}" presName="parentLin" presStyleCnt="0"/>
      <dgm:spPr/>
    </dgm:pt>
    <dgm:pt modelId="{C3F9155B-E6BC-4151-977C-74958B62D046}" type="pres">
      <dgm:prSet presAssocID="{C2148832-9A1A-427F-A072-44C1DAA8A8D2}" presName="parentLeftMargin" presStyleLbl="node1" presStyleIdx="0" presStyleCnt="4"/>
      <dgm:spPr/>
    </dgm:pt>
    <dgm:pt modelId="{5099B835-1E89-4F3F-8288-827608D85996}" type="pres">
      <dgm:prSet presAssocID="{C2148832-9A1A-427F-A072-44C1DAA8A8D2}" presName="parentText" presStyleLbl="node1" presStyleIdx="0" presStyleCnt="4" custScaleX="95745" custScaleY="140798" custLinFactNeighborY="-8492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A12799-CE04-4278-9FAE-5DB608FB843E}" type="pres">
      <dgm:prSet presAssocID="{C2148832-9A1A-427F-A072-44C1DAA8A8D2}" presName="negativeSpace" presStyleCnt="0"/>
      <dgm:spPr/>
    </dgm:pt>
    <dgm:pt modelId="{A5269EF7-87BA-44B9-88C7-9890BAECB1E7}" type="pres">
      <dgm:prSet presAssocID="{C2148832-9A1A-427F-A072-44C1DAA8A8D2}" presName="childText" presStyleLbl="conFgAcc1" presStyleIdx="0" presStyleCnt="4" custScaleY="140317" custLinFactY="-23290" custLinFactNeighborY="-100000">
        <dgm:presLayoutVars>
          <dgm:bulletEnabled val="1"/>
        </dgm:presLayoutVars>
      </dgm:prSet>
      <dgm:spPr/>
    </dgm:pt>
    <dgm:pt modelId="{C1A0A688-368B-4B56-AC16-B5AB84B469BE}" type="pres">
      <dgm:prSet presAssocID="{2EBF561C-C581-42ED-8791-A388D6A7C88A}" presName="spaceBetweenRectangles" presStyleCnt="0"/>
      <dgm:spPr/>
    </dgm:pt>
    <dgm:pt modelId="{E5183222-40D7-4EC2-8674-41255103D171}" type="pres">
      <dgm:prSet presAssocID="{388E71B6-EAA6-4122-A4D0-6CEEEE915822}" presName="parentLin" presStyleCnt="0"/>
      <dgm:spPr/>
    </dgm:pt>
    <dgm:pt modelId="{B5A31E1D-E56E-4814-943F-A00AC2984213}" type="pres">
      <dgm:prSet presAssocID="{388E71B6-EAA6-4122-A4D0-6CEEEE915822}" presName="parentLeftMargin" presStyleLbl="node1" presStyleIdx="0" presStyleCnt="4"/>
      <dgm:spPr/>
    </dgm:pt>
    <dgm:pt modelId="{CBE89CCE-2D98-4697-8F9C-3A4E1BB42B02}" type="pres">
      <dgm:prSet presAssocID="{388E71B6-EAA6-4122-A4D0-6CEEEE915822}" presName="parentText" presStyleLbl="node1" presStyleIdx="1" presStyleCnt="4" custScaleX="95745" custScaleY="152813" custLinFactNeighborX="-7407" custLinFactNeighborY="-4746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7D2207-909A-48F3-ABC5-4CA0F49D2E7D}" type="pres">
      <dgm:prSet presAssocID="{388E71B6-EAA6-4122-A4D0-6CEEEE915822}" presName="negativeSpace" presStyleCnt="0"/>
      <dgm:spPr/>
    </dgm:pt>
    <dgm:pt modelId="{0AE65F9D-031E-4125-83AA-B23B54F252D8}" type="pres">
      <dgm:prSet presAssocID="{388E71B6-EAA6-4122-A4D0-6CEEEE915822}" presName="childText" presStyleLbl="conFgAcc1" presStyleIdx="1" presStyleCnt="4" custScaleY="140316" custLinFactY="-5964" custLinFactNeighborY="-100000">
        <dgm:presLayoutVars>
          <dgm:bulletEnabled val="1"/>
        </dgm:presLayoutVars>
      </dgm:prSet>
      <dgm:spPr/>
    </dgm:pt>
    <dgm:pt modelId="{171C9C60-FF57-401C-BA76-864C6F982B47}" type="pres">
      <dgm:prSet presAssocID="{23C085F4-46C8-488D-9B0D-9036D5FD73E0}" presName="spaceBetweenRectangles" presStyleCnt="0"/>
      <dgm:spPr/>
    </dgm:pt>
    <dgm:pt modelId="{34361FF4-5A11-485C-92FC-3F40DFAEEBEE}" type="pres">
      <dgm:prSet presAssocID="{B8F315FF-9D65-45A4-8C91-E96CA69D42C5}" presName="parentLin" presStyleCnt="0"/>
      <dgm:spPr/>
    </dgm:pt>
    <dgm:pt modelId="{A4A582A9-B1CD-4250-8B85-D979A0DB9E01}" type="pres">
      <dgm:prSet presAssocID="{B8F315FF-9D65-45A4-8C91-E96CA69D42C5}" presName="parentLeftMargin" presStyleLbl="node1" presStyleIdx="1" presStyleCnt="4"/>
      <dgm:spPr/>
    </dgm:pt>
    <dgm:pt modelId="{381B42F0-0370-4536-81C3-32AF90D28694}" type="pres">
      <dgm:prSet presAssocID="{B8F315FF-9D65-45A4-8C91-E96CA69D42C5}" presName="parentText" presStyleLbl="node1" presStyleIdx="2" presStyleCnt="4" custScaleX="95745" custScaleY="152813" custLinFactNeighborY="-1820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66AAD5-A925-4858-AC44-0E4A4957CE72}" type="pres">
      <dgm:prSet presAssocID="{B8F315FF-9D65-45A4-8C91-E96CA69D42C5}" presName="negativeSpace" presStyleCnt="0"/>
      <dgm:spPr/>
    </dgm:pt>
    <dgm:pt modelId="{D3969C8E-86FA-4543-A1BB-D432B64D5B24}" type="pres">
      <dgm:prSet presAssocID="{B8F315FF-9D65-45A4-8C91-E96CA69D42C5}" presName="childText" presStyleLbl="conFgAcc1" presStyleIdx="2" presStyleCnt="4" custScaleY="141904" custLinFactY="-24129" custLinFactNeighborY="-100000">
        <dgm:presLayoutVars>
          <dgm:bulletEnabled val="1"/>
        </dgm:presLayoutVars>
      </dgm:prSet>
      <dgm:spPr/>
    </dgm:pt>
    <dgm:pt modelId="{142DC8FD-1FA0-44FA-9831-41D4DE71C411}" type="pres">
      <dgm:prSet presAssocID="{26775B5F-2F7D-4EE0-9109-435F69BCD929}" presName="spaceBetweenRectangles" presStyleCnt="0"/>
      <dgm:spPr/>
    </dgm:pt>
    <dgm:pt modelId="{809EE019-1421-4CB0-99CF-C6FC9C9CC4CF}" type="pres">
      <dgm:prSet presAssocID="{36511719-DD09-47D5-9D31-A8E84609FBFD}" presName="parentLin" presStyleCnt="0"/>
      <dgm:spPr/>
    </dgm:pt>
    <dgm:pt modelId="{BFC3F16A-60CA-4D32-9B7F-0C0484EE65B9}" type="pres">
      <dgm:prSet presAssocID="{36511719-DD09-47D5-9D31-A8E84609FBFD}" presName="parentLeftMargin" presStyleLbl="node1" presStyleIdx="2" presStyleCnt="4"/>
      <dgm:spPr/>
    </dgm:pt>
    <dgm:pt modelId="{299CAC54-EE23-4584-B08E-9C004647558A}" type="pres">
      <dgm:prSet presAssocID="{36511719-DD09-47D5-9D31-A8E84609FBFD}" presName="parentText" presStyleLbl="node1" presStyleIdx="3" presStyleCnt="4" custScaleX="95745" custScaleY="152813" custLinFactNeighborY="-232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FE8267-DF5B-4ECF-A391-4082D8641A87}" type="pres">
      <dgm:prSet presAssocID="{36511719-DD09-47D5-9D31-A8E84609FBFD}" presName="negativeSpace" presStyleCnt="0"/>
      <dgm:spPr/>
    </dgm:pt>
    <dgm:pt modelId="{6F8A023E-FC20-45DE-8C86-2ED8A0F4E74B}" type="pres">
      <dgm:prSet presAssocID="{36511719-DD09-47D5-9D31-A8E84609FBFD}" presName="childText" presStyleLbl="conFgAcc1" presStyleIdx="3" presStyleCnt="4" custScaleY="141905" custLinFactY="23999" custLinFactNeighborY="100000">
        <dgm:presLayoutVars>
          <dgm:bulletEnabled val="1"/>
        </dgm:presLayoutVars>
      </dgm:prSet>
      <dgm:spPr/>
    </dgm:pt>
  </dgm:ptLst>
  <dgm:cxnLst>
    <dgm:cxn modelId="{E361863E-ACE7-44F0-970F-F1F7315B1967}" srcId="{C88E8D28-4A05-49DE-8798-147289B59E76}" destId="{B8F315FF-9D65-45A4-8C91-E96CA69D42C5}" srcOrd="2" destOrd="0" parTransId="{41A57825-FF3C-4EB9-A5E8-936673E20C65}" sibTransId="{26775B5F-2F7D-4EE0-9109-435F69BCD929}"/>
    <dgm:cxn modelId="{715EB8D0-2FC6-4DE0-9451-80EA99854D00}" type="presOf" srcId="{36511719-DD09-47D5-9D31-A8E84609FBFD}" destId="{BFC3F16A-60CA-4D32-9B7F-0C0484EE65B9}" srcOrd="0" destOrd="0" presId="urn:microsoft.com/office/officeart/2005/8/layout/list1"/>
    <dgm:cxn modelId="{6D58AA2C-3DB4-4453-A9F0-182DDA319601}" type="presOf" srcId="{C2148832-9A1A-427F-A072-44C1DAA8A8D2}" destId="{C3F9155B-E6BC-4151-977C-74958B62D046}" srcOrd="0" destOrd="0" presId="urn:microsoft.com/office/officeart/2005/8/layout/list1"/>
    <dgm:cxn modelId="{DF0F0998-2F43-4F2A-A55A-5DBF55233BCE}" type="presOf" srcId="{36511719-DD09-47D5-9D31-A8E84609FBFD}" destId="{299CAC54-EE23-4584-B08E-9C004647558A}" srcOrd="1" destOrd="0" presId="urn:microsoft.com/office/officeart/2005/8/layout/list1"/>
    <dgm:cxn modelId="{672A1E23-A635-47B7-A643-731A6C01D335}" type="presOf" srcId="{C2148832-9A1A-427F-A072-44C1DAA8A8D2}" destId="{5099B835-1E89-4F3F-8288-827608D85996}" srcOrd="1" destOrd="0" presId="urn:microsoft.com/office/officeart/2005/8/layout/list1"/>
    <dgm:cxn modelId="{BC16601D-180F-4F88-BC71-460DE30B454B}" type="presOf" srcId="{388E71B6-EAA6-4122-A4D0-6CEEEE915822}" destId="{B5A31E1D-E56E-4814-943F-A00AC2984213}" srcOrd="0" destOrd="0" presId="urn:microsoft.com/office/officeart/2005/8/layout/list1"/>
    <dgm:cxn modelId="{CAFD33A4-79D5-4645-A9E8-F2C62FB2EF17}" type="presOf" srcId="{B8F315FF-9D65-45A4-8C91-E96CA69D42C5}" destId="{381B42F0-0370-4536-81C3-32AF90D28694}" srcOrd="1" destOrd="0" presId="urn:microsoft.com/office/officeart/2005/8/layout/list1"/>
    <dgm:cxn modelId="{B1EAC3C8-AF61-4708-8B16-CCA495CBA1F3}" srcId="{C88E8D28-4A05-49DE-8798-147289B59E76}" destId="{36511719-DD09-47D5-9D31-A8E84609FBFD}" srcOrd="3" destOrd="0" parTransId="{73076667-28B3-44C5-A2AA-6BD1E29F92FC}" sibTransId="{F4463982-C543-4543-8478-C512B0023484}"/>
    <dgm:cxn modelId="{1E99BB3F-9E2E-4413-B642-DC41E06F2769}" srcId="{C88E8D28-4A05-49DE-8798-147289B59E76}" destId="{388E71B6-EAA6-4122-A4D0-6CEEEE915822}" srcOrd="1" destOrd="0" parTransId="{1FC3FA02-BAAA-4D01-BCDC-9CC17FCBDE20}" sibTransId="{23C085F4-46C8-488D-9B0D-9036D5FD73E0}"/>
    <dgm:cxn modelId="{13ED659B-140E-4410-90EC-1502C6B40C26}" srcId="{C88E8D28-4A05-49DE-8798-147289B59E76}" destId="{C2148832-9A1A-427F-A072-44C1DAA8A8D2}" srcOrd="0" destOrd="0" parTransId="{5302F7CD-E305-42DA-9324-8FC42E040F6D}" sibTransId="{2EBF561C-C581-42ED-8791-A388D6A7C88A}"/>
    <dgm:cxn modelId="{8C0B5971-9D77-47B9-B0BE-F5350A188B1A}" type="presOf" srcId="{C88E8D28-4A05-49DE-8798-147289B59E76}" destId="{24E46501-FAB5-4E59-8F71-E42D63CDF40E}" srcOrd="0" destOrd="0" presId="urn:microsoft.com/office/officeart/2005/8/layout/list1"/>
    <dgm:cxn modelId="{B9D8B5BD-4E20-42D0-97C7-93A9DC732801}" type="presOf" srcId="{B8F315FF-9D65-45A4-8C91-E96CA69D42C5}" destId="{A4A582A9-B1CD-4250-8B85-D979A0DB9E01}" srcOrd="0" destOrd="0" presId="urn:microsoft.com/office/officeart/2005/8/layout/list1"/>
    <dgm:cxn modelId="{F7DE8AC8-13DA-4036-832F-CADDD32BDB97}" type="presOf" srcId="{388E71B6-EAA6-4122-A4D0-6CEEEE915822}" destId="{CBE89CCE-2D98-4697-8F9C-3A4E1BB42B02}" srcOrd="1" destOrd="0" presId="urn:microsoft.com/office/officeart/2005/8/layout/list1"/>
    <dgm:cxn modelId="{22C226A8-EA5C-4983-B6A6-23D207CF9377}" type="presParOf" srcId="{24E46501-FAB5-4E59-8F71-E42D63CDF40E}" destId="{554FED1B-F4A2-441B-842E-3047AC3897EA}" srcOrd="0" destOrd="0" presId="urn:microsoft.com/office/officeart/2005/8/layout/list1"/>
    <dgm:cxn modelId="{FFFE0C80-BABA-4E14-A6AC-BA9D4DDCDDF6}" type="presParOf" srcId="{554FED1B-F4A2-441B-842E-3047AC3897EA}" destId="{C3F9155B-E6BC-4151-977C-74958B62D046}" srcOrd="0" destOrd="0" presId="urn:microsoft.com/office/officeart/2005/8/layout/list1"/>
    <dgm:cxn modelId="{E77C58CA-A239-4E2B-8983-F3A3111E827B}" type="presParOf" srcId="{554FED1B-F4A2-441B-842E-3047AC3897EA}" destId="{5099B835-1E89-4F3F-8288-827608D85996}" srcOrd="1" destOrd="0" presId="urn:microsoft.com/office/officeart/2005/8/layout/list1"/>
    <dgm:cxn modelId="{56DACD82-B59B-4F64-B7CC-13A8E4C8706E}" type="presParOf" srcId="{24E46501-FAB5-4E59-8F71-E42D63CDF40E}" destId="{ECA12799-CE04-4278-9FAE-5DB608FB843E}" srcOrd="1" destOrd="0" presId="urn:microsoft.com/office/officeart/2005/8/layout/list1"/>
    <dgm:cxn modelId="{6F38C299-F136-4D66-993E-E47575E6DA89}" type="presParOf" srcId="{24E46501-FAB5-4E59-8F71-E42D63CDF40E}" destId="{A5269EF7-87BA-44B9-88C7-9890BAECB1E7}" srcOrd="2" destOrd="0" presId="urn:microsoft.com/office/officeart/2005/8/layout/list1"/>
    <dgm:cxn modelId="{1E3F1586-EB63-4CBF-BB1F-3994F1BC8D2B}" type="presParOf" srcId="{24E46501-FAB5-4E59-8F71-E42D63CDF40E}" destId="{C1A0A688-368B-4B56-AC16-B5AB84B469BE}" srcOrd="3" destOrd="0" presId="urn:microsoft.com/office/officeart/2005/8/layout/list1"/>
    <dgm:cxn modelId="{71E08195-B925-4256-8E78-51890777340C}" type="presParOf" srcId="{24E46501-FAB5-4E59-8F71-E42D63CDF40E}" destId="{E5183222-40D7-4EC2-8674-41255103D171}" srcOrd="4" destOrd="0" presId="urn:microsoft.com/office/officeart/2005/8/layout/list1"/>
    <dgm:cxn modelId="{B04116C2-7D87-43E1-A4F6-CDB88E2D3488}" type="presParOf" srcId="{E5183222-40D7-4EC2-8674-41255103D171}" destId="{B5A31E1D-E56E-4814-943F-A00AC2984213}" srcOrd="0" destOrd="0" presId="urn:microsoft.com/office/officeart/2005/8/layout/list1"/>
    <dgm:cxn modelId="{3299A1EB-4EEC-4AF1-9CB0-FCE4FA6FF8AF}" type="presParOf" srcId="{E5183222-40D7-4EC2-8674-41255103D171}" destId="{CBE89CCE-2D98-4697-8F9C-3A4E1BB42B02}" srcOrd="1" destOrd="0" presId="urn:microsoft.com/office/officeart/2005/8/layout/list1"/>
    <dgm:cxn modelId="{49B88F3E-4C04-4D59-9875-D70CCA61CD67}" type="presParOf" srcId="{24E46501-FAB5-4E59-8F71-E42D63CDF40E}" destId="{9C7D2207-909A-48F3-ABC5-4CA0F49D2E7D}" srcOrd="5" destOrd="0" presId="urn:microsoft.com/office/officeart/2005/8/layout/list1"/>
    <dgm:cxn modelId="{18B46BF9-79DF-4A2A-B3A8-28EF86938309}" type="presParOf" srcId="{24E46501-FAB5-4E59-8F71-E42D63CDF40E}" destId="{0AE65F9D-031E-4125-83AA-B23B54F252D8}" srcOrd="6" destOrd="0" presId="urn:microsoft.com/office/officeart/2005/8/layout/list1"/>
    <dgm:cxn modelId="{7297534F-2DAF-486B-8AFE-F297E06AA404}" type="presParOf" srcId="{24E46501-FAB5-4E59-8F71-E42D63CDF40E}" destId="{171C9C60-FF57-401C-BA76-864C6F982B47}" srcOrd="7" destOrd="0" presId="urn:microsoft.com/office/officeart/2005/8/layout/list1"/>
    <dgm:cxn modelId="{755B4ADE-EE87-47B9-9F0E-E0C028F1C06D}" type="presParOf" srcId="{24E46501-FAB5-4E59-8F71-E42D63CDF40E}" destId="{34361FF4-5A11-485C-92FC-3F40DFAEEBEE}" srcOrd="8" destOrd="0" presId="urn:microsoft.com/office/officeart/2005/8/layout/list1"/>
    <dgm:cxn modelId="{74366EA1-9BBC-485B-BA1E-28532632536D}" type="presParOf" srcId="{34361FF4-5A11-485C-92FC-3F40DFAEEBEE}" destId="{A4A582A9-B1CD-4250-8B85-D979A0DB9E01}" srcOrd="0" destOrd="0" presId="urn:microsoft.com/office/officeart/2005/8/layout/list1"/>
    <dgm:cxn modelId="{39E84541-2506-4DA6-B29A-02A6A3FD19D9}" type="presParOf" srcId="{34361FF4-5A11-485C-92FC-3F40DFAEEBEE}" destId="{381B42F0-0370-4536-81C3-32AF90D28694}" srcOrd="1" destOrd="0" presId="urn:microsoft.com/office/officeart/2005/8/layout/list1"/>
    <dgm:cxn modelId="{7C8F3739-8A25-4C10-9DA7-D86EDAF5D30F}" type="presParOf" srcId="{24E46501-FAB5-4E59-8F71-E42D63CDF40E}" destId="{DD66AAD5-A925-4858-AC44-0E4A4957CE72}" srcOrd="9" destOrd="0" presId="urn:microsoft.com/office/officeart/2005/8/layout/list1"/>
    <dgm:cxn modelId="{9E42ABC0-EEF5-4C13-8369-7333FB2E4555}" type="presParOf" srcId="{24E46501-FAB5-4E59-8F71-E42D63CDF40E}" destId="{D3969C8E-86FA-4543-A1BB-D432B64D5B24}" srcOrd="10" destOrd="0" presId="urn:microsoft.com/office/officeart/2005/8/layout/list1"/>
    <dgm:cxn modelId="{729E56D6-7745-4212-952B-A1B6A1CBCB93}" type="presParOf" srcId="{24E46501-FAB5-4E59-8F71-E42D63CDF40E}" destId="{142DC8FD-1FA0-44FA-9831-41D4DE71C411}" srcOrd="11" destOrd="0" presId="urn:microsoft.com/office/officeart/2005/8/layout/list1"/>
    <dgm:cxn modelId="{F6479521-7997-4B17-944A-418EEDAFB8C5}" type="presParOf" srcId="{24E46501-FAB5-4E59-8F71-E42D63CDF40E}" destId="{809EE019-1421-4CB0-99CF-C6FC9C9CC4CF}" srcOrd="12" destOrd="0" presId="urn:microsoft.com/office/officeart/2005/8/layout/list1"/>
    <dgm:cxn modelId="{62F9BBE3-864E-4167-A00A-4B33D1F97756}" type="presParOf" srcId="{809EE019-1421-4CB0-99CF-C6FC9C9CC4CF}" destId="{BFC3F16A-60CA-4D32-9B7F-0C0484EE65B9}" srcOrd="0" destOrd="0" presId="urn:microsoft.com/office/officeart/2005/8/layout/list1"/>
    <dgm:cxn modelId="{672DB6F5-AF7B-4F64-A8C1-A47915B63160}" type="presParOf" srcId="{809EE019-1421-4CB0-99CF-C6FC9C9CC4CF}" destId="{299CAC54-EE23-4584-B08E-9C004647558A}" srcOrd="1" destOrd="0" presId="urn:microsoft.com/office/officeart/2005/8/layout/list1"/>
    <dgm:cxn modelId="{700F5FC3-B561-40EB-A280-746211FAAE7E}" type="presParOf" srcId="{24E46501-FAB5-4E59-8F71-E42D63CDF40E}" destId="{BBFE8267-DF5B-4ECF-A391-4082D8641A87}" srcOrd="13" destOrd="0" presId="urn:microsoft.com/office/officeart/2005/8/layout/list1"/>
    <dgm:cxn modelId="{F4647EB4-BBFC-4B54-80F9-C62AC64F29F7}" type="presParOf" srcId="{24E46501-FAB5-4E59-8F71-E42D63CDF40E}" destId="{6F8A023E-FC20-45DE-8C86-2ED8A0F4E74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462B1F7-8A54-4787-99D9-FF8404977EF8}" type="doc">
      <dgm:prSet loTypeId="urn:microsoft.com/office/officeart/2005/8/layout/list1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9A170D1-0BF1-4D86-8E46-02233EE128B9}">
      <dgm:prSet phldrT="[Text]"/>
      <dgm:spPr/>
      <dgm:t>
        <a:bodyPr/>
        <a:lstStyle/>
        <a:p>
          <a:r>
            <a:rPr lang="en-US" dirty="0" smtClean="0"/>
            <a:t>pH – Power of Hydrogen. Ranges from 0 to 14</a:t>
          </a:r>
          <a:endParaRPr lang="en-US" dirty="0"/>
        </a:p>
      </dgm:t>
    </dgm:pt>
    <dgm:pt modelId="{97D03343-BD97-4AA4-BE51-BC17D81A31EB}" type="parTrans" cxnId="{5610CE28-50C8-45E9-A2E7-EC959A5EBE3F}">
      <dgm:prSet/>
      <dgm:spPr/>
      <dgm:t>
        <a:bodyPr/>
        <a:lstStyle/>
        <a:p>
          <a:endParaRPr lang="en-US"/>
        </a:p>
      </dgm:t>
    </dgm:pt>
    <dgm:pt modelId="{F06EBB5C-0767-48E2-A633-7C2F5E4E218B}" type="sibTrans" cxnId="{5610CE28-50C8-45E9-A2E7-EC959A5EBE3F}">
      <dgm:prSet/>
      <dgm:spPr/>
      <dgm:t>
        <a:bodyPr/>
        <a:lstStyle/>
        <a:p>
          <a:endParaRPr lang="en-US"/>
        </a:p>
      </dgm:t>
    </dgm:pt>
    <dgm:pt modelId="{EA8AFB23-A339-4618-B783-CA58CF9323CE}">
      <dgm:prSet phldrT="[Text]"/>
      <dgm:spPr/>
      <dgm:t>
        <a:bodyPr/>
        <a:lstStyle/>
        <a:p>
          <a:r>
            <a:rPr lang="en-US" dirty="0" smtClean="0"/>
            <a:t>Sulphates – For aroma and flavor</a:t>
          </a:r>
          <a:endParaRPr lang="en-US" dirty="0"/>
        </a:p>
      </dgm:t>
    </dgm:pt>
    <dgm:pt modelId="{0AEF8D20-451F-4008-8880-6A2F459D3C28}" type="parTrans" cxnId="{50DF4EB4-D507-4BFF-B3AA-FE501070185A}">
      <dgm:prSet/>
      <dgm:spPr/>
      <dgm:t>
        <a:bodyPr/>
        <a:lstStyle/>
        <a:p>
          <a:endParaRPr lang="en-US"/>
        </a:p>
      </dgm:t>
    </dgm:pt>
    <dgm:pt modelId="{19A8B1F7-6632-4D26-979D-0B179E628EEB}" type="sibTrans" cxnId="{50DF4EB4-D507-4BFF-B3AA-FE501070185A}">
      <dgm:prSet/>
      <dgm:spPr/>
      <dgm:t>
        <a:bodyPr/>
        <a:lstStyle/>
        <a:p>
          <a:endParaRPr lang="en-US"/>
        </a:p>
      </dgm:t>
    </dgm:pt>
    <dgm:pt modelId="{4E885126-F663-4CD2-850B-B083CC2E94BC}">
      <dgm:prSet phldrT="[Text]"/>
      <dgm:spPr/>
      <dgm:t>
        <a:bodyPr/>
        <a:lstStyle/>
        <a:p>
          <a:r>
            <a:rPr lang="en-US" dirty="0" smtClean="0"/>
            <a:t>Alcohol – Major component for taste  </a:t>
          </a:r>
          <a:endParaRPr lang="en-US" dirty="0"/>
        </a:p>
      </dgm:t>
    </dgm:pt>
    <dgm:pt modelId="{5E8FE20C-B1CD-4D1A-A495-6F7F8F6D925A}" type="parTrans" cxnId="{22250D1D-AE00-4AFB-AEDF-28648DFC1E4E}">
      <dgm:prSet/>
      <dgm:spPr/>
      <dgm:t>
        <a:bodyPr/>
        <a:lstStyle/>
        <a:p>
          <a:endParaRPr lang="en-US"/>
        </a:p>
      </dgm:t>
    </dgm:pt>
    <dgm:pt modelId="{25324D69-F3AD-4A11-8158-F6D60BCCF449}" type="sibTrans" cxnId="{22250D1D-AE00-4AFB-AEDF-28648DFC1E4E}">
      <dgm:prSet/>
      <dgm:spPr/>
      <dgm:t>
        <a:bodyPr/>
        <a:lstStyle/>
        <a:p>
          <a:endParaRPr lang="en-US"/>
        </a:p>
      </dgm:t>
    </dgm:pt>
    <dgm:pt modelId="{2AE3433F-6B55-4C51-AB16-33C0B9B99296}">
      <dgm:prSet phldrT="[Text]"/>
      <dgm:spPr/>
      <dgm:t>
        <a:bodyPr/>
        <a:lstStyle/>
        <a:p>
          <a:r>
            <a:rPr lang="en-US" dirty="0" smtClean="0"/>
            <a:t>Quality – Ranges from 3 to 8</a:t>
          </a:r>
          <a:endParaRPr lang="en-US" dirty="0"/>
        </a:p>
      </dgm:t>
    </dgm:pt>
    <dgm:pt modelId="{AF7BC46A-6095-400C-A41F-FFBEE2E869DD}" type="parTrans" cxnId="{C2494118-E391-4A1E-8B4F-6B8923A60605}">
      <dgm:prSet/>
      <dgm:spPr/>
      <dgm:t>
        <a:bodyPr/>
        <a:lstStyle/>
        <a:p>
          <a:endParaRPr lang="en-US"/>
        </a:p>
      </dgm:t>
    </dgm:pt>
    <dgm:pt modelId="{DEA2F30A-204F-4749-9D6A-B8B5A5D410D5}" type="sibTrans" cxnId="{C2494118-E391-4A1E-8B4F-6B8923A60605}">
      <dgm:prSet/>
      <dgm:spPr/>
      <dgm:t>
        <a:bodyPr/>
        <a:lstStyle/>
        <a:p>
          <a:endParaRPr lang="en-US"/>
        </a:p>
      </dgm:t>
    </dgm:pt>
    <dgm:pt modelId="{1354F436-41CB-400C-A8C9-53D7815BED5A}" type="pres">
      <dgm:prSet presAssocID="{F462B1F7-8A54-4787-99D9-FF8404977EF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C7FEF3-AC99-4DFC-83E0-4BE80B777502}" type="pres">
      <dgm:prSet presAssocID="{79A170D1-0BF1-4D86-8E46-02233EE128B9}" presName="parentLin" presStyleCnt="0"/>
      <dgm:spPr/>
      <dgm:t>
        <a:bodyPr/>
        <a:lstStyle/>
        <a:p>
          <a:endParaRPr lang="en-US"/>
        </a:p>
      </dgm:t>
    </dgm:pt>
    <dgm:pt modelId="{E0BEB17E-9B9D-4975-90E1-B8A9CB4DEE55}" type="pres">
      <dgm:prSet presAssocID="{79A170D1-0BF1-4D86-8E46-02233EE128B9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16260066-6442-4E38-860D-CBC4E1979AA1}" type="pres">
      <dgm:prSet presAssocID="{79A170D1-0BF1-4D86-8E46-02233EE128B9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13D9F9-ADCC-489D-B043-4659EFD08DD8}" type="pres">
      <dgm:prSet presAssocID="{79A170D1-0BF1-4D86-8E46-02233EE128B9}" presName="negativeSpace" presStyleCnt="0"/>
      <dgm:spPr/>
      <dgm:t>
        <a:bodyPr/>
        <a:lstStyle/>
        <a:p>
          <a:endParaRPr lang="en-US"/>
        </a:p>
      </dgm:t>
    </dgm:pt>
    <dgm:pt modelId="{0F0C1CDF-1070-4B7F-9B2C-F902808CFE62}" type="pres">
      <dgm:prSet presAssocID="{79A170D1-0BF1-4D86-8E46-02233EE128B9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CCC884-0E00-49FD-89C6-689FD1B25CA1}" type="pres">
      <dgm:prSet presAssocID="{F06EBB5C-0767-48E2-A633-7C2F5E4E218B}" presName="spaceBetweenRectangles" presStyleCnt="0"/>
      <dgm:spPr/>
      <dgm:t>
        <a:bodyPr/>
        <a:lstStyle/>
        <a:p>
          <a:endParaRPr lang="en-US"/>
        </a:p>
      </dgm:t>
    </dgm:pt>
    <dgm:pt modelId="{EDC42D56-292A-44ED-8132-8618BF687C88}" type="pres">
      <dgm:prSet presAssocID="{EA8AFB23-A339-4618-B783-CA58CF9323CE}" presName="parentLin" presStyleCnt="0"/>
      <dgm:spPr/>
      <dgm:t>
        <a:bodyPr/>
        <a:lstStyle/>
        <a:p>
          <a:endParaRPr lang="en-US"/>
        </a:p>
      </dgm:t>
    </dgm:pt>
    <dgm:pt modelId="{7D77D1CF-2104-45D3-8C17-63FE32E389BB}" type="pres">
      <dgm:prSet presAssocID="{EA8AFB23-A339-4618-B783-CA58CF9323C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99D05722-0F71-468B-943D-F35C9FCD3256}" type="pres">
      <dgm:prSet presAssocID="{EA8AFB23-A339-4618-B783-CA58CF9323C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28B4FF-1581-4C63-9BDC-2F91B7961DA1}" type="pres">
      <dgm:prSet presAssocID="{EA8AFB23-A339-4618-B783-CA58CF9323CE}" presName="negativeSpace" presStyleCnt="0"/>
      <dgm:spPr/>
      <dgm:t>
        <a:bodyPr/>
        <a:lstStyle/>
        <a:p>
          <a:endParaRPr lang="en-US"/>
        </a:p>
      </dgm:t>
    </dgm:pt>
    <dgm:pt modelId="{264EE5D5-7C0F-4CAB-BF58-D8A9EBD97980}" type="pres">
      <dgm:prSet presAssocID="{EA8AFB23-A339-4618-B783-CA58CF9323CE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B897B5-D8B3-4BE3-B992-0020D0069E9F}" type="pres">
      <dgm:prSet presAssocID="{19A8B1F7-6632-4D26-979D-0B179E628EEB}" presName="spaceBetweenRectangles" presStyleCnt="0"/>
      <dgm:spPr/>
      <dgm:t>
        <a:bodyPr/>
        <a:lstStyle/>
        <a:p>
          <a:endParaRPr lang="en-US"/>
        </a:p>
      </dgm:t>
    </dgm:pt>
    <dgm:pt modelId="{BB91745C-6CA4-4D4A-88B1-15D26358B673}" type="pres">
      <dgm:prSet presAssocID="{4E885126-F663-4CD2-850B-B083CC2E94BC}" presName="parentLin" presStyleCnt="0"/>
      <dgm:spPr/>
      <dgm:t>
        <a:bodyPr/>
        <a:lstStyle/>
        <a:p>
          <a:endParaRPr lang="en-US"/>
        </a:p>
      </dgm:t>
    </dgm:pt>
    <dgm:pt modelId="{51C320E6-A793-4306-8E03-38CC41B8FA2E}" type="pres">
      <dgm:prSet presAssocID="{4E885126-F663-4CD2-850B-B083CC2E94BC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B474BC00-C012-43B6-8D34-AEA6F3ECC385}" type="pres">
      <dgm:prSet presAssocID="{4E885126-F663-4CD2-850B-B083CC2E94B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A97BC3-26AF-4A71-8858-B51EBCEAEE5F}" type="pres">
      <dgm:prSet presAssocID="{4E885126-F663-4CD2-850B-B083CC2E94BC}" presName="negativeSpace" presStyleCnt="0"/>
      <dgm:spPr/>
      <dgm:t>
        <a:bodyPr/>
        <a:lstStyle/>
        <a:p>
          <a:endParaRPr lang="en-US"/>
        </a:p>
      </dgm:t>
    </dgm:pt>
    <dgm:pt modelId="{66E19757-41F9-4FEB-A6F4-364A43E6C371}" type="pres">
      <dgm:prSet presAssocID="{4E885126-F663-4CD2-850B-B083CC2E94BC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2DCECC-0951-4134-B724-77925605F5BD}" type="pres">
      <dgm:prSet presAssocID="{25324D69-F3AD-4A11-8158-F6D60BCCF449}" presName="spaceBetweenRectangles" presStyleCnt="0"/>
      <dgm:spPr/>
      <dgm:t>
        <a:bodyPr/>
        <a:lstStyle/>
        <a:p>
          <a:endParaRPr lang="en-US"/>
        </a:p>
      </dgm:t>
    </dgm:pt>
    <dgm:pt modelId="{969F6F64-C39E-4EC4-B83A-9ACAAEA220CC}" type="pres">
      <dgm:prSet presAssocID="{2AE3433F-6B55-4C51-AB16-33C0B9B99296}" presName="parentLin" presStyleCnt="0"/>
      <dgm:spPr/>
      <dgm:t>
        <a:bodyPr/>
        <a:lstStyle/>
        <a:p>
          <a:endParaRPr lang="en-US"/>
        </a:p>
      </dgm:t>
    </dgm:pt>
    <dgm:pt modelId="{F13A5AB2-A538-4AC4-9E45-7759FE76138D}" type="pres">
      <dgm:prSet presAssocID="{2AE3433F-6B55-4C51-AB16-33C0B9B99296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3431091F-9DE2-4021-A46D-B11E3A05FF65}" type="pres">
      <dgm:prSet presAssocID="{2AE3433F-6B55-4C51-AB16-33C0B9B9929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6031D7-AB28-4CBB-A037-AABBC0EF416C}" type="pres">
      <dgm:prSet presAssocID="{2AE3433F-6B55-4C51-AB16-33C0B9B99296}" presName="negativeSpace" presStyleCnt="0"/>
      <dgm:spPr/>
      <dgm:t>
        <a:bodyPr/>
        <a:lstStyle/>
        <a:p>
          <a:endParaRPr lang="en-US"/>
        </a:p>
      </dgm:t>
    </dgm:pt>
    <dgm:pt modelId="{2CC7891A-0B9F-40A2-BB82-F43429FDEEA2}" type="pres">
      <dgm:prSet presAssocID="{2AE3433F-6B55-4C51-AB16-33C0B9B99296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902F77-8B08-463F-8771-3438721489D7}" type="presOf" srcId="{EA8AFB23-A339-4618-B783-CA58CF9323CE}" destId="{7D77D1CF-2104-45D3-8C17-63FE32E389BB}" srcOrd="0" destOrd="0" presId="urn:microsoft.com/office/officeart/2005/8/layout/list1"/>
    <dgm:cxn modelId="{22250D1D-AE00-4AFB-AEDF-28648DFC1E4E}" srcId="{F462B1F7-8A54-4787-99D9-FF8404977EF8}" destId="{4E885126-F663-4CD2-850B-B083CC2E94BC}" srcOrd="2" destOrd="0" parTransId="{5E8FE20C-B1CD-4D1A-A495-6F7F8F6D925A}" sibTransId="{25324D69-F3AD-4A11-8158-F6D60BCCF449}"/>
    <dgm:cxn modelId="{8E57625B-9EB8-4026-89D4-3CB856ECFE3A}" type="presOf" srcId="{79A170D1-0BF1-4D86-8E46-02233EE128B9}" destId="{16260066-6442-4E38-860D-CBC4E1979AA1}" srcOrd="1" destOrd="0" presId="urn:microsoft.com/office/officeart/2005/8/layout/list1"/>
    <dgm:cxn modelId="{FEC9D49D-6FCC-47D1-90C6-3CAB0B2E6FFB}" type="presOf" srcId="{2AE3433F-6B55-4C51-AB16-33C0B9B99296}" destId="{3431091F-9DE2-4021-A46D-B11E3A05FF65}" srcOrd="1" destOrd="0" presId="urn:microsoft.com/office/officeart/2005/8/layout/list1"/>
    <dgm:cxn modelId="{C2494118-E391-4A1E-8B4F-6B8923A60605}" srcId="{F462B1F7-8A54-4787-99D9-FF8404977EF8}" destId="{2AE3433F-6B55-4C51-AB16-33C0B9B99296}" srcOrd="3" destOrd="0" parTransId="{AF7BC46A-6095-400C-A41F-FFBEE2E869DD}" sibTransId="{DEA2F30A-204F-4749-9D6A-B8B5A5D410D5}"/>
    <dgm:cxn modelId="{661032B0-CF25-452A-817C-40B533F1319F}" type="presOf" srcId="{4E885126-F663-4CD2-850B-B083CC2E94BC}" destId="{B474BC00-C012-43B6-8D34-AEA6F3ECC385}" srcOrd="1" destOrd="0" presId="urn:microsoft.com/office/officeart/2005/8/layout/list1"/>
    <dgm:cxn modelId="{39501BA1-C599-4E73-A992-5722DA5D7EC6}" type="presOf" srcId="{F462B1F7-8A54-4787-99D9-FF8404977EF8}" destId="{1354F436-41CB-400C-A8C9-53D7815BED5A}" srcOrd="0" destOrd="0" presId="urn:microsoft.com/office/officeart/2005/8/layout/list1"/>
    <dgm:cxn modelId="{50DF4EB4-D507-4BFF-B3AA-FE501070185A}" srcId="{F462B1F7-8A54-4787-99D9-FF8404977EF8}" destId="{EA8AFB23-A339-4618-B783-CA58CF9323CE}" srcOrd="1" destOrd="0" parTransId="{0AEF8D20-451F-4008-8880-6A2F459D3C28}" sibTransId="{19A8B1F7-6632-4D26-979D-0B179E628EEB}"/>
    <dgm:cxn modelId="{268F2F66-C17C-49A8-B076-76F42026B930}" type="presOf" srcId="{4E885126-F663-4CD2-850B-B083CC2E94BC}" destId="{51C320E6-A793-4306-8E03-38CC41B8FA2E}" srcOrd="0" destOrd="0" presId="urn:microsoft.com/office/officeart/2005/8/layout/list1"/>
    <dgm:cxn modelId="{F73D7796-4924-406B-BB3C-BCF97F94E143}" type="presOf" srcId="{79A170D1-0BF1-4D86-8E46-02233EE128B9}" destId="{E0BEB17E-9B9D-4975-90E1-B8A9CB4DEE55}" srcOrd="0" destOrd="0" presId="urn:microsoft.com/office/officeart/2005/8/layout/list1"/>
    <dgm:cxn modelId="{7A1C42FB-BE92-4848-85AD-18C15A427046}" type="presOf" srcId="{EA8AFB23-A339-4618-B783-CA58CF9323CE}" destId="{99D05722-0F71-468B-943D-F35C9FCD3256}" srcOrd="1" destOrd="0" presId="urn:microsoft.com/office/officeart/2005/8/layout/list1"/>
    <dgm:cxn modelId="{56E6C9C8-128B-4B66-B103-C53A9BE322EB}" type="presOf" srcId="{2AE3433F-6B55-4C51-AB16-33C0B9B99296}" destId="{F13A5AB2-A538-4AC4-9E45-7759FE76138D}" srcOrd="0" destOrd="0" presId="urn:microsoft.com/office/officeart/2005/8/layout/list1"/>
    <dgm:cxn modelId="{5610CE28-50C8-45E9-A2E7-EC959A5EBE3F}" srcId="{F462B1F7-8A54-4787-99D9-FF8404977EF8}" destId="{79A170D1-0BF1-4D86-8E46-02233EE128B9}" srcOrd="0" destOrd="0" parTransId="{97D03343-BD97-4AA4-BE51-BC17D81A31EB}" sibTransId="{F06EBB5C-0767-48E2-A633-7C2F5E4E218B}"/>
    <dgm:cxn modelId="{36066648-5811-485B-A929-6D2B3EDB5B6D}" type="presParOf" srcId="{1354F436-41CB-400C-A8C9-53D7815BED5A}" destId="{0BC7FEF3-AC99-4DFC-83E0-4BE80B777502}" srcOrd="0" destOrd="0" presId="urn:microsoft.com/office/officeart/2005/8/layout/list1"/>
    <dgm:cxn modelId="{BC43CED3-0189-4883-86EE-76D00417AD57}" type="presParOf" srcId="{0BC7FEF3-AC99-4DFC-83E0-4BE80B777502}" destId="{E0BEB17E-9B9D-4975-90E1-B8A9CB4DEE55}" srcOrd="0" destOrd="0" presId="urn:microsoft.com/office/officeart/2005/8/layout/list1"/>
    <dgm:cxn modelId="{4BB7037B-3233-4F9B-9B9B-9EDEE7A1519F}" type="presParOf" srcId="{0BC7FEF3-AC99-4DFC-83E0-4BE80B777502}" destId="{16260066-6442-4E38-860D-CBC4E1979AA1}" srcOrd="1" destOrd="0" presId="urn:microsoft.com/office/officeart/2005/8/layout/list1"/>
    <dgm:cxn modelId="{301413F5-08E3-4AAB-9412-8EF38480532F}" type="presParOf" srcId="{1354F436-41CB-400C-A8C9-53D7815BED5A}" destId="{5613D9F9-ADCC-489D-B043-4659EFD08DD8}" srcOrd="1" destOrd="0" presId="urn:microsoft.com/office/officeart/2005/8/layout/list1"/>
    <dgm:cxn modelId="{1713C8B5-20D7-495B-82ED-A2F15CA099FA}" type="presParOf" srcId="{1354F436-41CB-400C-A8C9-53D7815BED5A}" destId="{0F0C1CDF-1070-4B7F-9B2C-F902808CFE62}" srcOrd="2" destOrd="0" presId="urn:microsoft.com/office/officeart/2005/8/layout/list1"/>
    <dgm:cxn modelId="{A3D5A48A-A844-4DF0-AC0A-3F7F0C81B1BA}" type="presParOf" srcId="{1354F436-41CB-400C-A8C9-53D7815BED5A}" destId="{0CCCC884-0E00-49FD-89C6-689FD1B25CA1}" srcOrd="3" destOrd="0" presId="urn:microsoft.com/office/officeart/2005/8/layout/list1"/>
    <dgm:cxn modelId="{104ECA7B-A9AE-4527-99EF-3584C29C246A}" type="presParOf" srcId="{1354F436-41CB-400C-A8C9-53D7815BED5A}" destId="{EDC42D56-292A-44ED-8132-8618BF687C88}" srcOrd="4" destOrd="0" presId="urn:microsoft.com/office/officeart/2005/8/layout/list1"/>
    <dgm:cxn modelId="{8542632B-BCB0-4D9F-8F3D-76F772560C3E}" type="presParOf" srcId="{EDC42D56-292A-44ED-8132-8618BF687C88}" destId="{7D77D1CF-2104-45D3-8C17-63FE32E389BB}" srcOrd="0" destOrd="0" presId="urn:microsoft.com/office/officeart/2005/8/layout/list1"/>
    <dgm:cxn modelId="{569FA328-856C-48BA-B37D-B9C93558221F}" type="presParOf" srcId="{EDC42D56-292A-44ED-8132-8618BF687C88}" destId="{99D05722-0F71-468B-943D-F35C9FCD3256}" srcOrd="1" destOrd="0" presId="urn:microsoft.com/office/officeart/2005/8/layout/list1"/>
    <dgm:cxn modelId="{844A3582-82F1-49A8-8F60-29F2AADB9F6C}" type="presParOf" srcId="{1354F436-41CB-400C-A8C9-53D7815BED5A}" destId="{4628B4FF-1581-4C63-9BDC-2F91B7961DA1}" srcOrd="5" destOrd="0" presId="urn:microsoft.com/office/officeart/2005/8/layout/list1"/>
    <dgm:cxn modelId="{01D5C148-F230-4428-80A6-36265F3A3560}" type="presParOf" srcId="{1354F436-41CB-400C-A8C9-53D7815BED5A}" destId="{264EE5D5-7C0F-4CAB-BF58-D8A9EBD97980}" srcOrd="6" destOrd="0" presId="urn:microsoft.com/office/officeart/2005/8/layout/list1"/>
    <dgm:cxn modelId="{82D376D6-8DE9-4A5B-BF89-5E41482B0567}" type="presParOf" srcId="{1354F436-41CB-400C-A8C9-53D7815BED5A}" destId="{5AB897B5-D8B3-4BE3-B992-0020D0069E9F}" srcOrd="7" destOrd="0" presId="urn:microsoft.com/office/officeart/2005/8/layout/list1"/>
    <dgm:cxn modelId="{17D384A4-1846-4A75-AA3E-88690C38199D}" type="presParOf" srcId="{1354F436-41CB-400C-A8C9-53D7815BED5A}" destId="{BB91745C-6CA4-4D4A-88B1-15D26358B673}" srcOrd="8" destOrd="0" presId="urn:microsoft.com/office/officeart/2005/8/layout/list1"/>
    <dgm:cxn modelId="{67CAED41-0FE5-477E-BA8C-19BE54FDA27A}" type="presParOf" srcId="{BB91745C-6CA4-4D4A-88B1-15D26358B673}" destId="{51C320E6-A793-4306-8E03-38CC41B8FA2E}" srcOrd="0" destOrd="0" presId="urn:microsoft.com/office/officeart/2005/8/layout/list1"/>
    <dgm:cxn modelId="{0867D95F-8CDC-47B0-BB5C-0EAD1D561C94}" type="presParOf" srcId="{BB91745C-6CA4-4D4A-88B1-15D26358B673}" destId="{B474BC00-C012-43B6-8D34-AEA6F3ECC385}" srcOrd="1" destOrd="0" presId="urn:microsoft.com/office/officeart/2005/8/layout/list1"/>
    <dgm:cxn modelId="{8F62F37A-9774-449A-960A-47F6F58D9AD6}" type="presParOf" srcId="{1354F436-41CB-400C-A8C9-53D7815BED5A}" destId="{87A97BC3-26AF-4A71-8858-B51EBCEAEE5F}" srcOrd="9" destOrd="0" presId="urn:microsoft.com/office/officeart/2005/8/layout/list1"/>
    <dgm:cxn modelId="{268C8651-6031-4248-990C-1A66E3473286}" type="presParOf" srcId="{1354F436-41CB-400C-A8C9-53D7815BED5A}" destId="{66E19757-41F9-4FEB-A6F4-364A43E6C371}" srcOrd="10" destOrd="0" presId="urn:microsoft.com/office/officeart/2005/8/layout/list1"/>
    <dgm:cxn modelId="{0FA9EC4E-47E6-478F-92F4-6E42C757C221}" type="presParOf" srcId="{1354F436-41CB-400C-A8C9-53D7815BED5A}" destId="{382DCECC-0951-4134-B724-77925605F5BD}" srcOrd="11" destOrd="0" presId="urn:microsoft.com/office/officeart/2005/8/layout/list1"/>
    <dgm:cxn modelId="{B79108AA-9B8F-41C3-8456-6A10CC965391}" type="presParOf" srcId="{1354F436-41CB-400C-A8C9-53D7815BED5A}" destId="{969F6F64-C39E-4EC4-B83A-9ACAAEA220CC}" srcOrd="12" destOrd="0" presId="urn:microsoft.com/office/officeart/2005/8/layout/list1"/>
    <dgm:cxn modelId="{A28E01DB-165E-4BED-9210-8462800FF4CC}" type="presParOf" srcId="{969F6F64-C39E-4EC4-B83A-9ACAAEA220CC}" destId="{F13A5AB2-A538-4AC4-9E45-7759FE76138D}" srcOrd="0" destOrd="0" presId="urn:microsoft.com/office/officeart/2005/8/layout/list1"/>
    <dgm:cxn modelId="{7BCEF380-CDDA-4EAB-8F84-4EE8F526054E}" type="presParOf" srcId="{969F6F64-C39E-4EC4-B83A-9ACAAEA220CC}" destId="{3431091F-9DE2-4021-A46D-B11E3A05FF65}" srcOrd="1" destOrd="0" presId="urn:microsoft.com/office/officeart/2005/8/layout/list1"/>
    <dgm:cxn modelId="{F1BFAB0B-ED97-4790-88BF-4CBCD5411BA0}" type="presParOf" srcId="{1354F436-41CB-400C-A8C9-53D7815BED5A}" destId="{EC6031D7-AB28-4CBB-A037-AABBC0EF416C}" srcOrd="13" destOrd="0" presId="urn:microsoft.com/office/officeart/2005/8/layout/list1"/>
    <dgm:cxn modelId="{E6DEA843-45B5-4A8B-9E19-238EB0F9AA98}" type="presParOf" srcId="{1354F436-41CB-400C-A8C9-53D7815BED5A}" destId="{2CC7891A-0B9F-40A2-BB82-F43429FDEEA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1E3D5-27EA-4DD7-905E-99606A8C209F}">
      <dsp:nvSpPr>
        <dsp:cNvPr id="0" name=""/>
        <dsp:cNvSpPr/>
      </dsp:nvSpPr>
      <dsp:spPr>
        <a:xfrm>
          <a:off x="3186674" y="1460075"/>
          <a:ext cx="1855819" cy="1605359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3494209" y="1726106"/>
        <a:ext cx="1240749" cy="1073297"/>
      </dsp:txXfrm>
    </dsp:sp>
    <dsp:sp modelId="{87DEDE22-FF00-48A1-B728-820B9363FA4C}">
      <dsp:nvSpPr>
        <dsp:cNvPr id="0" name=""/>
        <dsp:cNvSpPr/>
      </dsp:nvSpPr>
      <dsp:spPr>
        <a:xfrm>
          <a:off x="4348774" y="692019"/>
          <a:ext cx="700195" cy="603310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dk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4BC35A0B-F1D2-4AD1-9A52-9C20B4A56378}">
      <dsp:nvSpPr>
        <dsp:cNvPr id="0" name=""/>
        <dsp:cNvSpPr/>
      </dsp:nvSpPr>
      <dsp:spPr>
        <a:xfrm>
          <a:off x="3357622" y="0"/>
          <a:ext cx="1520831" cy="131569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 Cleaning</a:t>
          </a:r>
          <a:endParaRPr lang="en-US" sz="1200" kern="1200" dirty="0"/>
        </a:p>
      </dsp:txBody>
      <dsp:txXfrm>
        <a:off x="3609656" y="218039"/>
        <a:ext cx="1016763" cy="879619"/>
      </dsp:txXfrm>
    </dsp:sp>
    <dsp:sp modelId="{1E6D417E-C933-4BBE-96E9-AF1D25714352}">
      <dsp:nvSpPr>
        <dsp:cNvPr id="0" name=""/>
        <dsp:cNvSpPr/>
      </dsp:nvSpPr>
      <dsp:spPr>
        <a:xfrm>
          <a:off x="5165956" y="1819889"/>
          <a:ext cx="700195" cy="603310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dk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7FD33680-69BC-40A3-BAFB-C33694330B0B}">
      <dsp:nvSpPr>
        <dsp:cNvPr id="0" name=""/>
        <dsp:cNvSpPr/>
      </dsp:nvSpPr>
      <dsp:spPr>
        <a:xfrm>
          <a:off x="4752400" y="809242"/>
          <a:ext cx="1520831" cy="131569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 Analysis</a:t>
          </a:r>
          <a:endParaRPr lang="en-US" sz="1200" kern="1200" dirty="0"/>
        </a:p>
      </dsp:txBody>
      <dsp:txXfrm>
        <a:off x="5004434" y="1027281"/>
        <a:ext cx="1016763" cy="879619"/>
      </dsp:txXfrm>
    </dsp:sp>
    <dsp:sp modelId="{84238364-DFEC-4A77-8C86-CEA969E95751}">
      <dsp:nvSpPr>
        <dsp:cNvPr id="0" name=""/>
        <dsp:cNvSpPr/>
      </dsp:nvSpPr>
      <dsp:spPr>
        <a:xfrm>
          <a:off x="4598288" y="3093043"/>
          <a:ext cx="700195" cy="603310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dk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C95CDD78-FF8B-4940-8690-BAE37D48D0AE}">
      <dsp:nvSpPr>
        <dsp:cNvPr id="0" name=""/>
        <dsp:cNvSpPr/>
      </dsp:nvSpPr>
      <dsp:spPr>
        <a:xfrm>
          <a:off x="4752400" y="2400118"/>
          <a:ext cx="1520831" cy="131569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 Exploration</a:t>
          </a:r>
          <a:endParaRPr lang="en-US" sz="1200" kern="1200" dirty="0"/>
        </a:p>
      </dsp:txBody>
      <dsp:txXfrm>
        <a:off x="5004434" y="2618157"/>
        <a:ext cx="1016763" cy="879619"/>
      </dsp:txXfrm>
    </dsp:sp>
    <dsp:sp modelId="{DD729440-7E79-4030-898C-3F017C1EB307}">
      <dsp:nvSpPr>
        <dsp:cNvPr id="0" name=""/>
        <dsp:cNvSpPr/>
      </dsp:nvSpPr>
      <dsp:spPr>
        <a:xfrm>
          <a:off x="3190127" y="3225201"/>
          <a:ext cx="700195" cy="603310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dk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20425E9-2FA2-40DD-A961-21B39774F7F9}">
      <dsp:nvSpPr>
        <dsp:cNvPr id="0" name=""/>
        <dsp:cNvSpPr/>
      </dsp:nvSpPr>
      <dsp:spPr>
        <a:xfrm>
          <a:off x="3357622" y="3210265"/>
          <a:ext cx="1520831" cy="131569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Conclusion</a:t>
          </a:r>
          <a:endParaRPr lang="en-US" sz="1200" kern="1200" dirty="0"/>
        </a:p>
      </dsp:txBody>
      <dsp:txXfrm>
        <a:off x="3609656" y="3428304"/>
        <a:ext cx="1016763" cy="879619"/>
      </dsp:txXfrm>
    </dsp:sp>
    <dsp:sp modelId="{06526CA3-D56E-415E-A02A-ADECB7F9DA1A}">
      <dsp:nvSpPr>
        <dsp:cNvPr id="0" name=""/>
        <dsp:cNvSpPr/>
      </dsp:nvSpPr>
      <dsp:spPr>
        <a:xfrm>
          <a:off x="2359563" y="2097783"/>
          <a:ext cx="700195" cy="603310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dk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F95A3517-FFA5-46C9-9484-841FD69FCF12}">
      <dsp:nvSpPr>
        <dsp:cNvPr id="0" name=""/>
        <dsp:cNvSpPr/>
      </dsp:nvSpPr>
      <dsp:spPr>
        <a:xfrm>
          <a:off x="1956368" y="2401023"/>
          <a:ext cx="1520831" cy="131569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 Understanding</a:t>
          </a:r>
          <a:endParaRPr lang="en-US" sz="1200" kern="1200" dirty="0"/>
        </a:p>
      </dsp:txBody>
      <dsp:txXfrm>
        <a:off x="2208402" y="2619062"/>
        <a:ext cx="1016763" cy="879619"/>
      </dsp:txXfrm>
    </dsp:sp>
    <dsp:sp modelId="{247F22A2-5D82-434D-8FB0-943918AD04E3}">
      <dsp:nvSpPr>
        <dsp:cNvPr id="0" name=""/>
        <dsp:cNvSpPr/>
      </dsp:nvSpPr>
      <dsp:spPr>
        <a:xfrm>
          <a:off x="1956368" y="807431"/>
          <a:ext cx="1520831" cy="131569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 Modelling</a:t>
          </a:r>
          <a:endParaRPr lang="en-US" sz="1200" kern="1200" dirty="0"/>
        </a:p>
      </dsp:txBody>
      <dsp:txXfrm>
        <a:off x="2208402" y="1025470"/>
        <a:ext cx="1016763" cy="8796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0C1CDF-1070-4B7F-9B2C-F902808CFE62}">
      <dsp:nvSpPr>
        <dsp:cNvPr id="0" name=""/>
        <dsp:cNvSpPr/>
      </dsp:nvSpPr>
      <dsp:spPr>
        <a:xfrm>
          <a:off x="0" y="578001"/>
          <a:ext cx="8229600" cy="579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6260066-6442-4E38-860D-CBC4E1979AA1}">
      <dsp:nvSpPr>
        <dsp:cNvPr id="0" name=""/>
        <dsp:cNvSpPr/>
      </dsp:nvSpPr>
      <dsp:spPr>
        <a:xfrm>
          <a:off x="411480" y="238521"/>
          <a:ext cx="5760720" cy="6789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Fixed acidity </a:t>
          </a:r>
          <a:r>
            <a:rPr lang="en-US" sz="2300" kern="1200" dirty="0" smtClean="0"/>
            <a:t>– Taste of wine </a:t>
          </a:r>
          <a:endParaRPr lang="en-US" sz="2300" kern="1200" dirty="0"/>
        </a:p>
      </dsp:txBody>
      <dsp:txXfrm>
        <a:off x="444624" y="271665"/>
        <a:ext cx="5694432" cy="612672"/>
      </dsp:txXfrm>
    </dsp:sp>
    <dsp:sp modelId="{264EE5D5-7C0F-4CAB-BF58-D8A9EBD97980}">
      <dsp:nvSpPr>
        <dsp:cNvPr id="0" name=""/>
        <dsp:cNvSpPr/>
      </dsp:nvSpPr>
      <dsp:spPr>
        <a:xfrm>
          <a:off x="0" y="1621281"/>
          <a:ext cx="8229600" cy="579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D05722-0F71-468B-943D-F35C9FCD3256}">
      <dsp:nvSpPr>
        <dsp:cNvPr id="0" name=""/>
        <dsp:cNvSpPr/>
      </dsp:nvSpPr>
      <dsp:spPr>
        <a:xfrm>
          <a:off x="411480" y="1281801"/>
          <a:ext cx="5760720" cy="6789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Volatile acidity – Undesirable taste of wine</a:t>
          </a:r>
          <a:endParaRPr lang="en-US" sz="2300" kern="1200" dirty="0"/>
        </a:p>
      </dsp:txBody>
      <dsp:txXfrm>
        <a:off x="444624" y="1314945"/>
        <a:ext cx="5694432" cy="612672"/>
      </dsp:txXfrm>
    </dsp:sp>
    <dsp:sp modelId="{66E19757-41F9-4FEB-A6F4-364A43E6C371}">
      <dsp:nvSpPr>
        <dsp:cNvPr id="0" name=""/>
        <dsp:cNvSpPr/>
      </dsp:nvSpPr>
      <dsp:spPr>
        <a:xfrm>
          <a:off x="0" y="2664561"/>
          <a:ext cx="8229600" cy="579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474BC00-C012-43B6-8D34-AEA6F3ECC385}">
      <dsp:nvSpPr>
        <dsp:cNvPr id="0" name=""/>
        <dsp:cNvSpPr/>
      </dsp:nvSpPr>
      <dsp:spPr>
        <a:xfrm>
          <a:off x="411480" y="2325081"/>
          <a:ext cx="5760720" cy="6789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Citric acid – Freshness of wine </a:t>
          </a:r>
          <a:endParaRPr lang="en-US" sz="2300" kern="1200" dirty="0"/>
        </a:p>
      </dsp:txBody>
      <dsp:txXfrm>
        <a:off x="444624" y="2358225"/>
        <a:ext cx="5694432" cy="612672"/>
      </dsp:txXfrm>
    </dsp:sp>
    <dsp:sp modelId="{2CC7891A-0B9F-40A2-BB82-F43429FDEEA2}">
      <dsp:nvSpPr>
        <dsp:cNvPr id="0" name=""/>
        <dsp:cNvSpPr/>
      </dsp:nvSpPr>
      <dsp:spPr>
        <a:xfrm>
          <a:off x="0" y="3707841"/>
          <a:ext cx="8229600" cy="579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431091F-9DE2-4021-A46D-B11E3A05FF65}">
      <dsp:nvSpPr>
        <dsp:cNvPr id="0" name=""/>
        <dsp:cNvSpPr/>
      </dsp:nvSpPr>
      <dsp:spPr>
        <a:xfrm>
          <a:off x="411480" y="3368361"/>
          <a:ext cx="5760720" cy="6789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Residual Sugar -  Natural Sugar from grapes </a:t>
          </a:r>
          <a:endParaRPr lang="en-US" sz="2300" kern="1200" dirty="0"/>
        </a:p>
      </dsp:txBody>
      <dsp:txXfrm>
        <a:off x="444624" y="3401505"/>
        <a:ext cx="5694432" cy="6126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69EF7-87BA-44B9-88C7-9890BAECB1E7}">
      <dsp:nvSpPr>
        <dsp:cNvPr id="0" name=""/>
        <dsp:cNvSpPr/>
      </dsp:nvSpPr>
      <dsp:spPr>
        <a:xfrm>
          <a:off x="0" y="381002"/>
          <a:ext cx="8595360" cy="777917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099B835-1E89-4F3F-8288-827608D85996}">
      <dsp:nvSpPr>
        <dsp:cNvPr id="0" name=""/>
        <dsp:cNvSpPr/>
      </dsp:nvSpPr>
      <dsp:spPr>
        <a:xfrm>
          <a:off x="429768" y="0"/>
          <a:ext cx="5760739" cy="914398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419" tIns="0" rIns="22741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Chlorides – Saltiness in wine</a:t>
          </a:r>
          <a:endParaRPr lang="en-US" sz="2400" kern="1200" dirty="0"/>
        </a:p>
      </dsp:txBody>
      <dsp:txXfrm>
        <a:off x="474405" y="44637"/>
        <a:ext cx="5671465" cy="825124"/>
      </dsp:txXfrm>
    </dsp:sp>
    <dsp:sp modelId="{0AE65F9D-031E-4125-83AA-B23B54F252D8}">
      <dsp:nvSpPr>
        <dsp:cNvPr id="0" name=""/>
        <dsp:cNvSpPr/>
      </dsp:nvSpPr>
      <dsp:spPr>
        <a:xfrm>
          <a:off x="0" y="2041484"/>
          <a:ext cx="8595360" cy="777911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BE89CCE-2D98-4697-8F9C-3A4E1BB42B02}">
      <dsp:nvSpPr>
        <dsp:cNvPr id="0" name=""/>
        <dsp:cNvSpPr/>
      </dsp:nvSpPr>
      <dsp:spPr>
        <a:xfrm>
          <a:off x="397935" y="1217370"/>
          <a:ext cx="5760739" cy="992428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419" tIns="0" rIns="22741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Free Sulfur Dioxide – When in excess, gives pungent odour </a:t>
          </a:r>
          <a:endParaRPr lang="en-US" sz="2400" kern="1200" dirty="0"/>
        </a:p>
      </dsp:txBody>
      <dsp:txXfrm>
        <a:off x="446381" y="1265816"/>
        <a:ext cx="5663847" cy="895536"/>
      </dsp:txXfrm>
    </dsp:sp>
    <dsp:sp modelId="{D3969C8E-86FA-4543-A1BB-D432B64D5B24}">
      <dsp:nvSpPr>
        <dsp:cNvPr id="0" name=""/>
        <dsp:cNvSpPr/>
      </dsp:nvSpPr>
      <dsp:spPr>
        <a:xfrm>
          <a:off x="0" y="3505198"/>
          <a:ext cx="8595360" cy="78671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81B42F0-0370-4536-81C3-32AF90D28694}">
      <dsp:nvSpPr>
        <dsp:cNvPr id="0" name=""/>
        <dsp:cNvSpPr/>
      </dsp:nvSpPr>
      <dsp:spPr>
        <a:xfrm>
          <a:off x="429768" y="2971803"/>
          <a:ext cx="5760739" cy="992428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419" tIns="0" rIns="22741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Total Sulfur Dioxide – Kill harmful bacteria. Total of Free Sulfur Dioxide </a:t>
          </a:r>
        </a:p>
      </dsp:txBody>
      <dsp:txXfrm>
        <a:off x="478214" y="3020249"/>
        <a:ext cx="5663847" cy="895536"/>
      </dsp:txXfrm>
    </dsp:sp>
    <dsp:sp modelId="{6F8A023E-FC20-45DE-8C86-2ED8A0F4E74B}">
      <dsp:nvSpPr>
        <dsp:cNvPr id="0" name=""/>
        <dsp:cNvSpPr/>
      </dsp:nvSpPr>
      <dsp:spPr>
        <a:xfrm>
          <a:off x="0" y="5370237"/>
          <a:ext cx="8595360" cy="786721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9CAC54-EE23-4584-B08E-9C004647558A}">
      <dsp:nvSpPr>
        <dsp:cNvPr id="0" name=""/>
        <dsp:cNvSpPr/>
      </dsp:nvSpPr>
      <dsp:spPr>
        <a:xfrm>
          <a:off x="429768" y="4648198"/>
          <a:ext cx="5760739" cy="992428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419" tIns="0" rIns="22741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Density - </a:t>
          </a:r>
          <a:r>
            <a:rPr lang="en-US" sz="2400" b="0" i="0" u="none" kern="1200" dirty="0" smtClean="0"/>
            <a:t>weight of a specific volume of wine to an volume of water</a:t>
          </a:r>
          <a:endParaRPr lang="en-US" sz="2400" kern="1200" dirty="0" smtClean="0"/>
        </a:p>
      </dsp:txBody>
      <dsp:txXfrm>
        <a:off x="478214" y="4696644"/>
        <a:ext cx="5663847" cy="8955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0C1CDF-1070-4B7F-9B2C-F902808CFE62}">
      <dsp:nvSpPr>
        <dsp:cNvPr id="0" name=""/>
        <dsp:cNvSpPr/>
      </dsp:nvSpPr>
      <dsp:spPr>
        <a:xfrm>
          <a:off x="0" y="1108461"/>
          <a:ext cx="8229600" cy="554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6260066-6442-4E38-860D-CBC4E1979AA1}">
      <dsp:nvSpPr>
        <dsp:cNvPr id="0" name=""/>
        <dsp:cNvSpPr/>
      </dsp:nvSpPr>
      <dsp:spPr>
        <a:xfrm>
          <a:off x="411480" y="783741"/>
          <a:ext cx="5760720" cy="6494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pH – Power of Hydrogen. Ranges from 0 to 14</a:t>
          </a:r>
          <a:endParaRPr lang="en-US" sz="2200" kern="1200" dirty="0"/>
        </a:p>
      </dsp:txBody>
      <dsp:txXfrm>
        <a:off x="443183" y="815444"/>
        <a:ext cx="5697314" cy="586034"/>
      </dsp:txXfrm>
    </dsp:sp>
    <dsp:sp modelId="{264EE5D5-7C0F-4CAB-BF58-D8A9EBD97980}">
      <dsp:nvSpPr>
        <dsp:cNvPr id="0" name=""/>
        <dsp:cNvSpPr/>
      </dsp:nvSpPr>
      <dsp:spPr>
        <a:xfrm>
          <a:off x="0" y="2106381"/>
          <a:ext cx="8229600" cy="554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D05722-0F71-468B-943D-F35C9FCD3256}">
      <dsp:nvSpPr>
        <dsp:cNvPr id="0" name=""/>
        <dsp:cNvSpPr/>
      </dsp:nvSpPr>
      <dsp:spPr>
        <a:xfrm>
          <a:off x="411480" y="1781661"/>
          <a:ext cx="5760720" cy="6494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Sulphates – For aroma and flavor</a:t>
          </a:r>
          <a:endParaRPr lang="en-US" sz="2200" kern="1200" dirty="0"/>
        </a:p>
      </dsp:txBody>
      <dsp:txXfrm>
        <a:off x="443183" y="1813364"/>
        <a:ext cx="5697314" cy="586034"/>
      </dsp:txXfrm>
    </dsp:sp>
    <dsp:sp modelId="{66E19757-41F9-4FEB-A6F4-364A43E6C371}">
      <dsp:nvSpPr>
        <dsp:cNvPr id="0" name=""/>
        <dsp:cNvSpPr/>
      </dsp:nvSpPr>
      <dsp:spPr>
        <a:xfrm>
          <a:off x="0" y="3104301"/>
          <a:ext cx="8229600" cy="554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474BC00-C012-43B6-8D34-AEA6F3ECC385}">
      <dsp:nvSpPr>
        <dsp:cNvPr id="0" name=""/>
        <dsp:cNvSpPr/>
      </dsp:nvSpPr>
      <dsp:spPr>
        <a:xfrm>
          <a:off x="411480" y="2779581"/>
          <a:ext cx="5760720" cy="6494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Alcohol – Major component for taste  </a:t>
          </a:r>
          <a:endParaRPr lang="en-US" sz="2200" kern="1200" dirty="0"/>
        </a:p>
      </dsp:txBody>
      <dsp:txXfrm>
        <a:off x="443183" y="2811284"/>
        <a:ext cx="5697314" cy="586034"/>
      </dsp:txXfrm>
    </dsp:sp>
    <dsp:sp modelId="{2CC7891A-0B9F-40A2-BB82-F43429FDEEA2}">
      <dsp:nvSpPr>
        <dsp:cNvPr id="0" name=""/>
        <dsp:cNvSpPr/>
      </dsp:nvSpPr>
      <dsp:spPr>
        <a:xfrm>
          <a:off x="0" y="4102221"/>
          <a:ext cx="8229600" cy="554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431091F-9DE2-4021-A46D-B11E3A05FF65}">
      <dsp:nvSpPr>
        <dsp:cNvPr id="0" name=""/>
        <dsp:cNvSpPr/>
      </dsp:nvSpPr>
      <dsp:spPr>
        <a:xfrm>
          <a:off x="411480" y="3777501"/>
          <a:ext cx="5760720" cy="6494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Quality – Ranges from 3 to 8</a:t>
          </a:r>
          <a:endParaRPr lang="en-US" sz="2200" kern="1200" dirty="0"/>
        </a:p>
      </dsp:txBody>
      <dsp:txXfrm>
        <a:off x="443183" y="3809204"/>
        <a:ext cx="5697314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88172-5CAB-4E29-A594-763A3601FEE8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478B7-959E-4E26-828F-1339D823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4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88172-5CAB-4E29-A594-763A3601FEE8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478B7-959E-4E26-828F-1339D823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77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88172-5CAB-4E29-A594-763A3601FEE8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478B7-959E-4E26-828F-1339D823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6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88172-5CAB-4E29-A594-763A3601FEE8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478B7-959E-4E26-828F-1339D823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1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88172-5CAB-4E29-A594-763A3601FEE8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478B7-959E-4E26-828F-1339D823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25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88172-5CAB-4E29-A594-763A3601FEE8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478B7-959E-4E26-828F-1339D823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9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88172-5CAB-4E29-A594-763A3601FEE8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478B7-959E-4E26-828F-1339D823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46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88172-5CAB-4E29-A594-763A3601FEE8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478B7-959E-4E26-828F-1339D823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1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88172-5CAB-4E29-A594-763A3601FEE8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478B7-959E-4E26-828F-1339D823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22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88172-5CAB-4E29-A594-763A3601FEE8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478B7-959E-4E26-828F-1339D823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1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88172-5CAB-4E29-A594-763A3601FEE8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478B7-959E-4E26-828F-1339D823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9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88172-5CAB-4E29-A594-763A3601FEE8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478B7-959E-4E26-828F-1339D823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3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0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5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74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1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 Wine is an alcoholic beverage made from grapes which is fermented without the addition of sugars, acids, enzymes, water, or other nutrients</a:t>
            </a:r>
          </a:p>
          <a:p>
            <a:endParaRPr lang="en-US" dirty="0" smtClean="0"/>
          </a:p>
          <a:p>
            <a:r>
              <a:rPr lang="en-US" dirty="0" smtClean="0"/>
              <a:t>Red wine is made from dark red and black grapes. The color usually ranges from various shades of red, brown and violet.</a:t>
            </a:r>
          </a:p>
          <a:p>
            <a:endParaRPr lang="en-US" dirty="0" smtClean="0"/>
          </a:p>
          <a:p>
            <a:r>
              <a:rPr lang="en-US" dirty="0" smtClean="0"/>
              <a:t>This is produced with whole grapes including the skin which adds to the color and flavor of red wines, giving it a rich flavor.</a:t>
            </a:r>
          </a:p>
          <a:p>
            <a:endParaRPr lang="en-US" dirty="0" smtClean="0"/>
          </a:p>
          <a:p>
            <a:r>
              <a:rPr lang="en-US" dirty="0" smtClean="0"/>
              <a:t>White wine is made from white grapes with no skins or seeds. The color is usually straw-yellow, yellow-green, or yellow-gold. Most white wines have a light and fruity flavor as compared to richer red wines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42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032040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157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Knowledge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230361"/>
              </p:ext>
            </p:extLst>
          </p:nvPr>
        </p:nvGraphicFramePr>
        <p:xfrm>
          <a:off x="457200" y="15240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766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986003901"/>
              </p:ext>
            </p:extLst>
          </p:nvPr>
        </p:nvGraphicFramePr>
        <p:xfrm>
          <a:off x="167640" y="381000"/>
          <a:ext cx="8595360" cy="6156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804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93235545"/>
              </p:ext>
            </p:extLst>
          </p:nvPr>
        </p:nvGraphicFramePr>
        <p:xfrm>
          <a:off x="457200" y="762000"/>
          <a:ext cx="8229600" cy="5440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515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necessary libraries such as pandas,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Import dataset Wine Quality Prediction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2200"/>
            <a:ext cx="9144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6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effort to improve the overall quality of data by removing or correcting inaccurate, incomplete, or irrelevant data from a data system. 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no null or irrelevant values in dataset.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276600"/>
            <a:ext cx="8915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65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0013"/>
            <a:ext cx="9144000" cy="430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6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282</Words>
  <Application>Microsoft Office PowerPoint</Application>
  <PresentationFormat>On-screen Show (4:3)</PresentationFormat>
  <Paragraphs>34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Domain Knowledge</vt:lpstr>
      <vt:lpstr>PowerPoint Presentation</vt:lpstr>
      <vt:lpstr>PowerPoint Presentation</vt:lpstr>
      <vt:lpstr>Importing Data</vt:lpstr>
      <vt:lpstr>Data Cleaning</vt:lpstr>
      <vt:lpstr>Data Description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HKC05</dc:creator>
  <cp:lastModifiedBy>HKC05</cp:lastModifiedBy>
  <cp:revision>20</cp:revision>
  <dcterms:created xsi:type="dcterms:W3CDTF">2019-06-05T05:22:59Z</dcterms:created>
  <dcterms:modified xsi:type="dcterms:W3CDTF">2019-06-06T13:00:01Z</dcterms:modified>
</cp:coreProperties>
</file>