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8"/>
  </p:notesMasterIdLst>
  <p:sldIdLst>
    <p:sldId id="256" r:id="rId2"/>
    <p:sldId id="257" r:id="rId3"/>
    <p:sldId id="266" r:id="rId4"/>
    <p:sldId id="267" r:id="rId5"/>
    <p:sldId id="261" r:id="rId6"/>
    <p:sldId id="268" r:id="rId7"/>
    <p:sldId id="269" r:id="rId8"/>
    <p:sldId id="270" r:id="rId9"/>
    <p:sldId id="271" r:id="rId10"/>
    <p:sldId id="272" r:id="rId11"/>
    <p:sldId id="276" r:id="rId12"/>
    <p:sldId id="262" r:id="rId13"/>
    <p:sldId id="274" r:id="rId14"/>
    <p:sldId id="275" r:id="rId15"/>
    <p:sldId id="273" r:id="rId16"/>
    <p:sldId id="265"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68" autoAdjust="0"/>
    <p:restoredTop sz="85487" autoAdjust="0"/>
  </p:normalViewPr>
  <p:slideViewPr>
    <p:cSldViewPr snapToGrid="0">
      <p:cViewPr varScale="1">
        <p:scale>
          <a:sx n="73" d="100"/>
          <a:sy n="73" d="100"/>
        </p:scale>
        <p:origin x="117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2" name="Google Shape;27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8" name="Google Shape;39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4" name="Google Shape;41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6"/>
        <p:cNvGrpSpPr/>
        <p:nvPr/>
      </p:nvGrpSpPr>
      <p:grpSpPr>
        <a:xfrm>
          <a:off x="0" y="0"/>
          <a:ext cx="0" cy="0"/>
          <a:chOff x="0" y="0"/>
          <a:chExt cx="0" cy="0"/>
        </a:xfrm>
      </p:grpSpPr>
      <p:pic>
        <p:nvPicPr>
          <p:cNvPr id="57" name="Google Shape;57;p2" descr="\\DROBO-FS\QuickDrops\JB\PPTX NG\Droplets\LightingOverlay.png"/>
          <p:cNvPicPr preferRelativeResize="0"/>
          <p:nvPr/>
        </p:nvPicPr>
        <p:blipFill rotWithShape="1">
          <a:blip r:embed="rId2">
            <a:alphaModFix amt="30000"/>
          </a:blip>
          <a:srcRect/>
          <a:stretch/>
        </p:blipFill>
        <p:spPr>
          <a:xfrm>
            <a:off x="0" y="-1"/>
            <a:ext cx="12192003" cy="6858001"/>
          </a:xfrm>
          <a:prstGeom prst="rect">
            <a:avLst/>
          </a:prstGeom>
          <a:noFill/>
          <a:ln>
            <a:noFill/>
          </a:ln>
        </p:spPr>
      </p:pic>
      <p:grpSp>
        <p:nvGrpSpPr>
          <p:cNvPr id="58" name="Google Shape;58;p2"/>
          <p:cNvGrpSpPr/>
          <p:nvPr/>
        </p:nvGrpSpPr>
        <p:grpSpPr>
          <a:xfrm>
            <a:off x="0" y="0"/>
            <a:ext cx="2305051" cy="6858001"/>
            <a:chOff x="0" y="0"/>
            <a:chExt cx="2305051" cy="6858001"/>
          </a:xfrm>
        </p:grpSpPr>
        <p:sp>
          <p:nvSpPr>
            <p:cNvPr id="59" name="Google Shape;59;p2"/>
            <p:cNvSpPr/>
            <p:nvPr/>
          </p:nvSpPr>
          <p:spPr>
            <a:xfrm>
              <a:off x="1209675" y="4763"/>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414338" y="9525"/>
              <a:ext cx="28575" cy="4481513"/>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4B54"/>
                </a:gs>
              </a:gsLst>
              <a:lin ang="5400000" scaled="0"/>
            </a:gradFill>
            <a:ln>
              <a:noFill/>
            </a:ln>
          </p:spPr>
        </p:sp>
        <p:sp>
          <p:nvSpPr>
            <p:cNvPr id="65" name="Google Shape;65;p2"/>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4B54"/>
                </a:gs>
              </a:gsLst>
              <a:lin ang="5400000" scaled="0"/>
            </a:gradFill>
            <a:ln>
              <a:noFill/>
            </a:ln>
          </p:spPr>
        </p:sp>
        <p:sp>
          <p:nvSpPr>
            <p:cNvPr id="66" name="Google Shape;66;p2"/>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4B54"/>
                </a:gs>
              </a:gsLst>
              <a:lin ang="5400000" scaled="0"/>
            </a:gradFill>
            <a:ln>
              <a:noFill/>
            </a:ln>
          </p:spPr>
        </p:sp>
        <p:sp>
          <p:nvSpPr>
            <p:cNvPr id="68" name="Google Shape;68;p2"/>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69" name="Google Shape;69;p2"/>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4B54"/>
                </a:gs>
              </a:gsLst>
              <a:lin ang="5400000" scaled="0"/>
            </a:gradFill>
            <a:ln>
              <a:noFill/>
            </a:ln>
          </p:spPr>
        </p:sp>
        <p:sp>
          <p:nvSpPr>
            <p:cNvPr id="72" name="Google Shape;72;p2"/>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4B54"/>
                </a:gs>
              </a:gsLst>
              <a:lin ang="5400000" scaled="0"/>
            </a:gradFill>
            <a:ln>
              <a:noFill/>
            </a:ln>
          </p:spPr>
        </p:sp>
        <p:sp>
          <p:nvSpPr>
            <p:cNvPr id="74" name="Google Shape;74;p2"/>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4B54"/>
                </a:gs>
              </a:gsLst>
              <a:lin ang="5400000" scaled="0"/>
            </a:gradFill>
            <a:ln>
              <a:noFill/>
            </a:ln>
          </p:spPr>
        </p:sp>
        <p:sp>
          <p:nvSpPr>
            <p:cNvPr id="77" name="Google Shape;77;p2"/>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gradFill>
              <a:gsLst>
                <a:gs pos="0">
                  <a:schemeClr val="lt2"/>
                </a:gs>
                <a:gs pos="100000">
                  <a:srgbClr val="3B4B54"/>
                </a:gs>
              </a:gsLst>
              <a:lin ang="5400000" scaled="0"/>
            </a:gradFill>
            <a:ln>
              <a:noFill/>
            </a:ln>
          </p:spPr>
        </p:sp>
        <p:sp>
          <p:nvSpPr>
            <p:cNvPr id="80" name="Google Shape;80;p2"/>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gradFill>
              <a:gsLst>
                <a:gs pos="0">
                  <a:schemeClr val="lt2"/>
                </a:gs>
                <a:gs pos="100000">
                  <a:srgbClr val="3B4B54"/>
                </a:gs>
              </a:gsLst>
              <a:lin ang="5400000" scaled="0"/>
            </a:gradFill>
            <a:ln>
              <a:noFill/>
            </a:ln>
          </p:spPr>
        </p:sp>
        <p:sp>
          <p:nvSpPr>
            <p:cNvPr id="82" name="Google Shape;82;p2"/>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4B54"/>
                </a:gs>
              </a:gsLst>
              <a:lin ang="5400000" scaled="0"/>
            </a:gradFill>
            <a:ln>
              <a:noFill/>
            </a:ln>
          </p:spPr>
        </p:sp>
        <p:sp>
          <p:nvSpPr>
            <p:cNvPr id="84" name="Google Shape;84;p2"/>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4B54"/>
                </a:gs>
              </a:gsLst>
              <a:lin ang="5400000" scaled="0"/>
            </a:gradFill>
            <a:ln>
              <a:noFill/>
            </a:ln>
          </p:spPr>
        </p:sp>
        <p:sp>
          <p:nvSpPr>
            <p:cNvPr id="86" name="Google Shape;86;p2"/>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642938" y="6610350"/>
              <a:ext cx="23813" cy="242888"/>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4B54"/>
                </a:gs>
              </a:gsLst>
              <a:lin ang="5400000" scaled="0"/>
            </a:gradFill>
            <a:ln>
              <a:noFill/>
            </a:ln>
          </p:spPr>
        </p:sp>
        <p:sp>
          <p:nvSpPr>
            <p:cNvPr id="90" name="Google Shape;90;p2"/>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4B54"/>
                </a:gs>
              </a:gsLst>
              <a:lin ang="5400000" scaled="0"/>
            </a:gradFill>
            <a:ln>
              <a:noFill/>
            </a:ln>
          </p:spPr>
        </p:sp>
        <p:sp>
          <p:nvSpPr>
            <p:cNvPr id="91" name="Google Shape;91;p2"/>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4B54"/>
                </a:gs>
              </a:gsLst>
              <a:lin ang="5400000" scaled="0"/>
            </a:gradFill>
            <a:ln>
              <a:noFill/>
            </a:ln>
          </p:spPr>
        </p:sp>
        <p:sp>
          <p:nvSpPr>
            <p:cNvPr id="93" name="Google Shape;93;p2"/>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94" name="Google Shape;94;p2"/>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4B54"/>
                </a:gs>
              </a:gsLst>
              <a:lin ang="5400000" scaled="0"/>
            </a:gradFill>
            <a:ln>
              <a:noFill/>
            </a:ln>
          </p:spPr>
        </p:sp>
        <p:sp>
          <p:nvSpPr>
            <p:cNvPr id="96" name="Google Shape;96;p2"/>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4B54"/>
                </a:gs>
              </a:gsLst>
              <a:lin ang="5400000" scaled="0"/>
            </a:gradFill>
            <a:ln>
              <a:noFill/>
            </a:ln>
          </p:spPr>
        </p:sp>
        <p:sp>
          <p:nvSpPr>
            <p:cNvPr id="98" name="Google Shape;98;p2"/>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228725" y="4662488"/>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4B54"/>
                </a:gs>
              </a:gsLst>
              <a:lin ang="5400000" scaled="0"/>
            </a:gradFill>
            <a:ln>
              <a:noFill/>
            </a:ln>
          </p:spPr>
        </p:sp>
        <p:sp>
          <p:nvSpPr>
            <p:cNvPr id="101" name="Google Shape;101;p2"/>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4B54"/>
                </a:gs>
              </a:gsLst>
              <a:lin ang="5400000" scaled="0"/>
            </a:gradFill>
            <a:ln>
              <a:noFill/>
            </a:ln>
          </p:spPr>
        </p:sp>
        <p:sp>
          <p:nvSpPr>
            <p:cNvPr id="103" name="Google Shape;103;p2"/>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4B54"/>
                </a:gs>
              </a:gsLst>
              <a:lin ang="5400000" scaled="0"/>
            </a:gradFill>
            <a:ln>
              <a:noFill/>
            </a:ln>
          </p:spPr>
        </p:sp>
        <p:sp>
          <p:nvSpPr>
            <p:cNvPr id="106" name="Google Shape;106;p2"/>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107" name="Google Shape;107;p2"/>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4B54"/>
                </a:gs>
              </a:gsLst>
              <a:lin ang="5400000" scaled="0"/>
            </a:gradFill>
            <a:ln>
              <a:noFill/>
            </a:ln>
          </p:spPr>
        </p:sp>
        <p:sp>
          <p:nvSpPr>
            <p:cNvPr id="110" name="Google Shape;110;p2"/>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4B54"/>
                </a:gs>
              </a:gsLst>
              <a:lin ang="5400000" scaled="0"/>
            </a:gradFill>
            <a:ln>
              <a:noFill/>
            </a:ln>
          </p:spPr>
        </p:sp>
        <p:sp>
          <p:nvSpPr>
            <p:cNvPr id="112" name="Google Shape;112;p2"/>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txBox="1">
            <a:spLocks noGrp="1"/>
          </p:cNvSpPr>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2"/>
          <p:cNvSpPr txBox="1">
            <a:spLocks noGrp="1"/>
          </p:cNvSpPr>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a:endParaRPr/>
          </a:p>
        </p:txBody>
      </p:sp>
      <p:sp>
        <p:nvSpPr>
          <p:cNvPr id="115" name="Google Shape;115;p2"/>
          <p:cNvSpPr txBox="1">
            <a:spLocks noGrp="1"/>
          </p:cNvSpPr>
          <p:nvPr>
            <p:ph type="dt" idx="10"/>
          </p:nvPr>
        </p:nvSpPr>
        <p:spPr>
          <a:xfrm>
            <a:off x="7077511" y="5410201"/>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2"/>
          <p:cNvSpPr txBox="1">
            <a:spLocks noGrp="1"/>
          </p:cNvSpPr>
          <p:nvPr>
            <p:ph type="ftr" idx="11"/>
          </p:nvPr>
        </p:nvSpPr>
        <p:spPr>
          <a:xfrm>
            <a:off x="1876424" y="5410201"/>
            <a:ext cx="51248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
          <p:cNvSpPr txBox="1">
            <a:spLocks noGrp="1"/>
          </p:cNvSpPr>
          <p:nvPr>
            <p:ph type="sldNum" idx="12"/>
          </p:nvPr>
        </p:nvSpPr>
        <p:spPr>
          <a:xfrm>
            <a:off x="9896911" y="5410199"/>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8" name="Google Shape;178;p12"/>
          <p:cNvSpPr txBox="1">
            <a:spLocks noGrp="1"/>
          </p:cNvSpPr>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9" name="Google Shape;179;p12"/>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12"/>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12"/>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82"/>
        <p:cNvGrpSpPr/>
        <p:nvPr/>
      </p:nvGrpSpPr>
      <p:grpSpPr>
        <a:xfrm>
          <a:off x="0" y="0"/>
          <a:ext cx="0" cy="0"/>
          <a:chOff x="0" y="0"/>
          <a:chExt cx="0" cy="0"/>
        </a:xfrm>
      </p:grpSpPr>
      <p:sp>
        <p:nvSpPr>
          <p:cNvPr id="183" name="Google Shape;183;p13"/>
          <p:cNvSpPr txBox="1">
            <a:spLocks noGrp="1"/>
          </p:cNvSpPr>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4" name="Google Shape;184;p13"/>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5" name="Google Shape;185;p13"/>
          <p:cNvSpPr txBox="1">
            <a:spLocks noGrp="1"/>
          </p:cNvSpPr>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86" name="Google Shape;186;p1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1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1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9" name="Google Shape;189;p13"/>
          <p:cNvSpPr txBox="1"/>
          <p:nvPr/>
        </p:nvSpPr>
        <p:spPr>
          <a:xfrm>
            <a:off x="903512" y="732394"/>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cap="none">
                <a:solidFill>
                  <a:schemeClr val="lt1"/>
                </a:solidFill>
                <a:latin typeface="Twentieth Century"/>
                <a:ea typeface="Twentieth Century"/>
                <a:cs typeface="Twentieth Century"/>
                <a:sym typeface="Twentieth Century"/>
              </a:rPr>
              <a:t>“</a:t>
            </a:r>
            <a:endParaRPr/>
          </a:p>
        </p:txBody>
      </p:sp>
      <p:sp>
        <p:nvSpPr>
          <p:cNvPr id="190" name="Google Shape;190;p13"/>
          <p:cNvSpPr txBox="1"/>
          <p:nvPr/>
        </p:nvSpPr>
        <p:spPr>
          <a:xfrm>
            <a:off x="10537370" y="2764972"/>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Twentieth Century"/>
              <a:buNone/>
            </a:pPr>
            <a:r>
              <a:rPr lang="en-US" sz="8000" b="0" cap="none">
                <a:solidFill>
                  <a:schemeClr val="lt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91"/>
        <p:cNvGrpSpPr/>
        <p:nvPr/>
      </p:nvGrpSpPr>
      <p:grpSpPr>
        <a:xfrm>
          <a:off x="0" y="0"/>
          <a:ext cx="0" cy="0"/>
          <a:chOff x="0" y="0"/>
          <a:chExt cx="0" cy="0"/>
        </a:xfrm>
      </p:grpSpPr>
      <p:sp>
        <p:nvSpPr>
          <p:cNvPr id="192" name="Google Shape;192;p14"/>
          <p:cNvSpPr txBox="1">
            <a:spLocks noGrp="1"/>
          </p:cNvSpPr>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3" name="Google Shape;193;p14"/>
          <p:cNvSpPr txBox="1">
            <a:spLocks noGrp="1"/>
          </p:cNvSpPr>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94" name="Google Shape;194;p14"/>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4"/>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14"/>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97"/>
        <p:cNvGrpSpPr/>
        <p:nvPr/>
      </p:nvGrpSpPr>
      <p:grpSpPr>
        <a:xfrm>
          <a:off x="0" y="0"/>
          <a:ext cx="0" cy="0"/>
          <a:chOff x="0" y="0"/>
          <a:chExt cx="0" cy="0"/>
        </a:xfrm>
      </p:grpSpPr>
      <p:sp>
        <p:nvSpPr>
          <p:cNvPr id="198" name="Google Shape;198;p15"/>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15"/>
          <p:cNvSpPr txBox="1">
            <a:spLocks noGrp="1"/>
          </p:cNvSpPr>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0" name="Google Shape;200;p15"/>
          <p:cNvSpPr txBox="1">
            <a:spLocks noGrp="1"/>
          </p:cNvSpPr>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1" name="Google Shape;201;p15"/>
          <p:cNvSpPr txBox="1">
            <a:spLocks noGrp="1"/>
          </p:cNvSpPr>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2" name="Google Shape;202;p15"/>
          <p:cNvSpPr txBox="1">
            <a:spLocks noGrp="1"/>
          </p:cNvSpPr>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3" name="Google Shape;203;p15"/>
          <p:cNvSpPr txBox="1">
            <a:spLocks noGrp="1"/>
          </p:cNvSpPr>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04" name="Google Shape;204;p15"/>
          <p:cNvSpPr txBox="1">
            <a:spLocks noGrp="1"/>
          </p:cNvSpPr>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05" name="Google Shape;205;p1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208"/>
        <p:cNvGrpSpPr/>
        <p:nvPr/>
      </p:nvGrpSpPr>
      <p:grpSpPr>
        <a:xfrm>
          <a:off x="0" y="0"/>
          <a:ext cx="0" cy="0"/>
          <a:chOff x="0" y="0"/>
          <a:chExt cx="0" cy="0"/>
        </a:xfrm>
      </p:grpSpPr>
      <p:sp>
        <p:nvSpPr>
          <p:cNvPr id="209" name="Google Shape;209;p16"/>
          <p:cNvSpPr txBox="1">
            <a:spLocks noGrp="1"/>
          </p:cNvSpPr>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0" name="Google Shape;210;p16"/>
          <p:cNvSpPr txBox="1">
            <a:spLocks noGrp="1"/>
          </p:cNvSpPr>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1" name="Google Shape;211;p16"/>
          <p:cNvSpPr>
            <a:spLocks noGrp="1"/>
          </p:cNvSpPr>
          <p:nvPr>
            <p:ph type="pic" idx="2"/>
          </p:nvPr>
        </p:nvSpPr>
        <p:spPr>
          <a:xfrm>
            <a:off x="1141413" y="2666998"/>
            <a:ext cx="3195240"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2" name="Google Shape;212;p16"/>
          <p:cNvSpPr txBox="1">
            <a:spLocks noGrp="1"/>
          </p:cNvSpPr>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3" name="Google Shape;213;p16"/>
          <p:cNvSpPr txBox="1">
            <a:spLocks noGrp="1"/>
          </p:cNvSpPr>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4" name="Google Shape;214;p16"/>
          <p:cNvSpPr>
            <a:spLocks noGrp="1"/>
          </p:cNvSpPr>
          <p:nvPr>
            <p:ph type="pic" idx="5"/>
          </p:nvPr>
        </p:nvSpPr>
        <p:spPr>
          <a:xfrm>
            <a:off x="4489053" y="2666998"/>
            <a:ext cx="3198940"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5" name="Google Shape;215;p16"/>
          <p:cNvSpPr txBox="1">
            <a:spLocks noGrp="1"/>
          </p:cNvSpPr>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6" name="Google Shape;216;p16"/>
          <p:cNvSpPr txBox="1">
            <a:spLocks noGrp="1"/>
          </p:cNvSpPr>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217" name="Google Shape;217;p16"/>
          <p:cNvSpPr>
            <a:spLocks noGrp="1"/>
          </p:cNvSpPr>
          <p:nvPr>
            <p:ph type="pic" idx="8"/>
          </p:nvPr>
        </p:nvSpPr>
        <p:spPr>
          <a:xfrm>
            <a:off x="7852442" y="2666998"/>
            <a:ext cx="3194969" cy="1524000"/>
          </a:xfrm>
          <a:prstGeom prst="round2DiagRect">
            <a:avLst>
              <a:gd name="adj1" fmla="val 16667"/>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218" name="Google Shape;218;p16"/>
          <p:cNvSpPr txBox="1">
            <a:spLocks noGrp="1"/>
          </p:cNvSpPr>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a:endParaRPr/>
          </a:p>
        </p:txBody>
      </p:sp>
      <p:sp>
        <p:nvSpPr>
          <p:cNvPr id="219" name="Google Shape;219;p1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2"/>
        <p:cNvGrpSpPr/>
        <p:nvPr/>
      </p:nvGrpSpPr>
      <p:grpSpPr>
        <a:xfrm>
          <a:off x="0" y="0"/>
          <a:ext cx="0" cy="0"/>
          <a:chOff x="0" y="0"/>
          <a:chExt cx="0" cy="0"/>
        </a:xfrm>
      </p:grpSpPr>
      <p:sp>
        <p:nvSpPr>
          <p:cNvPr id="223" name="Google Shape;223;p17"/>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4" name="Google Shape;224;p17"/>
          <p:cNvSpPr txBox="1">
            <a:spLocks noGrp="1"/>
          </p:cNvSpPr>
          <p:nvPr>
            <p:ph type="body" idx="1"/>
          </p:nvPr>
        </p:nvSpPr>
        <p:spPr>
          <a:xfrm rot="5400000">
            <a:off x="4323555" y="-932655"/>
            <a:ext cx="3541714" cy="9905999"/>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25" name="Google Shape;225;p1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1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1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8"/>
        <p:cNvGrpSpPr/>
        <p:nvPr/>
      </p:nvGrpSpPr>
      <p:grpSpPr>
        <a:xfrm>
          <a:off x="0" y="0"/>
          <a:ext cx="0" cy="0"/>
          <a:chOff x="0" y="0"/>
          <a:chExt cx="0" cy="0"/>
        </a:xfrm>
      </p:grpSpPr>
      <p:sp>
        <p:nvSpPr>
          <p:cNvPr id="229" name="Google Shape;229;p18"/>
          <p:cNvSpPr txBox="1">
            <a:spLocks noGrp="1"/>
          </p:cNvSpPr>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18"/>
          <p:cNvSpPr txBox="1">
            <a:spLocks noGrp="1"/>
          </p:cNvSpPr>
          <p:nvPr>
            <p:ph type="body" idx="1"/>
          </p:nvPr>
        </p:nvSpPr>
        <p:spPr>
          <a:xfrm rot="5400000">
            <a:off x="2424905" y="-673895"/>
            <a:ext cx="5181601" cy="774859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231" name="Google Shape;231;p1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1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1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8"/>
        <p:cNvGrpSpPr/>
        <p:nvPr/>
      </p:nvGrpSpPr>
      <p:grpSpPr>
        <a:xfrm>
          <a:off x="0" y="0"/>
          <a:ext cx="0" cy="0"/>
          <a:chOff x="0" y="0"/>
          <a:chExt cx="0" cy="0"/>
        </a:xfrm>
      </p:grpSpPr>
      <p:sp>
        <p:nvSpPr>
          <p:cNvPr id="119" name="Google Shape;119;p3"/>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3"/>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21" name="Google Shape;121;p3"/>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8"/>
        <p:cNvGrpSpPr/>
        <p:nvPr/>
      </p:nvGrpSpPr>
      <p:grpSpPr>
        <a:xfrm>
          <a:off x="0" y="0"/>
          <a:ext cx="0" cy="0"/>
          <a:chOff x="0" y="0"/>
          <a:chExt cx="0" cy="0"/>
        </a:xfrm>
      </p:grpSpPr>
      <p:sp>
        <p:nvSpPr>
          <p:cNvPr id="129" name="Google Shape;129;p5"/>
          <p:cNvSpPr txBox="1">
            <a:spLocks noGrp="1"/>
          </p:cNvSpPr>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5"/>
          <p:cNvSpPr txBox="1">
            <a:spLocks noGrp="1"/>
          </p:cNvSpPr>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a:endParaRPr/>
          </a:p>
        </p:txBody>
      </p:sp>
      <p:sp>
        <p:nvSpPr>
          <p:cNvPr id="131" name="Google Shape;131;p5"/>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5"/>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5"/>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4"/>
        <p:cNvGrpSpPr/>
        <p:nvPr/>
      </p:nvGrpSpPr>
      <p:grpSpPr>
        <a:xfrm>
          <a:off x="0" y="0"/>
          <a:ext cx="0" cy="0"/>
          <a:chOff x="0" y="0"/>
          <a:chExt cx="0" cy="0"/>
        </a:xfrm>
      </p:grpSpPr>
      <p:sp>
        <p:nvSpPr>
          <p:cNvPr id="135" name="Google Shape;135;p6"/>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6"/>
          <p:cNvSpPr txBox="1">
            <a:spLocks noGrp="1"/>
          </p:cNvSpPr>
          <p:nvPr>
            <p:ph type="body" idx="1"/>
          </p:nvPr>
        </p:nvSpPr>
        <p:spPr>
          <a:xfrm>
            <a:off x="1141410" y="2249486"/>
            <a:ext cx="4878389"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7" name="Google Shape;137;p6"/>
          <p:cNvSpPr txBox="1">
            <a:spLocks noGrp="1"/>
          </p:cNvSpPr>
          <p:nvPr>
            <p:ph type="body" idx="2"/>
          </p:nvPr>
        </p:nvSpPr>
        <p:spPr>
          <a:xfrm>
            <a:off x="6172200" y="2249486"/>
            <a:ext cx="4875211" cy="3541714"/>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38" name="Google Shape;138;p6"/>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6"/>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6"/>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1"/>
        <p:cNvGrpSpPr/>
        <p:nvPr/>
      </p:nvGrpSpPr>
      <p:grpSpPr>
        <a:xfrm>
          <a:off x="0" y="0"/>
          <a:ext cx="0" cy="0"/>
          <a:chOff x="0" y="0"/>
          <a:chExt cx="0" cy="0"/>
        </a:xfrm>
      </p:grpSpPr>
      <p:sp>
        <p:nvSpPr>
          <p:cNvPr id="142" name="Google Shape;142;p7"/>
          <p:cNvSpPr txBox="1">
            <a:spLocks noGrp="1"/>
          </p:cNvSpPr>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7"/>
          <p:cNvSpPr txBox="1">
            <a:spLocks noGrp="1"/>
          </p:cNvSpPr>
          <p:nvPr>
            <p:ph type="body" idx="1"/>
          </p:nvPr>
        </p:nvSpPr>
        <p:spPr>
          <a:xfrm>
            <a:off x="1370019" y="2249486"/>
            <a:ext cx="464978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4" name="Google Shape;144;p7"/>
          <p:cNvSpPr txBox="1">
            <a:spLocks noGrp="1"/>
          </p:cNvSpPr>
          <p:nvPr>
            <p:ph type="body" idx="2"/>
          </p:nvPr>
        </p:nvSpPr>
        <p:spPr>
          <a:xfrm>
            <a:off x="1141410" y="3073397"/>
            <a:ext cx="4878391"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5" name="Google Shape;145;p7"/>
          <p:cNvSpPr txBox="1">
            <a:spLocks noGrp="1"/>
          </p:cNvSpPr>
          <p:nvPr>
            <p:ph type="body" idx="3"/>
          </p:nvPr>
        </p:nvSpPr>
        <p:spPr>
          <a:xfrm>
            <a:off x="6400808" y="2249485"/>
            <a:ext cx="4646602"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a:endParaRPr/>
          </a:p>
        </p:txBody>
      </p:sp>
      <p:sp>
        <p:nvSpPr>
          <p:cNvPr id="146" name="Google Shape;146;p7"/>
          <p:cNvSpPr txBox="1">
            <a:spLocks noGrp="1"/>
          </p:cNvSpPr>
          <p:nvPr>
            <p:ph type="body" idx="4"/>
          </p:nvPr>
        </p:nvSpPr>
        <p:spPr>
          <a:xfrm>
            <a:off x="6172200" y="3073397"/>
            <a:ext cx="4875210" cy="2717801"/>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47" name="Google Shape;147;p7"/>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7"/>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7"/>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0"/>
        <p:cNvGrpSpPr/>
        <p:nvPr/>
      </p:nvGrpSpPr>
      <p:grpSpPr>
        <a:xfrm>
          <a:off x="0" y="0"/>
          <a:ext cx="0" cy="0"/>
          <a:chOff x="0" y="0"/>
          <a:chExt cx="0" cy="0"/>
        </a:xfrm>
      </p:grpSpPr>
      <p:sp>
        <p:nvSpPr>
          <p:cNvPr id="151" name="Google Shape;151;p8"/>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2" name="Google Shape;152;p8"/>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8"/>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8"/>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5"/>
        <p:cNvGrpSpPr/>
        <p:nvPr/>
      </p:nvGrpSpPr>
      <p:grpSpPr>
        <a:xfrm>
          <a:off x="0" y="0"/>
          <a:ext cx="0" cy="0"/>
          <a:chOff x="0" y="0"/>
          <a:chExt cx="0" cy="0"/>
        </a:xfrm>
      </p:grpSpPr>
      <p:sp>
        <p:nvSpPr>
          <p:cNvPr id="156" name="Google Shape;156;p9"/>
          <p:cNvSpPr txBox="1">
            <a:spLocks noGrp="1"/>
          </p:cNvSpPr>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9"/>
          <p:cNvSpPr txBox="1">
            <a:spLocks noGrp="1"/>
          </p:cNvSpPr>
          <p:nvPr>
            <p:ph type="body" idx="1"/>
          </p:nvPr>
        </p:nvSpPr>
        <p:spPr>
          <a:xfrm>
            <a:off x="5156200" y="592666"/>
            <a:ext cx="5891209" cy="5198534"/>
          </a:xfrm>
          <a:prstGeom prst="rect">
            <a:avLst/>
          </a:prstGeom>
          <a:noFill/>
          <a:ln>
            <a:noFill/>
          </a:ln>
        </p:spPr>
        <p:txBody>
          <a:bodyPr spcFirstLastPara="1" wrap="square" lIns="91425" tIns="45700" rIns="91425" bIns="45700" anchor="ctr"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a:endParaRPr/>
          </a:p>
        </p:txBody>
      </p:sp>
      <p:sp>
        <p:nvSpPr>
          <p:cNvPr id="158" name="Google Shape;158;p9"/>
          <p:cNvSpPr txBox="1">
            <a:spLocks noGrp="1"/>
          </p:cNvSpPr>
          <p:nvPr>
            <p:ph type="body" idx="2"/>
          </p:nvPr>
        </p:nvSpPr>
        <p:spPr>
          <a:xfrm>
            <a:off x="1146705" y="2249486"/>
            <a:ext cx="3856037"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59" name="Google Shape;159;p9"/>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9"/>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9"/>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2"/>
        <p:cNvGrpSpPr/>
        <p:nvPr/>
      </p:nvGrpSpPr>
      <p:grpSpPr>
        <a:xfrm>
          <a:off x="0" y="0"/>
          <a:ext cx="0" cy="0"/>
          <a:chOff x="0" y="0"/>
          <a:chExt cx="0" cy="0"/>
        </a:xfrm>
      </p:grpSpPr>
      <p:sp>
        <p:nvSpPr>
          <p:cNvPr id="163" name="Google Shape;163;p10"/>
          <p:cNvSpPr txBox="1">
            <a:spLocks noGrp="1"/>
          </p:cNvSpPr>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10"/>
          <p:cNvSpPr>
            <a:spLocks noGrp="1"/>
          </p:cNvSpPr>
          <p:nvPr>
            <p:ph type="pic" idx="2"/>
          </p:nvPr>
        </p:nvSpPr>
        <p:spPr>
          <a:xfrm>
            <a:off x="7380721" y="609601"/>
            <a:ext cx="3666690" cy="5181599"/>
          </a:xfrm>
          <a:prstGeom prst="round2DiagRect">
            <a:avLst>
              <a:gd name="adj1" fmla="val 5608"/>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65" name="Google Shape;165;p10"/>
          <p:cNvSpPr txBox="1">
            <a:spLocks noGrp="1"/>
          </p:cNvSpPr>
          <p:nvPr>
            <p:ph type="body" idx="1"/>
          </p:nvPr>
        </p:nvSpPr>
        <p:spPr>
          <a:xfrm>
            <a:off x="1141410" y="2249486"/>
            <a:ext cx="5934511" cy="35417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66" name="Google Shape;166;p10"/>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10"/>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10"/>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69"/>
        <p:cNvGrpSpPr/>
        <p:nvPr/>
      </p:nvGrpSpPr>
      <p:grpSpPr>
        <a:xfrm>
          <a:off x="0" y="0"/>
          <a:ext cx="0" cy="0"/>
          <a:chOff x="0" y="0"/>
          <a:chExt cx="0" cy="0"/>
        </a:xfrm>
      </p:grpSpPr>
      <p:sp>
        <p:nvSpPr>
          <p:cNvPr id="170" name="Google Shape;170;p11"/>
          <p:cNvSpPr txBox="1">
            <a:spLocks noGrp="1"/>
          </p:cNvSpPr>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11"/>
          <p:cNvSpPr>
            <a:spLocks noGrp="1"/>
          </p:cNvSpPr>
          <p:nvPr>
            <p:ph type="pic" idx="2"/>
          </p:nvPr>
        </p:nvSpPr>
        <p:spPr>
          <a:xfrm>
            <a:off x="1141411" y="606426"/>
            <a:ext cx="9912354" cy="3299778"/>
          </a:xfrm>
          <a:prstGeom prst="round2DiagRect">
            <a:avLst>
              <a:gd name="adj1" fmla="val 4860"/>
              <a:gd name="adj2" fmla="val 0"/>
            </a:avLst>
          </a:prstGeom>
          <a:noFill/>
          <a:ln w="19050" cap="sq" cmpd="sng">
            <a:solidFill>
              <a:srgbClr val="B0BFC7">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72" name="Google Shape;172;p11"/>
          <p:cNvSpPr txBox="1">
            <a:spLocks noGrp="1"/>
          </p:cNvSpPr>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a:endParaRPr/>
          </a:p>
        </p:txBody>
      </p:sp>
      <p:sp>
        <p:nvSpPr>
          <p:cNvPr id="173" name="Google Shape;173;p1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1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1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8">
            <a:alphaModFix/>
          </a:blip>
          <a:stretch>
            <a:fillRect/>
          </a:stretch>
        </a:blipFill>
        <a:effectLst/>
      </p:bgPr>
    </p:bg>
    <p:spTree>
      <p:nvGrpSpPr>
        <p:cNvPr id="1" name="Shape 9"/>
        <p:cNvGrpSpPr/>
        <p:nvPr/>
      </p:nvGrpSpPr>
      <p:grpSpPr>
        <a:xfrm>
          <a:off x="0" y="0"/>
          <a:ext cx="0" cy="0"/>
          <a:chOff x="0" y="0"/>
          <a:chExt cx="0" cy="0"/>
        </a:xfrm>
      </p:grpSpPr>
      <p:pic>
        <p:nvPicPr>
          <p:cNvPr id="10" name="Google Shape;10;p1" descr="\\DROBO-FS\QuickDrops\JB\PPTX NG\Droplets\LightingOverlay.png"/>
          <p:cNvPicPr preferRelativeResize="0"/>
          <p:nvPr/>
        </p:nvPicPr>
        <p:blipFill rotWithShape="1">
          <a:blip r:embed="rId19">
            <a:alphaModFix amt="30000"/>
          </a:blip>
          <a:srcRect/>
          <a:stretch/>
        </p:blipFill>
        <p:spPr>
          <a:xfrm>
            <a:off x="0" y="-1"/>
            <a:ext cx="12192003" cy="6858001"/>
          </a:xfrm>
          <a:prstGeom prst="rect">
            <a:avLst/>
          </a:prstGeom>
          <a:noFill/>
          <a:ln>
            <a:noFill/>
          </a:ln>
        </p:spPr>
      </p:pic>
      <p:grpSp>
        <p:nvGrpSpPr>
          <p:cNvPr id="11" name="Google Shape;11;p1"/>
          <p:cNvGrpSpPr/>
          <p:nvPr/>
        </p:nvGrpSpPr>
        <p:grpSpPr>
          <a:xfrm>
            <a:off x="-14288" y="0"/>
            <a:ext cx="12053888" cy="6858001"/>
            <a:chOff x="-14288" y="0"/>
            <a:chExt cx="12053888" cy="6858001"/>
          </a:xfrm>
        </p:grpSpPr>
        <p:grpSp>
          <p:nvGrpSpPr>
            <p:cNvPr id="12" name="Google Shape;12;p1"/>
            <p:cNvGrpSpPr/>
            <p:nvPr/>
          </p:nvGrpSpPr>
          <p:grpSpPr>
            <a:xfrm>
              <a:off x="-14288" y="0"/>
              <a:ext cx="1220788" cy="6858001"/>
              <a:chOff x="-14288" y="0"/>
              <a:chExt cx="1220788" cy="6858001"/>
            </a:xfrm>
          </p:grpSpPr>
          <p:sp>
            <p:nvSpPr>
              <p:cNvPr id="13" name="Google Shape;13;p1"/>
              <p:cNvSpPr/>
              <p:nvPr/>
            </p:nvSpPr>
            <p:spPr>
              <a:xfrm>
                <a:off x="114300" y="4763"/>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33337"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28575"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200025" y="4763"/>
                <a:ext cx="369888" cy="1811338"/>
              </a:xfrm>
              <a:custGeom>
                <a:avLst/>
                <a:gdLst/>
                <a:ahLst/>
                <a:cxnLst/>
                <a:rect l="l" t="t" r="r" b="b"/>
                <a:pathLst>
                  <a:path w="233" h="1141" extrusionOk="0">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4B54"/>
                  </a:gs>
                </a:gsLst>
                <a:lin ang="5400000" scaled="0"/>
              </a:gradFill>
              <a:ln>
                <a:noFill/>
              </a:ln>
            </p:spPr>
          </p:sp>
          <p:sp>
            <p:nvSpPr>
              <p:cNvPr id="17" name="Google Shape;17;p1"/>
              <p:cNvSpPr/>
              <p:nvPr/>
            </p:nvSpPr>
            <p:spPr>
              <a:xfrm>
                <a:off x="503237"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
              <p:cNvSpPr/>
              <p:nvPr/>
            </p:nvSpPr>
            <p:spPr>
              <a:xfrm>
                <a:off x="285750" y="4763"/>
                <a:ext cx="369888" cy="1430338"/>
              </a:xfrm>
              <a:custGeom>
                <a:avLst/>
                <a:gdLst/>
                <a:ahLst/>
                <a:cxnLst/>
                <a:rect l="l" t="t" r="r" b="b"/>
                <a:pathLst>
                  <a:path w="233" h="901" extrusionOk="0">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4B54"/>
                  </a:gs>
                </a:gsLst>
                <a:lin ang="5400000" scaled="0"/>
              </a:gradFill>
              <a:ln>
                <a:noFill/>
              </a:ln>
            </p:spPr>
          </p:sp>
          <p:sp>
            <p:nvSpPr>
              <p:cNvPr id="19" name="Google Shape;19;p1"/>
              <p:cNvSpPr/>
              <p:nvPr/>
            </p:nvSpPr>
            <p:spPr>
              <a:xfrm>
                <a:off x="546100"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4B54"/>
                  </a:gs>
                </a:gsLst>
                <a:lin ang="5400000" scaled="0"/>
              </a:gradFill>
              <a:ln>
                <a:noFill/>
              </a:ln>
            </p:spPr>
          </p:sp>
          <p:sp>
            <p:nvSpPr>
              <p:cNvPr id="20" name="Google Shape;20;p1"/>
              <p:cNvSpPr/>
              <p:nvPr/>
            </p:nvSpPr>
            <p:spPr>
              <a:xfrm>
                <a:off x="588962"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588962"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p:nvPr/>
            </p:nvSpPr>
            <p:spPr>
              <a:xfrm>
                <a:off x="641350" y="0"/>
                <a:ext cx="422275" cy="527050"/>
              </a:xfrm>
              <a:custGeom>
                <a:avLst/>
                <a:gdLst/>
                <a:ahLst/>
                <a:cxnLst/>
                <a:rect l="l" t="t" r="r" b="b"/>
                <a:pathLst>
                  <a:path w="266" h="332" extrusionOk="0">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4B54"/>
                  </a:gs>
                </a:gsLst>
                <a:lin ang="5400000" scaled="0"/>
              </a:gradFill>
              <a:ln>
                <a:noFill/>
              </a:ln>
            </p:spPr>
          </p:sp>
          <p:sp>
            <p:nvSpPr>
              <p:cNvPr id="23" name="Google Shape;23;p1"/>
              <p:cNvSpPr/>
              <p:nvPr/>
            </p:nvSpPr>
            <p:spPr>
              <a:xfrm>
                <a:off x="1020762"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4;p1"/>
              <p:cNvCxnSpPr/>
              <p:nvPr/>
            </p:nvCxnSpPr>
            <p:spPr>
              <a:xfrm>
                <a:off x="-4763" y="9525"/>
                <a:ext cx="0" cy="0"/>
              </a:xfrm>
              <a:prstGeom prst="straightConnector1">
                <a:avLst/>
              </a:prstGeom>
              <a:gradFill>
                <a:gsLst>
                  <a:gs pos="0">
                    <a:schemeClr val="lt2"/>
                  </a:gs>
                  <a:gs pos="100000">
                    <a:srgbClr val="3B4B54"/>
                  </a:gs>
                </a:gsLst>
                <a:lin ang="5400000" scaled="0"/>
              </a:gradFill>
              <a:ln w="9525" cap="flat" cmpd="sng">
                <a:solidFill>
                  <a:srgbClr val="FFFFFF"/>
                </a:solidFill>
                <a:prstDash val="solid"/>
                <a:miter lim="800000"/>
                <a:headEnd type="none" w="med" len="med"/>
                <a:tailEnd type="none" w="med" len="med"/>
              </a:ln>
            </p:spPr>
          </p:cxnSp>
          <p:sp>
            <p:nvSpPr>
              <p:cNvPr id="25" name="Google Shape;25;p1"/>
              <p:cNvSpPr/>
              <p:nvPr/>
            </p:nvSpPr>
            <p:spPr>
              <a:xfrm>
                <a:off x="9525" y="1801813"/>
                <a:ext cx="123825" cy="127000"/>
              </a:xfrm>
              <a:custGeom>
                <a:avLst/>
                <a:gdLst/>
                <a:ahLst/>
                <a:cxnLst/>
                <a:rect l="l" t="t" r="r" b="b"/>
                <a:pathLst>
                  <a:path w="78" h="80" extrusionOk="0">
                    <a:moveTo>
                      <a:pt x="6" y="80"/>
                    </a:moveTo>
                    <a:lnTo>
                      <a:pt x="0" y="71"/>
                    </a:lnTo>
                    <a:lnTo>
                      <a:pt x="69" y="0"/>
                    </a:lnTo>
                    <a:lnTo>
                      <a:pt x="78" y="9"/>
                    </a:lnTo>
                    <a:lnTo>
                      <a:pt x="6" y="80"/>
                    </a:lnTo>
                    <a:close/>
                  </a:path>
                </a:pathLst>
              </a:custGeom>
              <a:gradFill>
                <a:gsLst>
                  <a:gs pos="0">
                    <a:schemeClr val="lt2"/>
                  </a:gs>
                  <a:gs pos="100000">
                    <a:srgbClr val="3B4B54"/>
                  </a:gs>
                </a:gsLst>
                <a:lin ang="5400000" scaled="0"/>
              </a:gradFill>
              <a:ln>
                <a:noFill/>
              </a:ln>
            </p:spPr>
          </p:sp>
          <p:sp>
            <p:nvSpPr>
              <p:cNvPr id="26" name="Google Shape;26;p1"/>
              <p:cNvSpPr/>
              <p:nvPr/>
            </p:nvSpPr>
            <p:spPr>
              <a:xfrm>
                <a:off x="-9525" y="3549650"/>
                <a:ext cx="147638" cy="481013"/>
              </a:xfrm>
              <a:custGeom>
                <a:avLst/>
                <a:gdLst/>
                <a:ahLst/>
                <a:cxnLst/>
                <a:rect l="l" t="t" r="r" b="b"/>
                <a:pathLst>
                  <a:path w="93" h="303" extrusionOk="0">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4B54"/>
                  </a:gs>
                </a:gsLst>
                <a:lin ang="5400000" scaled="0"/>
              </a:gradFill>
              <a:ln>
                <a:noFill/>
              </a:ln>
            </p:spPr>
          </p:sp>
          <p:sp>
            <p:nvSpPr>
              <p:cNvPr id="27" name="Google Shape;27;p1"/>
              <p:cNvSpPr/>
              <p:nvPr/>
            </p:nvSpPr>
            <p:spPr>
              <a:xfrm>
                <a:off x="128587"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4B54"/>
                  </a:gs>
                </a:gsLst>
                <a:lin ang="5400000" scaled="0"/>
              </a:gradFill>
              <a:ln>
                <a:noFill/>
              </a:ln>
            </p:spPr>
          </p:sp>
          <p:sp>
            <p:nvSpPr>
              <p:cNvPr id="28" name="Google Shape;28;p1"/>
              <p:cNvSpPr/>
              <p:nvPr/>
            </p:nvSpPr>
            <p:spPr>
              <a:xfrm>
                <a:off x="204787" y="1849438"/>
                <a:ext cx="114300" cy="107950"/>
              </a:xfrm>
              <a:custGeom>
                <a:avLst/>
                <a:gdLst/>
                <a:ahLst/>
                <a:cxnLst/>
                <a:rect l="l" t="t" r="r" b="b"/>
                <a:pathLst>
                  <a:path w="24" h="23" extrusionOk="0">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
              <p:cNvSpPr/>
              <p:nvPr/>
            </p:nvSpPr>
            <p:spPr>
              <a:xfrm>
                <a:off x="133350" y="4662488"/>
                <a:ext cx="23813" cy="2181225"/>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
              <p:cNvSpPr/>
              <p:nvPr/>
            </p:nvSpPr>
            <p:spPr>
              <a:xfrm>
                <a:off x="223837" y="5041900"/>
                <a:ext cx="369888" cy="1801813"/>
              </a:xfrm>
              <a:custGeom>
                <a:avLst/>
                <a:gdLst/>
                <a:ahLst/>
                <a:cxnLst/>
                <a:rect l="l" t="t" r="r" b="b"/>
                <a:pathLst>
                  <a:path w="233" h="1135" extrusionOk="0">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4B54"/>
                  </a:gs>
                </a:gsLst>
                <a:lin ang="5400000" scaled="0"/>
              </a:gradFill>
              <a:ln>
                <a:noFill/>
              </a:ln>
            </p:spPr>
          </p:sp>
          <p:sp>
            <p:nvSpPr>
              <p:cNvPr id="31" name="Google Shape;31;p1"/>
              <p:cNvSpPr/>
              <p:nvPr/>
            </p:nvSpPr>
            <p:spPr>
              <a:xfrm>
                <a:off x="52387"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
              <p:cNvSpPr/>
              <p:nvPr/>
            </p:nvSpPr>
            <p:spPr>
              <a:xfrm>
                <a:off x="-14288" y="5627688"/>
                <a:ext cx="85725" cy="1216025"/>
              </a:xfrm>
              <a:custGeom>
                <a:avLst/>
                <a:gdLst/>
                <a:ahLst/>
                <a:cxnLst/>
                <a:rect l="l" t="t" r="r" b="b"/>
                <a:pathLst>
                  <a:path w="54" h="766" extrusionOk="0">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4B54"/>
                  </a:gs>
                </a:gsLst>
                <a:lin ang="5400000" scaled="0"/>
              </a:gradFill>
              <a:ln>
                <a:noFill/>
              </a:ln>
            </p:spPr>
          </p:sp>
          <p:sp>
            <p:nvSpPr>
              <p:cNvPr id="33" name="Google Shape;33;p1"/>
              <p:cNvSpPr/>
              <p:nvPr/>
            </p:nvSpPr>
            <p:spPr>
              <a:xfrm>
                <a:off x="527050"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
              <p:cNvSpPr/>
              <p:nvPr/>
            </p:nvSpPr>
            <p:spPr>
              <a:xfrm>
                <a:off x="309562" y="5422900"/>
                <a:ext cx="374650" cy="1425575"/>
              </a:xfrm>
              <a:custGeom>
                <a:avLst/>
                <a:gdLst/>
                <a:ahLst/>
                <a:cxnLst/>
                <a:rect l="l" t="t" r="r" b="b"/>
                <a:pathLst>
                  <a:path w="236" h="898" extrusionOk="0">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4B54"/>
                  </a:gs>
                </a:gsLst>
                <a:lin ang="5400000" scaled="0"/>
              </a:gradFill>
              <a:ln>
                <a:noFill/>
              </a:ln>
            </p:spPr>
          </p:sp>
          <p:sp>
            <p:nvSpPr>
              <p:cNvPr id="35" name="Google Shape;35;p1"/>
              <p:cNvSpPr/>
              <p:nvPr/>
            </p:nvSpPr>
            <p:spPr>
              <a:xfrm>
                <a:off x="569912"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4B54"/>
                  </a:gs>
                </a:gsLst>
                <a:lin ang="5400000" scaled="0"/>
              </a:gradFill>
              <a:ln>
                <a:noFill/>
              </a:ln>
            </p:spPr>
          </p:sp>
          <p:sp>
            <p:nvSpPr>
              <p:cNvPr id="36" name="Google Shape;36;p1"/>
              <p:cNvSpPr/>
              <p:nvPr/>
            </p:nvSpPr>
            <p:spPr>
              <a:xfrm>
                <a:off x="612775"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
              <p:cNvSpPr/>
              <p:nvPr/>
            </p:nvSpPr>
            <p:spPr>
              <a:xfrm>
                <a:off x="612775"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1"/>
              <p:cNvSpPr/>
              <p:nvPr/>
            </p:nvSpPr>
            <p:spPr>
              <a:xfrm>
                <a:off x="669925" y="6330950"/>
                <a:ext cx="417513" cy="517525"/>
              </a:xfrm>
              <a:custGeom>
                <a:avLst/>
                <a:gdLst/>
                <a:ahLst/>
                <a:cxnLst/>
                <a:rect l="l" t="t" r="r" b="b"/>
                <a:pathLst>
                  <a:path w="263" h="326" extrusionOk="0">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4B54"/>
                  </a:gs>
                </a:gsLst>
                <a:lin ang="5400000" scaled="0"/>
              </a:gradFill>
              <a:ln>
                <a:noFill/>
              </a:ln>
            </p:spPr>
          </p:sp>
          <p:sp>
            <p:nvSpPr>
              <p:cNvPr id="39" name="Google Shape;39;p1"/>
              <p:cNvSpPr/>
              <p:nvPr/>
            </p:nvSpPr>
            <p:spPr>
              <a:xfrm>
                <a:off x="1049337"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1"/>
            <p:cNvGrpSpPr/>
            <p:nvPr/>
          </p:nvGrpSpPr>
          <p:grpSpPr>
            <a:xfrm>
              <a:off x="11364912" y="0"/>
              <a:ext cx="674688" cy="6848476"/>
              <a:chOff x="11364912" y="0"/>
              <a:chExt cx="674688" cy="6848476"/>
            </a:xfrm>
          </p:grpSpPr>
          <p:sp>
            <p:nvSpPr>
              <p:cNvPr id="41" name="Google Shape;41;p1"/>
              <p:cNvSpPr/>
              <p:nvPr/>
            </p:nvSpPr>
            <p:spPr>
              <a:xfrm>
                <a:off x="11483975" y="0"/>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gradFill>
                <a:gsLst>
                  <a:gs pos="0">
                    <a:schemeClr val="lt2"/>
                  </a:gs>
                  <a:gs pos="100000">
                    <a:srgbClr val="3B4B54"/>
                  </a:gs>
                </a:gsLst>
                <a:lin ang="5400000" scaled="0"/>
              </a:gradFill>
              <a:ln>
                <a:noFill/>
              </a:ln>
            </p:spPr>
          </p:sp>
          <p:sp>
            <p:nvSpPr>
              <p:cNvPr id="42" name="Google Shape;42;p1"/>
              <p:cNvSpPr/>
              <p:nvPr/>
            </p:nvSpPr>
            <p:spPr>
              <a:xfrm>
                <a:off x="11364912" y="474663"/>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1"/>
              <p:cNvSpPr/>
              <p:nvPr/>
            </p:nvSpPr>
            <p:spPr>
              <a:xfrm>
                <a:off x="11631612" y="1539875"/>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1"/>
              <p:cNvSpPr/>
              <p:nvPr/>
            </p:nvSpPr>
            <p:spPr>
              <a:xfrm>
                <a:off x="11531600" y="569436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gradFill>
                <a:gsLst>
                  <a:gs pos="0">
                    <a:schemeClr val="lt2"/>
                  </a:gs>
                  <a:gs pos="100000">
                    <a:srgbClr val="3B4B54"/>
                  </a:gs>
                </a:gsLst>
                <a:lin ang="5400000" scaled="0"/>
              </a:gradFill>
              <a:ln>
                <a:noFill/>
              </a:ln>
            </p:spPr>
          </p:sp>
          <p:sp>
            <p:nvSpPr>
              <p:cNvPr id="45" name="Google Shape;45;p1"/>
              <p:cNvSpPr/>
              <p:nvPr/>
            </p:nvSpPr>
            <p:spPr>
              <a:xfrm>
                <a:off x="11772900" y="5551488"/>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1"/>
              <p:cNvSpPr/>
              <p:nvPr/>
            </p:nvSpPr>
            <p:spPr>
              <a:xfrm>
                <a:off x="11710987" y="4763"/>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chemeClr val="lt2"/>
                  </a:gs>
                  <a:gs pos="100000">
                    <a:srgbClr val="3B4B54"/>
                  </a:gs>
                </a:gsLst>
                <a:lin ang="5400000" scaled="0"/>
              </a:gradFill>
              <a:ln>
                <a:noFill/>
              </a:ln>
            </p:spPr>
          </p:sp>
          <p:sp>
            <p:nvSpPr>
              <p:cNvPr id="47" name="Google Shape;47;p1"/>
              <p:cNvSpPr/>
              <p:nvPr/>
            </p:nvSpPr>
            <p:spPr>
              <a:xfrm>
                <a:off x="11636375" y="4867275"/>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
              <p:cNvSpPr/>
              <p:nvPr/>
            </p:nvSpPr>
            <p:spPr>
              <a:xfrm>
                <a:off x="11441112" y="5046663"/>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chemeClr val="lt2"/>
                  </a:gs>
                  <a:gs pos="100000">
                    <a:srgbClr val="3B4B54"/>
                  </a:gs>
                </a:gsLst>
                <a:lin ang="5400000" scaled="0"/>
              </a:gradFill>
              <a:ln>
                <a:noFill/>
              </a:ln>
            </p:spPr>
          </p:sp>
          <p:sp>
            <p:nvSpPr>
              <p:cNvPr id="49" name="Google Shape;49;p1"/>
              <p:cNvSpPr/>
              <p:nvPr/>
            </p:nvSpPr>
            <p:spPr>
              <a:xfrm>
                <a:off x="11849100" y="64166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
              <p:cNvSpPr/>
              <p:nvPr/>
            </p:nvSpPr>
            <p:spPr>
              <a:xfrm>
                <a:off x="11939587" y="6596063"/>
                <a:ext cx="23813" cy="252413"/>
              </a:xfrm>
              <a:prstGeom prst="rect">
                <a:avLst/>
              </a:prstGeom>
              <a:gradFill>
                <a:gsLst>
                  <a:gs pos="0">
                    <a:schemeClr val="lt2"/>
                  </a:gs>
                  <a:gs pos="100000">
                    <a:srgbClr val="3B4B54"/>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1" name="Google Shape;51;p1"/>
          <p:cNvSpPr txBox="1">
            <a:spLocks noGrp="1"/>
          </p:cNvSpPr>
          <p:nvPr>
            <p:ph type="title"/>
          </p:nvPr>
        </p:nvSpPr>
        <p:spPr>
          <a:xfrm>
            <a:off x="1141413" y="618518"/>
            <a:ext cx="9905998" cy="147857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2" name="Google Shape;52;p1"/>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a:bodyPr>
          <a:lstStyle>
            <a:lvl1pPr marL="457200" marR="0" lvl="0" indent="-419100" algn="l" rtl="0">
              <a:lnSpc>
                <a:spcPct val="120000"/>
              </a:lnSpc>
              <a:spcBef>
                <a:spcPts val="1000"/>
              </a:spcBef>
              <a:spcAft>
                <a:spcPts val="0"/>
              </a:spcAft>
              <a:buClr>
                <a:schemeClr val="lt1"/>
              </a:buClr>
              <a:buSzPts val="3000"/>
              <a:buFont typeface="Arial"/>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a:buChar char="•"/>
              <a:defRPr sz="14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3" name="Google Shape;53;p1"/>
          <p:cNvSpPr txBox="1">
            <a:spLocks noGrp="1"/>
          </p:cNvSpPr>
          <p:nvPr>
            <p:ph type="dt" idx="10"/>
          </p:nvPr>
        </p:nvSpPr>
        <p:spPr>
          <a:xfrm>
            <a:off x="7456921" y="5883276"/>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4" name="Google Shape;54;p1"/>
          <p:cNvSpPr txBox="1">
            <a:spLocks noGrp="1"/>
          </p:cNvSpPr>
          <p:nvPr>
            <p:ph type="ftr" idx="11"/>
          </p:nvPr>
        </p:nvSpPr>
        <p:spPr>
          <a:xfrm>
            <a:off x="1141411" y="5883275"/>
            <a:ext cx="623930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50" b="0" i="0" u="none" strike="noStrike" cap="none">
                <a:solidFill>
                  <a:schemeClr val="lt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a:endParaRPr/>
          </a:p>
        </p:txBody>
      </p:sp>
      <p:sp>
        <p:nvSpPr>
          <p:cNvPr id="55" name="Google Shape;55;p1"/>
          <p:cNvSpPr txBox="1">
            <a:spLocks noGrp="1"/>
          </p:cNvSpPr>
          <p:nvPr>
            <p:ph type="sldNum" idx="12"/>
          </p:nvPr>
        </p:nvSpPr>
        <p:spPr>
          <a:xfrm>
            <a:off x="10276321" y="5883274"/>
            <a:ext cx="77108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1pPr>
            <a:lvl2pPr marL="0" marR="0" lvl="1"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2pPr>
            <a:lvl3pPr marL="0" marR="0" lvl="2"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3pPr>
            <a:lvl4pPr marL="0" marR="0" lvl="3"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4pPr>
            <a:lvl5pPr marL="0" marR="0" lvl="4"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5pPr>
            <a:lvl6pPr marL="0" marR="0" lvl="5"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6pPr>
            <a:lvl7pPr marL="0" marR="0" lvl="6"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7pPr>
            <a:lvl8pPr marL="0" marR="0" lvl="7"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8pPr>
            <a:lvl9pPr marL="0" marR="0" lvl="8" indent="0" algn="r" rtl="0">
              <a:spcBef>
                <a:spcPts val="0"/>
              </a:spcBef>
              <a:buNone/>
              <a:defRPr sz="1050" b="0" i="0" u="none" strike="noStrike" cap="none">
                <a:solidFill>
                  <a:schemeClr val="lt1"/>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kaggle.com/datasets/uom190346a/food-ingredients-and-allergens" TargetMode="External"/><Relationship Id="rId3" Type="http://schemas.openxmlformats.org/officeDocument/2006/relationships/image" Target="../media/image1.png"/><Relationship Id="rId7" Type="http://schemas.openxmlformats.org/officeDocument/2006/relationships/hyperlink" Target="https://www.kaggle.com/datasets/kkhandekar/calories-in-food-items-per-100-grams?select=calories.csv"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kaggle.com/code/mpwolke/medicine-recommendation/data" TargetMode="External"/><Relationship Id="rId5" Type="http://schemas.openxmlformats.org/officeDocument/2006/relationships/hyperlink" Target="https://www.kaggle.com/datasets/joymarhew/medical-reccomadation-dataset" TargetMode="External"/><Relationship Id="rId4" Type="http://schemas.openxmlformats.org/officeDocument/2006/relationships/hyperlink" Target="https://www.kaggle.com/datasets/itachi9604/diseasesymptomdescriptiondataset?select=symptom_Description.csv"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2.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8"/>
        <p:cNvGrpSpPr/>
        <p:nvPr/>
      </p:nvGrpSpPr>
      <p:grpSpPr>
        <a:xfrm>
          <a:off x="0" y="0"/>
          <a:ext cx="0" cy="0"/>
          <a:chOff x="0" y="0"/>
          <a:chExt cx="0" cy="0"/>
        </a:xfrm>
      </p:grpSpPr>
      <p:grpSp>
        <p:nvGrpSpPr>
          <p:cNvPr id="239" name="Google Shape;239;p19"/>
          <p:cNvGrpSpPr/>
          <p:nvPr/>
        </p:nvGrpSpPr>
        <p:grpSpPr>
          <a:xfrm>
            <a:off x="0" y="-1"/>
            <a:ext cx="12192003" cy="6858001"/>
            <a:chOff x="0" y="-1"/>
            <a:chExt cx="12192003" cy="6858001"/>
          </a:xfrm>
        </p:grpSpPr>
        <p:sp>
          <p:nvSpPr>
            <p:cNvPr id="240" name="Google Shape;240;p19"/>
            <p:cNvSpPr/>
            <p:nvPr/>
          </p:nvSpPr>
          <p:spPr>
            <a:xfrm>
              <a:off x="1" y="-1"/>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pic>
          <p:nvPicPr>
            <p:cNvPr id="241" name="Google Shape;241;p19"/>
            <p:cNvPicPr preferRelativeResize="0"/>
            <p:nvPr/>
          </p:nvPicPr>
          <p:blipFill rotWithShape="1">
            <a:blip r:embed="rId4">
              <a:alphaModFix amt="30000"/>
            </a:blip>
            <a:srcRect/>
            <a:stretch/>
          </p:blipFill>
          <p:spPr>
            <a:xfrm>
              <a:off x="0" y="-1"/>
              <a:ext cx="12192003" cy="6858001"/>
            </a:xfrm>
            <a:prstGeom prst="rect">
              <a:avLst/>
            </a:prstGeom>
            <a:noFill/>
            <a:ln>
              <a:noFill/>
            </a:ln>
          </p:spPr>
        </p:pic>
      </p:grpSp>
      <p:pic>
        <p:nvPicPr>
          <p:cNvPr id="242" name="Google Shape;242;p19" descr="Lightbulb"/>
          <p:cNvPicPr preferRelativeResize="0"/>
          <p:nvPr/>
        </p:nvPicPr>
        <p:blipFill rotWithShape="1">
          <a:blip r:embed="rId5">
            <a:alphaModFix/>
          </a:blip>
          <a:srcRect/>
          <a:stretch/>
        </p:blipFill>
        <p:spPr>
          <a:xfrm>
            <a:off x="3611" y="10"/>
            <a:ext cx="12188389" cy="6857990"/>
          </a:xfrm>
          <a:prstGeom prst="rect">
            <a:avLst/>
          </a:prstGeom>
          <a:noFill/>
          <a:ln>
            <a:noFill/>
          </a:ln>
        </p:spPr>
      </p:pic>
      <p:grpSp>
        <p:nvGrpSpPr>
          <p:cNvPr id="243" name="Google Shape;243;p19"/>
          <p:cNvGrpSpPr/>
          <p:nvPr/>
        </p:nvGrpSpPr>
        <p:grpSpPr>
          <a:xfrm>
            <a:off x="605895" y="2235200"/>
            <a:ext cx="10982062" cy="2396067"/>
            <a:chOff x="605895" y="2235200"/>
            <a:chExt cx="10982062" cy="2396067"/>
          </a:xfrm>
        </p:grpSpPr>
        <p:sp>
          <p:nvSpPr>
            <p:cNvPr id="244" name="Google Shape;244;p19"/>
            <p:cNvSpPr/>
            <p:nvPr/>
          </p:nvSpPr>
          <p:spPr>
            <a:xfrm>
              <a:off x="2582333" y="2235200"/>
              <a:ext cx="7027334" cy="2396067"/>
            </a:xfrm>
            <a:prstGeom prst="round2DiagRect">
              <a:avLst>
                <a:gd name="adj1" fmla="val 9246"/>
                <a:gd name="adj2" fmla="val 0"/>
              </a:avLst>
            </a:prstGeom>
            <a:solidFill>
              <a:schemeClr val="dk1">
                <a:alpha val="80000"/>
              </a:schemeClr>
            </a:solidFill>
            <a:ln w="19050" cap="sq" cmpd="sng">
              <a:solidFill>
                <a:schemeClr val="lt2">
                  <a:alpha val="60000"/>
                </a:schemeClr>
              </a:solidFill>
              <a:prstDash val="solid"/>
              <a:miter lim="800000"/>
              <a:headEnd type="none" w="sm" len="sm"/>
              <a:tailEnd type="none" w="sm" len="sm"/>
            </a:ln>
            <a:effectLst>
              <a:outerShdw blurRad="889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245" name="Google Shape;245;p19"/>
            <p:cNvGrpSpPr/>
            <p:nvPr/>
          </p:nvGrpSpPr>
          <p:grpSpPr>
            <a:xfrm>
              <a:off x="605895" y="2900097"/>
              <a:ext cx="10982062" cy="1211524"/>
              <a:chOff x="605895" y="2900097"/>
              <a:chExt cx="10982062" cy="1211524"/>
            </a:xfrm>
          </p:grpSpPr>
          <p:sp>
            <p:nvSpPr>
              <p:cNvPr id="246" name="Google Shape;246;p19"/>
              <p:cNvSpPr/>
              <p:nvPr/>
            </p:nvSpPr>
            <p:spPr>
              <a:xfrm rot="-5400000" flipH="1">
                <a:off x="9653587" y="3379784"/>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solidFill>
                <a:schemeClr val="lt2">
                  <a:alpha val="60000"/>
                </a:schemeClr>
              </a:solidFill>
              <a:ln>
                <a:noFill/>
              </a:ln>
              <a:effectLst>
                <a:outerShdw blurRad="50800" dist="38100" dir="2700000" algn="tl" rotWithShape="0">
                  <a:srgbClr val="000000">
                    <a:alpha val="5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47" name="Google Shape;247;p19"/>
              <p:cNvSpPr/>
              <p:nvPr/>
            </p:nvSpPr>
            <p:spPr>
              <a:xfrm rot="-5400000" flipH="1">
                <a:off x="10078244" y="3310728"/>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lt2">
                  <a:alpha val="60000"/>
                </a:schemeClr>
              </a:solidFill>
              <a:ln>
                <a:noFill/>
              </a:ln>
              <a:effectLst>
                <a:outerShdw blurRad="50800" dist="38100" dir="2700000" algn="tl" rotWithShape="0">
                  <a:srgbClr val="000000">
                    <a:alpha val="5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48" name="Google Shape;248;p19"/>
              <p:cNvSpPr/>
              <p:nvPr/>
            </p:nvSpPr>
            <p:spPr>
              <a:xfrm rot="-5400000" flipH="1">
                <a:off x="11146631" y="3574253"/>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dist="38100" dir="2700000" algn="tl" rotWithShape="0">
                  <a:srgbClr val="000000">
                    <a:alpha val="5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49" name="Google Shape;249;p19"/>
              <p:cNvSpPr/>
              <p:nvPr/>
            </p:nvSpPr>
            <p:spPr>
              <a:xfrm rot="-5400000" flipH="1">
                <a:off x="10230644" y="3034502"/>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lt2">
                  <a:alpha val="60000"/>
                </a:schemeClr>
              </a:solidFill>
              <a:ln>
                <a:noFill/>
              </a:ln>
              <a:effectLst>
                <a:outerShdw blurRad="50800" dist="38100" dir="2700000" algn="tl" rotWithShape="0">
                  <a:srgbClr val="000000">
                    <a:alpha val="5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50" name="Google Shape;250;p19"/>
              <p:cNvSpPr/>
              <p:nvPr/>
            </p:nvSpPr>
            <p:spPr>
              <a:xfrm rot="5400000">
                <a:off x="10034587" y="256275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solidFill>
                <a:schemeClr val="lt2">
                  <a:alpha val="60000"/>
                </a:schemeClr>
              </a:solidFill>
              <a:ln>
                <a:noFill/>
              </a:ln>
              <a:effectLst>
                <a:outerShdw blurRad="50800" dist="38100" dir="2700000" algn="tl" rotWithShape="0">
                  <a:srgbClr val="000000">
                    <a:alpha val="5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51" name="Google Shape;251;p19"/>
              <p:cNvSpPr/>
              <p:nvPr/>
            </p:nvSpPr>
            <p:spPr>
              <a:xfrm rot="5400000">
                <a:off x="10747375" y="3232679"/>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lt2">
                  <a:alpha val="60000"/>
                </a:schemeClr>
              </a:solidFill>
              <a:ln>
                <a:noFill/>
              </a:ln>
              <a:effectLst>
                <a:outerShdw blurRad="50800" dist="38100" dir="2700000" algn="tl" rotWithShape="0">
                  <a:srgbClr val="000000">
                    <a:alpha val="5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52" name="Google Shape;252;p19"/>
              <p:cNvSpPr/>
              <p:nvPr/>
            </p:nvSpPr>
            <p:spPr>
              <a:xfrm rot="5400000">
                <a:off x="11399044" y="3095360"/>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dist="38100" dir="2700000" algn="tl" rotWithShape="0">
                  <a:srgbClr val="000000">
                    <a:alpha val="5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53" name="Google Shape;253;p19"/>
              <p:cNvSpPr/>
              <p:nvPr/>
            </p:nvSpPr>
            <p:spPr>
              <a:xfrm rot="5400000">
                <a:off x="10353675" y="2153178"/>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lt2">
                  <a:alpha val="60000"/>
                </a:schemeClr>
              </a:solidFill>
              <a:ln>
                <a:noFill/>
              </a:ln>
              <a:effectLst>
                <a:outerShdw blurRad="50800" dist="38100" dir="2700000" algn="tl" rotWithShape="0">
                  <a:srgbClr val="000000">
                    <a:alpha val="5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54" name="Google Shape;254;p19"/>
              <p:cNvSpPr/>
              <p:nvPr/>
            </p:nvSpPr>
            <p:spPr>
              <a:xfrm rot="5400000">
                <a:off x="9848850" y="330887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dist="38100" dir="2700000" algn="tl" rotWithShape="0">
                  <a:srgbClr val="000000">
                    <a:alpha val="5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55" name="Google Shape;255;p19"/>
              <p:cNvSpPr/>
              <p:nvPr/>
            </p:nvSpPr>
            <p:spPr>
              <a:xfrm rot="5400000">
                <a:off x="9721056" y="3284272"/>
                <a:ext cx="23813" cy="252413"/>
              </a:xfrm>
              <a:prstGeom prst="rect">
                <a:avLst/>
              </a:prstGeom>
              <a:solidFill>
                <a:schemeClr val="lt2">
                  <a:alpha val="60000"/>
                </a:schemeClr>
              </a:solidFill>
              <a:ln>
                <a:noFill/>
              </a:ln>
              <a:effectLst>
                <a:outerShdw blurRad="50800" dist="38100" dir="2700000" algn="tl" rotWithShape="0">
                  <a:srgbClr val="000000">
                    <a:alpha val="5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56" name="Google Shape;256;p19"/>
              <p:cNvSpPr/>
              <p:nvPr/>
            </p:nvSpPr>
            <p:spPr>
              <a:xfrm rot="5400000">
                <a:off x="2122751" y="3532184"/>
                <a:ext cx="417513" cy="512763"/>
              </a:xfrm>
              <a:custGeom>
                <a:avLst/>
                <a:gdLst/>
                <a:ahLst/>
                <a:cxnLst/>
                <a:rect l="l" t="t" r="r" b="b"/>
                <a:pathLst>
                  <a:path w="263" h="323" extrusionOk="0">
                    <a:moveTo>
                      <a:pt x="12" y="323"/>
                    </a:moveTo>
                    <a:lnTo>
                      <a:pt x="0" y="314"/>
                    </a:lnTo>
                    <a:lnTo>
                      <a:pt x="203" y="108"/>
                    </a:lnTo>
                    <a:lnTo>
                      <a:pt x="248" y="0"/>
                    </a:lnTo>
                    <a:lnTo>
                      <a:pt x="263" y="6"/>
                    </a:lnTo>
                    <a:lnTo>
                      <a:pt x="218" y="117"/>
                    </a:lnTo>
                    <a:lnTo>
                      <a:pt x="218" y="117"/>
                    </a:lnTo>
                    <a:lnTo>
                      <a:pt x="12" y="323"/>
                    </a:lnTo>
                    <a:close/>
                  </a:path>
                </a:pathLst>
              </a:custGeom>
              <a:solidFill>
                <a:schemeClr val="lt2">
                  <a:alpha val="60000"/>
                </a:schemeClr>
              </a:solidFill>
              <a:ln>
                <a:noFill/>
              </a:ln>
              <a:effectLst>
                <a:outerShdw blurRad="50800" dist="38100" dir="2700000" algn="tl" rotWithShape="0">
                  <a:srgbClr val="000000">
                    <a:alpha val="5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57" name="Google Shape;257;p19"/>
              <p:cNvSpPr/>
              <p:nvPr/>
            </p:nvSpPr>
            <p:spPr>
              <a:xfrm rot="5400000">
                <a:off x="1958445" y="3463128"/>
                <a:ext cx="157163" cy="152400"/>
              </a:xfrm>
              <a:custGeom>
                <a:avLst/>
                <a:gdLst/>
                <a:ahLst/>
                <a:cxnLst/>
                <a:rect l="l" t="t" r="r" b="b"/>
                <a:pathLst>
                  <a:path w="33" h="32" extrusionOk="0">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lt2">
                  <a:alpha val="60000"/>
                </a:schemeClr>
              </a:solidFill>
              <a:ln>
                <a:noFill/>
              </a:ln>
              <a:effectLst>
                <a:outerShdw blurRad="50800" dist="38100" dir="2700000" algn="tl" rotWithShape="0">
                  <a:srgbClr val="000000">
                    <a:alpha val="5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58" name="Google Shape;258;p19"/>
              <p:cNvSpPr/>
              <p:nvPr/>
            </p:nvSpPr>
            <p:spPr>
              <a:xfrm rot="5400000">
                <a:off x="858308" y="3726653"/>
                <a:ext cx="188913"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dist="38100" dir="2700000" algn="tl" rotWithShape="0">
                  <a:srgbClr val="000000">
                    <a:alpha val="5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59" name="Google Shape;259;p19"/>
              <p:cNvSpPr/>
              <p:nvPr/>
            </p:nvSpPr>
            <p:spPr>
              <a:xfrm rot="5400000">
                <a:off x="1658407" y="3186902"/>
                <a:ext cx="304800" cy="1544638"/>
              </a:xfrm>
              <a:custGeom>
                <a:avLst/>
                <a:gdLst/>
                <a:ahLst/>
                <a:cxnLst/>
                <a:rect l="l" t="t" r="r" b="b"/>
                <a:pathLst>
                  <a:path w="192" h="973" extrusionOk="0">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lt2">
                  <a:alpha val="60000"/>
                </a:schemeClr>
              </a:solidFill>
              <a:ln>
                <a:noFill/>
              </a:ln>
              <a:effectLst>
                <a:outerShdw blurRad="50800" dist="38100" dir="2700000" algn="tl" rotWithShape="0">
                  <a:srgbClr val="000000">
                    <a:alpha val="5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60" name="Google Shape;260;p19"/>
              <p:cNvSpPr/>
              <p:nvPr/>
            </p:nvSpPr>
            <p:spPr>
              <a:xfrm rot="-5400000" flipH="1">
                <a:off x="1860814" y="2715153"/>
                <a:ext cx="298450" cy="1154113"/>
              </a:xfrm>
              <a:custGeom>
                <a:avLst/>
                <a:gdLst/>
                <a:ahLst/>
                <a:cxnLst/>
                <a:rect l="l" t="t" r="r" b="b"/>
                <a:pathLst>
                  <a:path w="188" h="727" extrusionOk="0">
                    <a:moveTo>
                      <a:pt x="15" y="727"/>
                    </a:moveTo>
                    <a:lnTo>
                      <a:pt x="0" y="727"/>
                    </a:lnTo>
                    <a:lnTo>
                      <a:pt x="0" y="407"/>
                    </a:lnTo>
                    <a:lnTo>
                      <a:pt x="0" y="407"/>
                    </a:lnTo>
                    <a:lnTo>
                      <a:pt x="176" y="0"/>
                    </a:lnTo>
                    <a:lnTo>
                      <a:pt x="188" y="6"/>
                    </a:lnTo>
                    <a:lnTo>
                      <a:pt x="15" y="410"/>
                    </a:lnTo>
                    <a:lnTo>
                      <a:pt x="15" y="727"/>
                    </a:lnTo>
                    <a:close/>
                  </a:path>
                </a:pathLst>
              </a:custGeom>
              <a:solidFill>
                <a:schemeClr val="lt2">
                  <a:alpha val="60000"/>
                </a:schemeClr>
              </a:solidFill>
              <a:ln>
                <a:noFill/>
              </a:ln>
              <a:effectLst>
                <a:outerShdw blurRad="50800" dist="38100" dir="2700000" algn="tl" rotWithShape="0">
                  <a:srgbClr val="000000">
                    <a:alpha val="5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61" name="Google Shape;261;p19"/>
              <p:cNvSpPr/>
              <p:nvPr/>
            </p:nvSpPr>
            <p:spPr>
              <a:xfrm rot="-5400000" flipH="1">
                <a:off x="1289314" y="3385079"/>
                <a:ext cx="157163" cy="155575"/>
              </a:xfrm>
              <a:custGeom>
                <a:avLst/>
                <a:gdLst/>
                <a:ahLst/>
                <a:cxnLst/>
                <a:rect l="l" t="t" r="r" b="b"/>
                <a:pathLst>
                  <a:path w="33" h="33" extrusionOk="0">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lt2">
                  <a:alpha val="60000"/>
                </a:schemeClr>
              </a:solidFill>
              <a:ln>
                <a:noFill/>
              </a:ln>
              <a:effectLst>
                <a:outerShdw blurRad="50800" dist="38100" dir="2700000" algn="tl" rotWithShape="0">
                  <a:srgbClr val="000000">
                    <a:alpha val="5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62" name="Google Shape;262;p19"/>
              <p:cNvSpPr/>
              <p:nvPr/>
            </p:nvSpPr>
            <p:spPr>
              <a:xfrm rot="-5400000" flipH="1">
                <a:off x="605895" y="3247760"/>
                <a:ext cx="188913"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dist="38100" dir="2700000" algn="tl" rotWithShape="0">
                  <a:srgbClr val="000000">
                    <a:alpha val="5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63" name="Google Shape;263;p19"/>
              <p:cNvSpPr/>
              <p:nvPr/>
            </p:nvSpPr>
            <p:spPr>
              <a:xfrm rot="-5400000" flipH="1">
                <a:off x="1532202" y="2305578"/>
                <a:ext cx="307975" cy="1801813"/>
              </a:xfrm>
              <a:custGeom>
                <a:avLst/>
                <a:gdLst/>
                <a:ahLst/>
                <a:cxnLst/>
                <a:rect l="l" t="t" r="r" b="b"/>
                <a:pathLst>
                  <a:path w="194" h="1135" extrusionOk="0">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lt2">
                  <a:alpha val="60000"/>
                </a:schemeClr>
              </a:solidFill>
              <a:ln>
                <a:noFill/>
              </a:ln>
              <a:effectLst>
                <a:outerShdw blurRad="50800" dist="38100" dir="2700000" algn="tl" rotWithShape="0">
                  <a:srgbClr val="000000">
                    <a:alpha val="5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64" name="Google Shape;264;p19"/>
              <p:cNvSpPr/>
              <p:nvPr/>
            </p:nvSpPr>
            <p:spPr>
              <a:xfrm rot="-5400000" flipH="1">
                <a:off x="2154501" y="346127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2">
                  <a:alpha val="60000"/>
                </a:schemeClr>
              </a:solidFill>
              <a:ln>
                <a:noFill/>
              </a:ln>
              <a:effectLst>
                <a:outerShdw blurRad="50800" dist="38100" dir="2700000" algn="tl" rotWithShape="0">
                  <a:srgbClr val="000000">
                    <a:alpha val="5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65" name="Google Shape;265;p19"/>
              <p:cNvSpPr/>
              <p:nvPr/>
            </p:nvSpPr>
            <p:spPr>
              <a:xfrm rot="-5400000" flipH="1">
                <a:off x="2448983" y="3436672"/>
                <a:ext cx="23813" cy="252413"/>
              </a:xfrm>
              <a:prstGeom prst="rect">
                <a:avLst/>
              </a:prstGeom>
              <a:solidFill>
                <a:schemeClr val="lt2">
                  <a:alpha val="60000"/>
                </a:schemeClr>
              </a:solidFill>
              <a:ln>
                <a:noFill/>
              </a:ln>
              <a:effectLst>
                <a:outerShdw blurRad="50800" dist="38100" dir="2700000" algn="tl" rotWithShape="0">
                  <a:srgbClr val="000000">
                    <a:alpha val="57647"/>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grpSp>
      </p:grpSp>
      <p:sp>
        <p:nvSpPr>
          <p:cNvPr id="266" name="Google Shape;266;p19"/>
          <p:cNvSpPr txBox="1">
            <a:spLocks noGrp="1"/>
          </p:cNvSpPr>
          <p:nvPr>
            <p:ph type="ctrTitle"/>
          </p:nvPr>
        </p:nvSpPr>
        <p:spPr>
          <a:xfrm>
            <a:off x="2667000" y="2328334"/>
            <a:ext cx="6858000" cy="1367896"/>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ct val="100000"/>
              <a:buFont typeface="Twentieth Century"/>
              <a:buNone/>
            </a:pPr>
            <a:r>
              <a:rPr lang="en-US"/>
              <a:t>HEALTH AND WELLNESS ASSISTANT</a:t>
            </a:r>
            <a:endParaRPr/>
          </a:p>
        </p:txBody>
      </p:sp>
      <p:sp>
        <p:nvSpPr>
          <p:cNvPr id="267" name="Google Shape;267;p19"/>
          <p:cNvSpPr txBox="1">
            <a:spLocks noGrp="1"/>
          </p:cNvSpPr>
          <p:nvPr>
            <p:ph type="subTitle" idx="1"/>
          </p:nvPr>
        </p:nvSpPr>
        <p:spPr>
          <a:xfrm>
            <a:off x="2667001" y="3602038"/>
            <a:ext cx="6857999" cy="953029"/>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2"/>
              </a:buClr>
              <a:buSzPts val="2500"/>
              <a:buNone/>
            </a:pPr>
            <a:r>
              <a:rPr lang="en-US"/>
              <a:t>HIMA ATLURI – 1602-20-737-136</a:t>
            </a:r>
            <a:endParaRPr/>
          </a:p>
          <a:p>
            <a:pPr marL="0" lvl="0" indent="0" algn="l" rtl="0">
              <a:lnSpc>
                <a:spcPct val="120000"/>
              </a:lnSpc>
              <a:spcBef>
                <a:spcPts val="1000"/>
              </a:spcBef>
              <a:spcAft>
                <a:spcPts val="0"/>
              </a:spcAft>
              <a:buClr>
                <a:schemeClr val="lt2"/>
              </a:buClr>
              <a:buSzPts val="2500"/>
              <a:buNone/>
            </a:pPr>
            <a:r>
              <a:rPr lang="en-US"/>
              <a:t>HRISHITHA – 1602-20-737-137</a:t>
            </a:r>
            <a:endParaRPr/>
          </a:p>
        </p:txBody>
      </p:sp>
      <p:sp>
        <p:nvSpPr>
          <p:cNvPr id="268" name="Google Shape;268;p19"/>
          <p:cNvSpPr/>
          <p:nvPr/>
        </p:nvSpPr>
        <p:spPr>
          <a:xfrm>
            <a:off x="0" y="0"/>
            <a:ext cx="12192000" cy="685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u="none">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FBAD-8063-D82D-5B59-2E4DAE8D5415}"/>
              </a:ext>
            </a:extLst>
          </p:cNvPr>
          <p:cNvSpPr>
            <a:spLocks noGrp="1"/>
          </p:cNvSpPr>
          <p:nvPr>
            <p:ph type="title"/>
          </p:nvPr>
        </p:nvSpPr>
        <p:spPr>
          <a:xfrm>
            <a:off x="2231395" y="133560"/>
            <a:ext cx="7729210" cy="984039"/>
          </a:xfrm>
        </p:spPr>
        <p:txBody>
          <a:bodyPr>
            <a:normAutofit/>
          </a:bodyPr>
          <a:lstStyle/>
          <a:p>
            <a:r>
              <a:rPr lang="en-IN" sz="2800" b="1" dirty="0"/>
              <a:t>GENERATE ANSWERS TO PROMPTS USING LLAMA2</a:t>
            </a:r>
            <a:endParaRPr lang="en-GB" sz="2800" b="1" dirty="0"/>
          </a:p>
        </p:txBody>
      </p:sp>
      <p:sp>
        <p:nvSpPr>
          <p:cNvPr id="4" name="TextBox 3">
            <a:extLst>
              <a:ext uri="{FF2B5EF4-FFF2-40B4-BE49-F238E27FC236}">
                <a16:creationId xmlns:a16="http://schemas.microsoft.com/office/drawing/2014/main" id="{AD6BF066-7603-2373-3EAE-BBE1D844BA88}"/>
              </a:ext>
            </a:extLst>
          </p:cNvPr>
          <p:cNvSpPr txBox="1"/>
          <p:nvPr/>
        </p:nvSpPr>
        <p:spPr>
          <a:xfrm>
            <a:off x="1170516" y="1225689"/>
            <a:ext cx="9850968" cy="5632311"/>
          </a:xfrm>
          <a:prstGeom prst="rect">
            <a:avLst/>
          </a:prstGeom>
          <a:noFill/>
        </p:spPr>
        <p:txBody>
          <a:bodyPr wrap="square">
            <a:spAutoFit/>
          </a:bodyPr>
          <a:lstStyle/>
          <a:p>
            <a:pPr marL="285750" indent="-285750" algn="just">
              <a:buClr>
                <a:schemeClr val="bg1"/>
              </a:buClr>
              <a:buFont typeface="Arial" panose="020B0604020202020204" pitchFamily="34" charset="0"/>
              <a:buChar char="•"/>
            </a:pPr>
            <a:r>
              <a:rPr lang="en-US" sz="2400" b="0" i="0" dirty="0">
                <a:solidFill>
                  <a:srgbClr val="D1D5DB"/>
                </a:solidFill>
                <a:effectLst/>
                <a:latin typeface="+mn-lt"/>
              </a:rPr>
              <a:t>After identifying the most similar chunks, the next step is generating an answer using LLAMA2.</a:t>
            </a:r>
          </a:p>
          <a:p>
            <a:pPr marL="285750" indent="-285750" algn="just">
              <a:buClr>
                <a:schemeClr val="bg1"/>
              </a:buClr>
              <a:buFont typeface="Arial" panose="020B0604020202020204" pitchFamily="34" charset="0"/>
              <a:buChar char="•"/>
            </a:pPr>
            <a:endParaRPr lang="en-US" sz="2400" dirty="0">
              <a:solidFill>
                <a:srgbClr val="D1D5DB"/>
              </a:solidFill>
              <a:latin typeface="+mn-lt"/>
            </a:endParaRPr>
          </a:p>
          <a:p>
            <a:pPr marL="285750" indent="-285750" algn="just">
              <a:buClr>
                <a:schemeClr val="bg1"/>
              </a:buClr>
              <a:buFont typeface="Arial" panose="020B0604020202020204" pitchFamily="34" charset="0"/>
              <a:buChar char="•"/>
            </a:pPr>
            <a:r>
              <a:rPr lang="en-US" sz="2400" b="0" i="0" dirty="0">
                <a:solidFill>
                  <a:srgbClr val="D1D5DB"/>
                </a:solidFill>
                <a:effectLst/>
                <a:latin typeface="+mn-lt"/>
              </a:rPr>
              <a:t>To generate an answer, LangChain provides the question and the most similar chunks obtained from FAISS as input to the LLAMA2.</a:t>
            </a:r>
          </a:p>
          <a:p>
            <a:pPr marL="285750" indent="-285750" algn="just">
              <a:buClr>
                <a:schemeClr val="bg1"/>
              </a:buClr>
              <a:buFont typeface="Arial" panose="020B0604020202020204" pitchFamily="34" charset="0"/>
              <a:buChar char="•"/>
            </a:pPr>
            <a:endParaRPr lang="en-US" sz="2400" dirty="0">
              <a:solidFill>
                <a:srgbClr val="D1D5DB"/>
              </a:solidFill>
              <a:latin typeface="+mn-lt"/>
            </a:endParaRPr>
          </a:p>
          <a:p>
            <a:pPr marL="285750" indent="-285750" algn="just">
              <a:buClr>
                <a:schemeClr val="bg1"/>
              </a:buClr>
              <a:buFont typeface="Arial" panose="020B0604020202020204" pitchFamily="34" charset="0"/>
              <a:buChar char="•"/>
            </a:pPr>
            <a:r>
              <a:rPr lang="en-US" sz="2400" b="0" i="0" dirty="0">
                <a:solidFill>
                  <a:srgbClr val="D1D5DB"/>
                </a:solidFill>
                <a:effectLst/>
                <a:latin typeface="+mn-lt"/>
              </a:rPr>
              <a:t>The Language Model utilizes the provided input to generate a relevant text response aligned with the original question.</a:t>
            </a:r>
          </a:p>
          <a:p>
            <a:pPr marL="285750" indent="-285750" algn="just">
              <a:buClr>
                <a:schemeClr val="bg1"/>
              </a:buClr>
              <a:buFont typeface="Arial" panose="020B0604020202020204" pitchFamily="34" charset="0"/>
              <a:buChar char="•"/>
            </a:pPr>
            <a:endParaRPr lang="en-US" sz="2400" dirty="0">
              <a:solidFill>
                <a:srgbClr val="D1D5DB"/>
              </a:solidFill>
              <a:latin typeface="+mn-lt"/>
            </a:endParaRPr>
          </a:p>
          <a:p>
            <a:pPr marL="285750" indent="-285750" algn="just">
              <a:buClr>
                <a:schemeClr val="bg1"/>
              </a:buClr>
              <a:buFont typeface="Arial" panose="020B0604020202020204" pitchFamily="34" charset="0"/>
              <a:buChar char="•"/>
            </a:pPr>
            <a:r>
              <a:rPr lang="en-US" sz="2400" b="0" i="0" dirty="0">
                <a:solidFill>
                  <a:srgbClr val="D1D5DB"/>
                </a:solidFill>
                <a:effectLst/>
                <a:latin typeface="+mn-lt"/>
              </a:rPr>
              <a:t>LangChain employs the RetrievalQA chain to facilitate the entire process of question-answer generation.</a:t>
            </a:r>
          </a:p>
          <a:p>
            <a:pPr algn="just">
              <a:buClr>
                <a:schemeClr val="bg1"/>
              </a:buClr>
            </a:pPr>
            <a:endParaRPr lang="en-US" sz="2400" b="0" i="0" dirty="0">
              <a:solidFill>
                <a:srgbClr val="D1D5DB"/>
              </a:solidFill>
              <a:effectLst/>
              <a:latin typeface="+mn-lt"/>
            </a:endParaRPr>
          </a:p>
          <a:p>
            <a:pPr marL="285750" indent="-285750" algn="just">
              <a:buClr>
                <a:schemeClr val="bg1"/>
              </a:buClr>
              <a:buFont typeface="Arial" panose="020B0604020202020204" pitchFamily="34" charset="0"/>
              <a:buChar char="•"/>
            </a:pPr>
            <a:r>
              <a:rPr lang="en-US" sz="2400" b="0" i="0" dirty="0">
                <a:solidFill>
                  <a:srgbClr val="D1D5DB"/>
                </a:solidFill>
                <a:effectLst/>
                <a:latin typeface="+mn-lt"/>
              </a:rPr>
              <a:t>This ensures a structured and effective approach to answering questions based on the identified similar chunks.</a:t>
            </a:r>
          </a:p>
          <a:p>
            <a:endParaRPr lang="en-US" sz="2400" dirty="0">
              <a:latin typeface="+mn-lt"/>
            </a:endParaRPr>
          </a:p>
        </p:txBody>
      </p:sp>
    </p:spTree>
    <p:extLst>
      <p:ext uri="{BB962C8B-B14F-4D97-AF65-F5344CB8AC3E}">
        <p14:creationId xmlns:p14="http://schemas.microsoft.com/office/powerpoint/2010/main" val="1579993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5DBA4-CA30-E1F4-7828-D081EF0A967F}"/>
              </a:ext>
            </a:extLst>
          </p:cNvPr>
          <p:cNvSpPr>
            <a:spLocks noGrp="1"/>
          </p:cNvSpPr>
          <p:nvPr>
            <p:ph type="title"/>
          </p:nvPr>
        </p:nvSpPr>
        <p:spPr/>
        <p:txBody>
          <a:bodyPr/>
          <a:lstStyle/>
          <a:p>
            <a:pPr algn="ctr"/>
            <a:r>
              <a:rPr lang="en-US" b="1" dirty="0"/>
              <a:t>TECH STACK</a:t>
            </a:r>
          </a:p>
        </p:txBody>
      </p:sp>
      <p:sp>
        <p:nvSpPr>
          <p:cNvPr id="3" name="Text Placeholder 2">
            <a:extLst>
              <a:ext uri="{FF2B5EF4-FFF2-40B4-BE49-F238E27FC236}">
                <a16:creationId xmlns:a16="http://schemas.microsoft.com/office/drawing/2014/main" id="{86543359-A651-2B34-A6E1-EC2D8229E1C7}"/>
              </a:ext>
            </a:extLst>
          </p:cNvPr>
          <p:cNvSpPr>
            <a:spLocks noGrp="1"/>
          </p:cNvSpPr>
          <p:nvPr>
            <p:ph type="body" idx="1"/>
          </p:nvPr>
        </p:nvSpPr>
        <p:spPr/>
        <p:txBody>
          <a:bodyPr>
            <a:normAutofit/>
          </a:bodyPr>
          <a:lstStyle/>
          <a:p>
            <a:pPr marL="85725" indent="0" algn="ctr">
              <a:buNone/>
            </a:pPr>
            <a:r>
              <a:rPr lang="en-US" sz="2800" dirty="0">
                <a:latin typeface="+mn-lt"/>
              </a:rPr>
              <a:t>Program language : Python</a:t>
            </a:r>
          </a:p>
          <a:p>
            <a:pPr marL="85725" indent="0" algn="ctr">
              <a:buNone/>
            </a:pPr>
            <a:r>
              <a:rPr lang="en-US" sz="2800" dirty="0">
                <a:latin typeface="+mn-lt"/>
              </a:rPr>
              <a:t>AI Framework : LangChain</a:t>
            </a:r>
          </a:p>
          <a:p>
            <a:pPr marL="85725" indent="0" algn="ctr">
              <a:buNone/>
            </a:pPr>
            <a:r>
              <a:rPr lang="en-US" sz="2800" dirty="0">
                <a:latin typeface="+mn-lt"/>
              </a:rPr>
              <a:t>Frontend : Chainlit</a:t>
            </a:r>
          </a:p>
          <a:p>
            <a:pPr marL="85725" indent="0" algn="ctr">
              <a:buNone/>
            </a:pPr>
            <a:r>
              <a:rPr lang="en-US" sz="2800" dirty="0">
                <a:latin typeface="+mn-lt"/>
              </a:rPr>
              <a:t>LLM : Llama2</a:t>
            </a:r>
          </a:p>
          <a:p>
            <a:pPr marL="85725" indent="0" algn="ctr">
              <a:buNone/>
            </a:pPr>
            <a:r>
              <a:rPr lang="en-US" sz="2800" dirty="0">
                <a:latin typeface="+mn-lt"/>
              </a:rPr>
              <a:t>Vector DB : FAISS</a:t>
            </a:r>
          </a:p>
        </p:txBody>
      </p:sp>
    </p:spTree>
    <p:extLst>
      <p:ext uri="{BB962C8B-B14F-4D97-AF65-F5344CB8AC3E}">
        <p14:creationId xmlns:p14="http://schemas.microsoft.com/office/powerpoint/2010/main" val="2770448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16"/>
        <p:cNvGrpSpPr/>
        <p:nvPr/>
      </p:nvGrpSpPr>
      <p:grpSpPr>
        <a:xfrm>
          <a:off x="0" y="0"/>
          <a:ext cx="0" cy="0"/>
          <a:chOff x="0" y="0"/>
          <a:chExt cx="0" cy="0"/>
        </a:xfrm>
      </p:grpSpPr>
      <p:sp>
        <p:nvSpPr>
          <p:cNvPr id="417" name="Google Shape;417;p25"/>
          <p:cNvSpPr txBox="1">
            <a:spLocks noGrp="1"/>
          </p:cNvSpPr>
          <p:nvPr>
            <p:ph type="title"/>
          </p:nvPr>
        </p:nvSpPr>
        <p:spPr>
          <a:xfrm>
            <a:off x="1088231" y="219312"/>
            <a:ext cx="10015537" cy="105502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800"/>
              <a:buFont typeface="Twentieth Century"/>
              <a:buNone/>
            </a:pPr>
            <a:r>
              <a:rPr lang="en-US" b="1" dirty="0"/>
              <a:t>DATASET</a:t>
            </a:r>
            <a:endParaRPr b="1" dirty="0"/>
          </a:p>
        </p:txBody>
      </p:sp>
      <p:sp>
        <p:nvSpPr>
          <p:cNvPr id="418" name="Google Shape;418;p25"/>
          <p:cNvSpPr txBox="1"/>
          <p:nvPr/>
        </p:nvSpPr>
        <p:spPr>
          <a:xfrm>
            <a:off x="1266727" y="1355101"/>
            <a:ext cx="10084251" cy="4093388"/>
          </a:xfrm>
          <a:prstGeom prst="rect">
            <a:avLst/>
          </a:prstGeom>
          <a:noFill/>
          <a:ln>
            <a:noFill/>
          </a:ln>
        </p:spPr>
        <p:txBody>
          <a:bodyPr spcFirstLastPara="1" wrap="square" lIns="91425" tIns="45700" rIns="91425" bIns="45700" anchor="t" anchorCtr="0">
            <a:spAutoFit/>
          </a:bodyPr>
          <a:lstStyle/>
          <a:p>
            <a:pPr algn="l"/>
            <a:endParaRPr lang="en-GB" sz="2000" i="0" u="none" strike="noStrike" baseline="0" dirty="0">
              <a:solidFill>
                <a:schemeClr val="bg1"/>
              </a:solidFill>
              <a:latin typeface="Twentieth Century"/>
            </a:endParaRPr>
          </a:p>
          <a:p>
            <a:pPr algn="l"/>
            <a:r>
              <a:rPr lang="en-US" sz="2000" i="0" u="none" strike="noStrike" baseline="0" dirty="0">
                <a:solidFill>
                  <a:schemeClr val="bg1"/>
                </a:solidFill>
                <a:latin typeface="Twentieth Century"/>
                <a:hlinkClick r:id="rId4"/>
              </a:rPr>
              <a:t>https://www.kaggle.com/datasets/itachi9604/diseasesymptomdescriptiondataset?select=symptom_Description.csv</a:t>
            </a:r>
            <a:endParaRPr lang="en-US" sz="2000" i="0" u="none" strike="noStrike" baseline="0" dirty="0">
              <a:solidFill>
                <a:schemeClr val="bg1"/>
              </a:solidFill>
              <a:latin typeface="Twentieth Century"/>
            </a:endParaRPr>
          </a:p>
          <a:p>
            <a:pPr algn="l"/>
            <a:endParaRPr lang="en-US" sz="2000" i="0" u="none" strike="noStrike" baseline="0" dirty="0">
              <a:solidFill>
                <a:schemeClr val="bg1"/>
              </a:solidFill>
              <a:latin typeface="Twentieth Century"/>
            </a:endParaRPr>
          </a:p>
          <a:p>
            <a:pPr algn="l"/>
            <a:r>
              <a:rPr lang="en-US" sz="2000" i="0" u="none" strike="noStrike" baseline="0" dirty="0">
                <a:solidFill>
                  <a:schemeClr val="bg1"/>
                </a:solidFill>
                <a:latin typeface="Twentieth Century"/>
                <a:hlinkClick r:id="rId5"/>
              </a:rPr>
              <a:t>https://www.kaggle.com/datasets/joymarhew/medical-reccomadation-dataset</a:t>
            </a:r>
            <a:endParaRPr lang="en-US" sz="2000" i="0" u="none" strike="noStrike" baseline="0" dirty="0">
              <a:solidFill>
                <a:schemeClr val="bg1"/>
              </a:solidFill>
              <a:latin typeface="Twentieth Century"/>
            </a:endParaRPr>
          </a:p>
          <a:p>
            <a:pPr algn="l"/>
            <a:endParaRPr lang="en-US" sz="2000" i="0" u="none" strike="noStrike" baseline="0" dirty="0">
              <a:solidFill>
                <a:schemeClr val="bg1"/>
              </a:solidFill>
              <a:latin typeface="Twentieth Century"/>
            </a:endParaRPr>
          </a:p>
          <a:p>
            <a:pPr algn="l"/>
            <a:r>
              <a:rPr lang="en-US" sz="2000" i="0" u="none" strike="noStrike" baseline="0" dirty="0">
                <a:solidFill>
                  <a:schemeClr val="bg1"/>
                </a:solidFill>
                <a:latin typeface="Twentieth Century"/>
                <a:hlinkClick r:id="rId6"/>
              </a:rPr>
              <a:t>https://www.kaggle.com/code/mpwolke/medicine-recommendation/data</a:t>
            </a:r>
            <a:endParaRPr lang="en-US" sz="2000" dirty="0">
              <a:solidFill>
                <a:schemeClr val="bg1"/>
              </a:solidFill>
              <a:latin typeface="Twentieth Century"/>
            </a:endParaRPr>
          </a:p>
          <a:p>
            <a:pPr algn="l"/>
            <a:endParaRPr lang="en-US" sz="2000" i="0" u="none" strike="noStrike" baseline="0" dirty="0">
              <a:solidFill>
                <a:schemeClr val="bg1"/>
              </a:solidFill>
              <a:latin typeface="Twentieth Century"/>
            </a:endParaRPr>
          </a:p>
          <a:p>
            <a:pPr algn="l"/>
            <a:r>
              <a:rPr lang="en-US" sz="2000" i="0" u="none" strike="noStrike" baseline="0" dirty="0">
                <a:solidFill>
                  <a:schemeClr val="bg1"/>
                </a:solidFill>
                <a:latin typeface="Twentieth Century"/>
                <a:hlinkClick r:id="rId7"/>
              </a:rPr>
              <a:t>https://www.kaggle.com/datasets/kkhandekar/calories-in-food-items-per-100-grams?select=calories.csv</a:t>
            </a:r>
            <a:endParaRPr lang="en-US" sz="2000" dirty="0">
              <a:solidFill>
                <a:schemeClr val="bg1"/>
              </a:solidFill>
              <a:latin typeface="Twentieth Century"/>
            </a:endParaRPr>
          </a:p>
          <a:p>
            <a:pPr algn="l"/>
            <a:endParaRPr lang="en-US" sz="2000" i="0" u="none" strike="noStrike" baseline="0" dirty="0">
              <a:solidFill>
                <a:schemeClr val="bg1"/>
              </a:solidFill>
              <a:latin typeface="Twentieth Century"/>
            </a:endParaRPr>
          </a:p>
          <a:p>
            <a:pPr algn="l"/>
            <a:r>
              <a:rPr lang="en-US" sz="2000" i="0" u="none" strike="noStrike" baseline="0" dirty="0">
                <a:solidFill>
                  <a:schemeClr val="bg1"/>
                </a:solidFill>
                <a:latin typeface="Twentieth Century"/>
                <a:hlinkClick r:id="rId8"/>
              </a:rPr>
              <a:t>https://www.kaggle.com/datasets/uom190346a/food-ingredients-and-allergens</a:t>
            </a:r>
            <a:endParaRPr lang="en-US" sz="2000" dirty="0">
              <a:solidFill>
                <a:schemeClr val="bg1"/>
              </a:solidFill>
              <a:latin typeface="Twentieth Century"/>
            </a:endParaRPr>
          </a:p>
          <a:p>
            <a:pPr algn="l"/>
            <a:endParaRPr lang="en-US" sz="2000" i="0" u="none" strike="noStrike" baseline="0" dirty="0">
              <a:solidFill>
                <a:schemeClr val="bg1"/>
              </a:solidFill>
              <a:latin typeface="Twentieth Centur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68DDB-5AD7-1DA7-EC9E-CC4EF5DFB04E}"/>
              </a:ext>
            </a:extLst>
          </p:cNvPr>
          <p:cNvSpPr>
            <a:spLocks noGrp="1"/>
          </p:cNvSpPr>
          <p:nvPr>
            <p:ph type="title"/>
          </p:nvPr>
        </p:nvSpPr>
        <p:spPr>
          <a:xfrm>
            <a:off x="1269999" y="144385"/>
            <a:ext cx="8913811" cy="448281"/>
          </a:xfrm>
        </p:spPr>
        <p:txBody>
          <a:bodyPr>
            <a:normAutofit fontScale="90000"/>
          </a:bodyPr>
          <a:lstStyle/>
          <a:p>
            <a:pPr algn="ctr"/>
            <a:r>
              <a:rPr lang="en-US" b="1" dirty="0"/>
              <a:t>OUTPUTS</a:t>
            </a:r>
          </a:p>
        </p:txBody>
      </p:sp>
      <p:pic>
        <p:nvPicPr>
          <p:cNvPr id="5" name="Picture 4">
            <a:extLst>
              <a:ext uri="{FF2B5EF4-FFF2-40B4-BE49-F238E27FC236}">
                <a16:creationId xmlns:a16="http://schemas.microsoft.com/office/drawing/2014/main" id="{86C039BC-2AD9-45D2-FDFE-1416F4E94A48}"/>
              </a:ext>
            </a:extLst>
          </p:cNvPr>
          <p:cNvPicPr>
            <a:picLocks noChangeAspect="1"/>
          </p:cNvPicPr>
          <p:nvPr/>
        </p:nvPicPr>
        <p:blipFill>
          <a:blip r:embed="rId2"/>
          <a:stretch>
            <a:fillRect/>
          </a:stretch>
        </p:blipFill>
        <p:spPr>
          <a:xfrm>
            <a:off x="677157" y="1311702"/>
            <a:ext cx="10837686" cy="4759349"/>
          </a:xfrm>
          <a:prstGeom prst="rect">
            <a:avLst/>
          </a:prstGeom>
        </p:spPr>
      </p:pic>
    </p:spTree>
    <p:extLst>
      <p:ext uri="{BB962C8B-B14F-4D97-AF65-F5344CB8AC3E}">
        <p14:creationId xmlns:p14="http://schemas.microsoft.com/office/powerpoint/2010/main" val="2554933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E340-531A-C4BC-ED65-F761B23D63A3}"/>
              </a:ext>
            </a:extLst>
          </p:cNvPr>
          <p:cNvSpPr>
            <a:spLocks noGrp="1"/>
          </p:cNvSpPr>
          <p:nvPr>
            <p:ph type="title"/>
          </p:nvPr>
        </p:nvSpPr>
        <p:spPr/>
        <p:txBody>
          <a:bodyPr/>
          <a:lstStyle/>
          <a:p>
            <a:pPr algn="ctr"/>
            <a:r>
              <a:rPr lang="en-US" b="1" dirty="0"/>
              <a:t>FOR THE NEXT REVIEW</a:t>
            </a:r>
          </a:p>
        </p:txBody>
      </p:sp>
      <p:sp>
        <p:nvSpPr>
          <p:cNvPr id="3" name="Text Placeholder 2">
            <a:extLst>
              <a:ext uri="{FF2B5EF4-FFF2-40B4-BE49-F238E27FC236}">
                <a16:creationId xmlns:a16="http://schemas.microsoft.com/office/drawing/2014/main" id="{3DE94FC9-72EF-FB3E-C456-82379493A6F9}"/>
              </a:ext>
            </a:extLst>
          </p:cNvPr>
          <p:cNvSpPr>
            <a:spLocks noGrp="1"/>
          </p:cNvSpPr>
          <p:nvPr>
            <p:ph type="body" idx="1"/>
          </p:nvPr>
        </p:nvSpPr>
        <p:spPr>
          <a:xfrm>
            <a:off x="1141412" y="1860021"/>
            <a:ext cx="9905999" cy="3541714"/>
          </a:xfrm>
        </p:spPr>
        <p:txBody>
          <a:bodyPr/>
          <a:lstStyle/>
          <a:p>
            <a:pPr marL="285750">
              <a:lnSpc>
                <a:spcPct val="90000"/>
              </a:lnSpc>
              <a:spcAft>
                <a:spcPts val="600"/>
              </a:spcAft>
              <a:buFont typeface="Arial" panose="020B0604020202020204" pitchFamily="34" charset="0"/>
              <a:buChar char="•"/>
            </a:pPr>
            <a:r>
              <a:rPr lang="en-US" b="1" kern="1200" dirty="0">
                <a:solidFill>
                  <a:schemeClr val="bg1"/>
                </a:solidFill>
                <a:latin typeface="+mn-lt"/>
                <a:ea typeface="+mn-ea"/>
                <a:cs typeface="Times New Roman"/>
              </a:rPr>
              <a:t>Medical Imaging Analysis Integration:</a:t>
            </a:r>
          </a:p>
          <a:p>
            <a:pPr marL="971550" lvl="1" indent="-285750">
              <a:lnSpc>
                <a:spcPct val="90000"/>
              </a:lnSpc>
              <a:spcAft>
                <a:spcPts val="600"/>
              </a:spcAft>
            </a:pPr>
            <a:r>
              <a:rPr lang="en-US" kern="1200" dirty="0">
                <a:solidFill>
                  <a:schemeClr val="bg1"/>
                </a:solidFill>
                <a:latin typeface="+mn-lt"/>
                <a:ea typeface="+mn-ea"/>
                <a:cs typeface="Times New Roman"/>
              </a:rPr>
              <a:t>Explore incorporating advanced algorithms for image recognition and interpretation.</a:t>
            </a:r>
          </a:p>
          <a:p>
            <a:pPr marL="971550" lvl="1" indent="-285750">
              <a:lnSpc>
                <a:spcPct val="90000"/>
              </a:lnSpc>
              <a:spcAft>
                <a:spcPts val="600"/>
              </a:spcAft>
            </a:pPr>
            <a:r>
              <a:rPr lang="en-US" kern="1200" dirty="0">
                <a:solidFill>
                  <a:schemeClr val="bg1"/>
                </a:solidFill>
                <a:latin typeface="+mn-lt"/>
                <a:ea typeface="+mn-ea"/>
                <a:cs typeface="Times New Roman"/>
              </a:rPr>
              <a:t>Enhance the chatbot's diagnostic capabilities by analyzing medical imaging data such as X-rays and CT scans.</a:t>
            </a:r>
            <a:endParaRPr lang="en-US" b="1" kern="1200" dirty="0">
              <a:solidFill>
                <a:schemeClr val="bg1"/>
              </a:solidFill>
              <a:latin typeface="+mn-lt"/>
              <a:ea typeface="+mn-ea"/>
              <a:cs typeface="Times New Roman"/>
            </a:endParaRPr>
          </a:p>
          <a:p>
            <a:pPr marL="285750">
              <a:lnSpc>
                <a:spcPct val="90000"/>
              </a:lnSpc>
              <a:spcAft>
                <a:spcPts val="600"/>
              </a:spcAft>
              <a:buFont typeface="Arial" panose="020B0604020202020204" pitchFamily="34" charset="0"/>
              <a:buChar char="•"/>
            </a:pPr>
            <a:r>
              <a:rPr lang="en-US" b="1" kern="1200" dirty="0">
                <a:solidFill>
                  <a:schemeClr val="bg1"/>
                </a:solidFill>
                <a:latin typeface="+mn-lt"/>
                <a:ea typeface="+mn-ea"/>
                <a:cs typeface="Times New Roman"/>
              </a:rPr>
              <a:t>Mental Health Assistant using RAG</a:t>
            </a:r>
          </a:p>
          <a:p>
            <a:pPr marL="285750">
              <a:lnSpc>
                <a:spcPct val="90000"/>
              </a:lnSpc>
              <a:spcAft>
                <a:spcPts val="600"/>
              </a:spcAft>
              <a:buFont typeface="Arial" panose="020B0604020202020204" pitchFamily="34" charset="0"/>
              <a:buChar char="•"/>
            </a:pPr>
            <a:endParaRPr lang="en-US" b="1" kern="1200" dirty="0">
              <a:solidFill>
                <a:schemeClr val="bg1"/>
              </a:solidFill>
              <a:latin typeface="+mn-lt"/>
              <a:ea typeface="+mn-ea"/>
              <a:cs typeface="Times New Roman"/>
            </a:endParaRPr>
          </a:p>
          <a:p>
            <a:pPr marL="285750">
              <a:lnSpc>
                <a:spcPct val="90000"/>
              </a:lnSpc>
              <a:spcAft>
                <a:spcPts val="600"/>
              </a:spcAft>
              <a:buFont typeface="Arial" panose="020B0604020202020204" pitchFamily="34" charset="0"/>
              <a:buChar char="•"/>
            </a:pPr>
            <a:endParaRPr lang="en-US" kern="1200" dirty="0">
              <a:solidFill>
                <a:schemeClr val="bg1"/>
              </a:solidFill>
              <a:latin typeface="+mn-lt"/>
              <a:ea typeface="+mn-ea"/>
              <a:cs typeface="Times New Roman"/>
            </a:endParaRPr>
          </a:p>
          <a:p>
            <a:pPr marL="685800" lvl="1" indent="0">
              <a:lnSpc>
                <a:spcPct val="90000"/>
              </a:lnSpc>
              <a:spcAft>
                <a:spcPts val="600"/>
              </a:spcAft>
              <a:buNone/>
            </a:pPr>
            <a:endParaRPr lang="en-US" kern="1200" dirty="0">
              <a:solidFill>
                <a:schemeClr val="bg1"/>
              </a:solidFill>
              <a:latin typeface="+mn-lt"/>
              <a:ea typeface="+mn-ea"/>
              <a:cs typeface="Times New Roman"/>
            </a:endParaRPr>
          </a:p>
        </p:txBody>
      </p:sp>
    </p:spTree>
    <p:extLst>
      <p:ext uri="{BB962C8B-B14F-4D97-AF65-F5344CB8AC3E}">
        <p14:creationId xmlns:p14="http://schemas.microsoft.com/office/powerpoint/2010/main" val="434047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9DC17-04FB-5241-C476-BF7B85F12A27}"/>
              </a:ext>
            </a:extLst>
          </p:cNvPr>
          <p:cNvSpPr>
            <a:spLocks noGrp="1"/>
          </p:cNvSpPr>
          <p:nvPr>
            <p:ph type="title"/>
          </p:nvPr>
        </p:nvSpPr>
        <p:spPr>
          <a:xfrm>
            <a:off x="3923504" y="736004"/>
            <a:ext cx="4344987" cy="804929"/>
          </a:xfrm>
        </p:spPr>
        <p:txBody>
          <a:bodyPr/>
          <a:lstStyle/>
          <a:p>
            <a:pPr algn="ctr"/>
            <a:r>
              <a:rPr lang="en-IN" b="1" dirty="0"/>
              <a:t>FUTURE</a:t>
            </a:r>
            <a:r>
              <a:rPr lang="en-IN" dirty="0"/>
              <a:t> </a:t>
            </a:r>
            <a:r>
              <a:rPr lang="en-IN" b="1" dirty="0"/>
              <a:t>SCOPE</a:t>
            </a:r>
            <a:endParaRPr lang="en-GB" b="1" dirty="0"/>
          </a:p>
        </p:txBody>
      </p:sp>
      <p:sp>
        <p:nvSpPr>
          <p:cNvPr id="3" name="Text Placeholder 2">
            <a:extLst>
              <a:ext uri="{FF2B5EF4-FFF2-40B4-BE49-F238E27FC236}">
                <a16:creationId xmlns:a16="http://schemas.microsoft.com/office/drawing/2014/main" id="{90B5B66E-6B99-4A11-9B35-A53A6ADC350D}"/>
              </a:ext>
            </a:extLst>
          </p:cNvPr>
          <p:cNvSpPr>
            <a:spLocks noGrp="1"/>
          </p:cNvSpPr>
          <p:nvPr>
            <p:ph type="body" idx="1"/>
          </p:nvPr>
        </p:nvSpPr>
        <p:spPr>
          <a:xfrm>
            <a:off x="1142999" y="1744133"/>
            <a:ext cx="9905999" cy="3572934"/>
          </a:xfrm>
        </p:spPr>
        <p:txBody>
          <a:bodyPr>
            <a:noAutofit/>
          </a:bodyPr>
          <a:lstStyle/>
          <a:p>
            <a:pPr marL="342900" indent="-342900">
              <a:lnSpc>
                <a:spcPct val="90000"/>
              </a:lnSpc>
              <a:spcAft>
                <a:spcPts val="600"/>
              </a:spcAft>
            </a:pPr>
            <a:r>
              <a:rPr lang="en-US" b="1" kern="1200" dirty="0">
                <a:solidFill>
                  <a:schemeClr val="bg1"/>
                </a:solidFill>
                <a:latin typeface="+mn-lt"/>
                <a:ea typeface="+mn-ea"/>
                <a:cs typeface="Times New Roman"/>
              </a:rPr>
              <a:t>Real-time Data Feeds from Wearables:</a:t>
            </a:r>
            <a:endParaRPr lang="en-US" b="1" kern="1200" dirty="0">
              <a:solidFill>
                <a:schemeClr val="bg1"/>
              </a:solidFill>
              <a:latin typeface="+mn-lt"/>
              <a:ea typeface="+mn-ea"/>
              <a:cs typeface="+mn-cs"/>
            </a:endParaRPr>
          </a:p>
          <a:p>
            <a:pPr marL="742950" lvl="1" indent="-285750">
              <a:lnSpc>
                <a:spcPct val="90000"/>
              </a:lnSpc>
              <a:spcAft>
                <a:spcPts val="600"/>
              </a:spcAft>
            </a:pPr>
            <a:r>
              <a:rPr lang="en-US" kern="1200" dirty="0">
                <a:solidFill>
                  <a:schemeClr val="bg1"/>
                </a:solidFill>
                <a:latin typeface="+mn-lt"/>
                <a:ea typeface="+mn-ea"/>
                <a:cs typeface="Times New Roman"/>
              </a:rPr>
              <a:t>Integrate data from wearable devices and continuous monitoring tools.</a:t>
            </a:r>
            <a:br>
              <a:rPr lang="en-US" kern="1200" dirty="0">
                <a:solidFill>
                  <a:schemeClr val="bg1"/>
                </a:solidFill>
                <a:latin typeface="+mn-lt"/>
                <a:ea typeface="+mn-ea"/>
                <a:cs typeface="+mn-cs"/>
              </a:rPr>
            </a:br>
            <a:r>
              <a:rPr lang="en-US" kern="1200" dirty="0">
                <a:solidFill>
                  <a:schemeClr val="bg1"/>
                </a:solidFill>
                <a:latin typeface="+mn-lt"/>
                <a:ea typeface="+mn-ea"/>
                <a:cs typeface="Times New Roman"/>
              </a:rPr>
              <a:t>Leverage real-time data streams, including vital signs and activity levels, for personalized health insights.</a:t>
            </a:r>
          </a:p>
          <a:p>
            <a:pPr marL="285750">
              <a:lnSpc>
                <a:spcPct val="90000"/>
              </a:lnSpc>
              <a:spcAft>
                <a:spcPts val="600"/>
              </a:spcAft>
              <a:buFont typeface="Arial" panose="020B0604020202020204" pitchFamily="34" charset="0"/>
              <a:buChar char="•"/>
            </a:pPr>
            <a:r>
              <a:rPr lang="en-US" b="1" kern="1200" dirty="0">
                <a:solidFill>
                  <a:schemeClr val="bg1"/>
                </a:solidFill>
                <a:latin typeface="+mn-lt"/>
                <a:ea typeface="+mn-ea"/>
                <a:cs typeface="Times New Roman"/>
              </a:rPr>
              <a:t>Natural Language Processing with Voice Recognition:</a:t>
            </a:r>
          </a:p>
          <a:p>
            <a:pPr marL="742950" lvl="1">
              <a:lnSpc>
                <a:spcPct val="90000"/>
              </a:lnSpc>
              <a:spcAft>
                <a:spcPts val="600"/>
              </a:spcAft>
              <a:buFont typeface="Arial" panose="020B0604020202020204" pitchFamily="34" charset="0"/>
              <a:buChar char="•"/>
            </a:pPr>
            <a:r>
              <a:rPr lang="en-US" kern="1200" dirty="0">
                <a:solidFill>
                  <a:schemeClr val="bg1"/>
                </a:solidFill>
                <a:latin typeface="+mn-lt"/>
                <a:ea typeface="+mn-ea"/>
                <a:cs typeface="Times New Roman"/>
              </a:rPr>
              <a:t>Integrate voice and speech recognition technologies for spoken queries. Improve accessibility and user-friendliness by allowing users to interact with the chatbot through natural language.</a:t>
            </a:r>
            <a:endParaRPr lang="en-US" dirty="0">
              <a:solidFill>
                <a:schemeClr val="bg1"/>
              </a:solidFill>
              <a:latin typeface="+mn-lt"/>
              <a:ea typeface="+mn-ea"/>
            </a:endParaRPr>
          </a:p>
          <a:p>
            <a:pPr>
              <a:lnSpc>
                <a:spcPct val="90000"/>
              </a:lnSpc>
              <a:spcAft>
                <a:spcPts val="600"/>
              </a:spcAft>
              <a:buFont typeface="Arial" panose="020B0604020202020204" pitchFamily="34" charset="0"/>
              <a:buChar char="•"/>
            </a:pPr>
            <a:endParaRPr lang="en-US" sz="2000" b="1" kern="1200" dirty="0">
              <a:solidFill>
                <a:schemeClr val="bg1"/>
              </a:solidFill>
              <a:latin typeface="+mn-lt"/>
              <a:ea typeface="+mn-ea"/>
            </a:endParaRPr>
          </a:p>
          <a:p>
            <a:endParaRPr lang="en-GB" sz="2000" dirty="0">
              <a:solidFill>
                <a:schemeClr val="bg1"/>
              </a:solidFill>
              <a:latin typeface="+mn-lt"/>
            </a:endParaRPr>
          </a:p>
        </p:txBody>
      </p:sp>
    </p:spTree>
    <p:extLst>
      <p:ext uri="{BB962C8B-B14F-4D97-AF65-F5344CB8AC3E}">
        <p14:creationId xmlns:p14="http://schemas.microsoft.com/office/powerpoint/2010/main" val="1784137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28"/>
          <p:cNvSpPr txBox="1">
            <a:spLocks noGrp="1"/>
          </p:cNvSpPr>
          <p:nvPr>
            <p:ph type="body" idx="1"/>
          </p:nvPr>
        </p:nvSpPr>
        <p:spPr>
          <a:xfrm>
            <a:off x="1141412" y="2249487"/>
            <a:ext cx="9905999" cy="3541714"/>
          </a:xfrm>
          <a:prstGeom prst="rect">
            <a:avLst/>
          </a:prstGeom>
          <a:noFill/>
          <a:ln>
            <a:noFill/>
          </a:ln>
        </p:spPr>
        <p:txBody>
          <a:bodyPr spcFirstLastPara="1" wrap="square" lIns="91425" tIns="45700" rIns="91425" bIns="45700" anchor="t" anchorCtr="0">
            <a:normAutofit fontScale="85000" lnSpcReduction="10000"/>
          </a:bodyPr>
          <a:lstStyle/>
          <a:p>
            <a:pPr marL="0" lvl="0" indent="0" algn="ctr" rtl="0">
              <a:lnSpc>
                <a:spcPct val="120000"/>
              </a:lnSpc>
              <a:spcBef>
                <a:spcPts val="0"/>
              </a:spcBef>
              <a:spcAft>
                <a:spcPts val="0"/>
              </a:spcAft>
              <a:buClr>
                <a:schemeClr val="lt1"/>
              </a:buClr>
              <a:buSzPct val="125000"/>
              <a:buNone/>
            </a:pPr>
            <a:r>
              <a:rPr lang="en-US" sz="16900" b="1"/>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3"/>
        <p:cNvGrpSpPr/>
        <p:nvPr/>
      </p:nvGrpSpPr>
      <p:grpSpPr>
        <a:xfrm>
          <a:off x="0" y="0"/>
          <a:ext cx="0" cy="0"/>
          <a:chOff x="0" y="0"/>
          <a:chExt cx="0" cy="0"/>
        </a:xfrm>
      </p:grpSpPr>
      <p:grpSp>
        <p:nvGrpSpPr>
          <p:cNvPr id="274" name="Google Shape;274;p20"/>
          <p:cNvGrpSpPr/>
          <p:nvPr/>
        </p:nvGrpSpPr>
        <p:grpSpPr>
          <a:xfrm>
            <a:off x="0" y="-1"/>
            <a:ext cx="12192003" cy="6858001"/>
            <a:chOff x="0" y="-1"/>
            <a:chExt cx="12192003" cy="6858001"/>
          </a:xfrm>
        </p:grpSpPr>
        <p:sp>
          <p:nvSpPr>
            <p:cNvPr id="275" name="Google Shape;275;p20"/>
            <p:cNvSpPr/>
            <p:nvPr/>
          </p:nvSpPr>
          <p:spPr>
            <a:xfrm>
              <a:off x="1" y="-1"/>
              <a:ext cx="12192000" cy="6858000"/>
            </a:xfrm>
            <a:prstGeom prst="rect">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pic>
          <p:nvPicPr>
            <p:cNvPr id="276" name="Google Shape;276;p20"/>
            <p:cNvPicPr preferRelativeResize="0"/>
            <p:nvPr/>
          </p:nvPicPr>
          <p:blipFill rotWithShape="1">
            <a:blip r:embed="rId4">
              <a:alphaModFix amt="30000"/>
            </a:blip>
            <a:srcRect/>
            <a:stretch/>
          </p:blipFill>
          <p:spPr>
            <a:xfrm>
              <a:off x="0" y="-1"/>
              <a:ext cx="12192003" cy="6858001"/>
            </a:xfrm>
            <a:prstGeom prst="rect">
              <a:avLst/>
            </a:prstGeom>
            <a:noFill/>
            <a:ln>
              <a:noFill/>
            </a:ln>
          </p:spPr>
        </p:pic>
      </p:grpSp>
      <p:sp>
        <p:nvSpPr>
          <p:cNvPr id="277" name="Google Shape;277;p20"/>
          <p:cNvSpPr txBox="1">
            <a:spLocks noGrp="1"/>
          </p:cNvSpPr>
          <p:nvPr>
            <p:ph type="title"/>
          </p:nvPr>
        </p:nvSpPr>
        <p:spPr>
          <a:xfrm>
            <a:off x="7170352" y="131025"/>
            <a:ext cx="3084891" cy="14785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Twentieth Century"/>
              <a:buNone/>
            </a:pPr>
            <a:r>
              <a:rPr lang="en-US" sz="3200" b="1" dirty="0"/>
              <a:t>AGENDA</a:t>
            </a:r>
            <a:endParaRPr b="1" dirty="0"/>
          </a:p>
        </p:txBody>
      </p:sp>
      <p:pic>
        <p:nvPicPr>
          <p:cNvPr id="278" name="Google Shape;278;p20" descr="circuit board"/>
          <p:cNvPicPr preferRelativeResize="0"/>
          <p:nvPr/>
        </p:nvPicPr>
        <p:blipFill rotWithShape="1">
          <a:blip r:embed="rId5">
            <a:alphaModFix/>
          </a:blip>
          <a:srcRect l="7131" r="14064"/>
          <a:stretch/>
        </p:blipFill>
        <p:spPr>
          <a:xfrm flipH="1">
            <a:off x="-5598" y="10"/>
            <a:ext cx="6823525" cy="6857990"/>
          </a:xfrm>
          <a:prstGeom prst="rect">
            <a:avLst/>
          </a:prstGeom>
          <a:noFill/>
          <a:ln>
            <a:noFill/>
          </a:ln>
        </p:spPr>
      </p:pic>
      <p:grpSp>
        <p:nvGrpSpPr>
          <p:cNvPr id="279" name="Google Shape;279;p20"/>
          <p:cNvGrpSpPr/>
          <p:nvPr/>
        </p:nvGrpSpPr>
        <p:grpSpPr>
          <a:xfrm>
            <a:off x="0" y="0"/>
            <a:ext cx="2305051" cy="6858001"/>
            <a:chOff x="0" y="0"/>
            <a:chExt cx="2305051" cy="6858001"/>
          </a:xfrm>
        </p:grpSpPr>
        <p:sp>
          <p:nvSpPr>
            <p:cNvPr id="280" name="Google Shape;280;p20"/>
            <p:cNvSpPr/>
            <p:nvPr/>
          </p:nvSpPr>
          <p:spPr>
            <a:xfrm>
              <a:off x="1209675" y="4763"/>
              <a:ext cx="23813" cy="2181225"/>
            </a:xfrm>
            <a:prstGeom prst="rect">
              <a:avLst/>
            </a:pr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81" name="Google Shape;281;p20"/>
            <p:cNvSpPr/>
            <p:nvPr/>
          </p:nvSpPr>
          <p:spPr>
            <a:xfrm>
              <a:off x="1128713" y="21764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82" name="Google Shape;282;p20"/>
            <p:cNvSpPr/>
            <p:nvPr/>
          </p:nvSpPr>
          <p:spPr>
            <a:xfrm>
              <a:off x="1123950" y="4021138"/>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83" name="Google Shape;283;p20"/>
            <p:cNvSpPr/>
            <p:nvPr/>
          </p:nvSpPr>
          <p:spPr>
            <a:xfrm>
              <a:off x="414338" y="9525"/>
              <a:ext cx="28575" cy="4481513"/>
            </a:xfrm>
            <a:prstGeom prst="rect">
              <a:avLst/>
            </a:pr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84" name="Google Shape;284;p20"/>
            <p:cNvSpPr/>
            <p:nvPr/>
          </p:nvSpPr>
          <p:spPr>
            <a:xfrm>
              <a:off x="333375"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85" name="Google Shape;285;p20"/>
            <p:cNvSpPr/>
            <p:nvPr/>
          </p:nvSpPr>
          <p:spPr>
            <a:xfrm>
              <a:off x="190500" y="9525"/>
              <a:ext cx="152400" cy="908050"/>
            </a:xfrm>
            <a:custGeom>
              <a:avLst/>
              <a:gdLst/>
              <a:ahLst/>
              <a:cxnLst/>
              <a:rect l="l" t="t" r="r" b="b"/>
              <a:pathLst>
                <a:path w="96" h="572" extrusionOk="0">
                  <a:moveTo>
                    <a:pt x="15" y="572"/>
                  </a:moveTo>
                  <a:lnTo>
                    <a:pt x="0" y="566"/>
                  </a:lnTo>
                  <a:lnTo>
                    <a:pt x="81" y="380"/>
                  </a:lnTo>
                  <a:lnTo>
                    <a:pt x="81" y="0"/>
                  </a:lnTo>
                  <a:lnTo>
                    <a:pt x="96" y="0"/>
                  </a:lnTo>
                  <a:lnTo>
                    <a:pt x="96" y="383"/>
                  </a:lnTo>
                  <a:lnTo>
                    <a:pt x="15" y="572"/>
                  </a:ln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86" name="Google Shape;286;p20"/>
            <p:cNvSpPr/>
            <p:nvPr/>
          </p:nvSpPr>
          <p:spPr>
            <a:xfrm>
              <a:off x="1290638" y="14288"/>
              <a:ext cx="376238" cy="1801813"/>
            </a:xfrm>
            <a:custGeom>
              <a:avLst/>
              <a:gdLst/>
              <a:ahLst/>
              <a:cxnLst/>
              <a:rect l="l" t="t" r="r" b="b"/>
              <a:pathLst>
                <a:path w="237" h="1135" extrusionOk="0">
                  <a:moveTo>
                    <a:pt x="222" y="1135"/>
                  </a:moveTo>
                  <a:lnTo>
                    <a:pt x="0" y="620"/>
                  </a:lnTo>
                  <a:lnTo>
                    <a:pt x="0" y="0"/>
                  </a:lnTo>
                  <a:lnTo>
                    <a:pt x="18" y="0"/>
                  </a:lnTo>
                  <a:lnTo>
                    <a:pt x="18" y="617"/>
                  </a:lnTo>
                  <a:lnTo>
                    <a:pt x="237" y="1129"/>
                  </a:lnTo>
                  <a:lnTo>
                    <a:pt x="222" y="1135"/>
                  </a:ln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87" name="Google Shape;287;p20"/>
            <p:cNvSpPr/>
            <p:nvPr/>
          </p:nvSpPr>
          <p:spPr>
            <a:xfrm>
              <a:off x="1600200" y="180181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88" name="Google Shape;288;p20"/>
            <p:cNvSpPr/>
            <p:nvPr/>
          </p:nvSpPr>
          <p:spPr>
            <a:xfrm>
              <a:off x="1381125" y="9525"/>
              <a:ext cx="371475" cy="1425575"/>
            </a:xfrm>
            <a:custGeom>
              <a:avLst/>
              <a:gdLst/>
              <a:ahLst/>
              <a:cxnLst/>
              <a:rect l="l" t="t" r="r" b="b"/>
              <a:pathLst>
                <a:path w="234" h="898" extrusionOk="0">
                  <a:moveTo>
                    <a:pt x="219" y="898"/>
                  </a:moveTo>
                  <a:lnTo>
                    <a:pt x="0" y="383"/>
                  </a:lnTo>
                  <a:lnTo>
                    <a:pt x="0" y="0"/>
                  </a:lnTo>
                  <a:lnTo>
                    <a:pt x="15" y="0"/>
                  </a:lnTo>
                  <a:lnTo>
                    <a:pt x="15" y="380"/>
                  </a:lnTo>
                  <a:lnTo>
                    <a:pt x="234" y="892"/>
                  </a:lnTo>
                  <a:lnTo>
                    <a:pt x="219" y="898"/>
                  </a:ln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89" name="Google Shape;289;p20"/>
            <p:cNvSpPr/>
            <p:nvPr/>
          </p:nvSpPr>
          <p:spPr>
            <a:xfrm>
              <a:off x="1643063" y="0"/>
              <a:ext cx="152400" cy="912813"/>
            </a:xfrm>
            <a:custGeom>
              <a:avLst/>
              <a:gdLst/>
              <a:ahLst/>
              <a:cxnLst/>
              <a:rect l="l" t="t" r="r" b="b"/>
              <a:pathLst>
                <a:path w="96" h="575" extrusionOk="0">
                  <a:moveTo>
                    <a:pt x="96" y="575"/>
                  </a:moveTo>
                  <a:lnTo>
                    <a:pt x="78" y="575"/>
                  </a:lnTo>
                  <a:lnTo>
                    <a:pt x="78" y="192"/>
                  </a:lnTo>
                  <a:lnTo>
                    <a:pt x="0" y="6"/>
                  </a:lnTo>
                  <a:lnTo>
                    <a:pt x="15" y="0"/>
                  </a:lnTo>
                  <a:lnTo>
                    <a:pt x="96" y="189"/>
                  </a:lnTo>
                  <a:lnTo>
                    <a:pt x="96" y="575"/>
                  </a:ln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90" name="Google Shape;290;p20"/>
            <p:cNvSpPr/>
            <p:nvPr/>
          </p:nvSpPr>
          <p:spPr>
            <a:xfrm>
              <a:off x="1685925" y="14208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91" name="Google Shape;291;p20"/>
            <p:cNvSpPr/>
            <p:nvPr/>
          </p:nvSpPr>
          <p:spPr>
            <a:xfrm>
              <a:off x="168592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92" name="Google Shape;292;p20"/>
            <p:cNvSpPr/>
            <p:nvPr/>
          </p:nvSpPr>
          <p:spPr>
            <a:xfrm>
              <a:off x="1743075" y="4763"/>
              <a:ext cx="419100" cy="522288"/>
            </a:xfrm>
            <a:custGeom>
              <a:avLst/>
              <a:gdLst/>
              <a:ahLst/>
              <a:cxnLst/>
              <a:rect l="l" t="t" r="r" b="b"/>
              <a:pathLst>
                <a:path w="264" h="329" extrusionOk="0">
                  <a:moveTo>
                    <a:pt x="252" y="329"/>
                  </a:moveTo>
                  <a:lnTo>
                    <a:pt x="45" y="120"/>
                  </a:lnTo>
                  <a:lnTo>
                    <a:pt x="0" y="6"/>
                  </a:lnTo>
                  <a:lnTo>
                    <a:pt x="15" y="0"/>
                  </a:lnTo>
                  <a:lnTo>
                    <a:pt x="60" y="111"/>
                  </a:lnTo>
                  <a:lnTo>
                    <a:pt x="264" y="317"/>
                  </a:lnTo>
                  <a:lnTo>
                    <a:pt x="252" y="329"/>
                  </a:ln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93" name="Google Shape;293;p20"/>
            <p:cNvSpPr/>
            <p:nvPr/>
          </p:nvSpPr>
          <p:spPr>
            <a:xfrm>
              <a:off x="2119313" y="488950"/>
              <a:ext cx="161925" cy="147638"/>
            </a:xfrm>
            <a:custGeom>
              <a:avLst/>
              <a:gdLst/>
              <a:ahLst/>
              <a:cxnLst/>
              <a:rect l="l" t="t" r="r" b="b"/>
              <a:pathLst>
                <a:path w="34" h="31" extrusionOk="0">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94" name="Google Shape;294;p20"/>
            <p:cNvSpPr/>
            <p:nvPr/>
          </p:nvSpPr>
          <p:spPr>
            <a:xfrm>
              <a:off x="952500" y="4763"/>
              <a:ext cx="152400" cy="908050"/>
            </a:xfrm>
            <a:custGeom>
              <a:avLst/>
              <a:gdLst/>
              <a:ahLst/>
              <a:cxnLst/>
              <a:rect l="l" t="t" r="r" b="b"/>
              <a:pathLst>
                <a:path w="96" h="572" extrusionOk="0">
                  <a:moveTo>
                    <a:pt x="15" y="572"/>
                  </a:moveTo>
                  <a:lnTo>
                    <a:pt x="0" y="572"/>
                  </a:lnTo>
                  <a:lnTo>
                    <a:pt x="0" y="189"/>
                  </a:lnTo>
                  <a:lnTo>
                    <a:pt x="81" y="0"/>
                  </a:lnTo>
                  <a:lnTo>
                    <a:pt x="96" y="6"/>
                  </a:lnTo>
                  <a:lnTo>
                    <a:pt x="15" y="192"/>
                  </a:lnTo>
                  <a:lnTo>
                    <a:pt x="15" y="572"/>
                  </a:ln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95" name="Google Shape;295;p20"/>
            <p:cNvSpPr/>
            <p:nvPr/>
          </p:nvSpPr>
          <p:spPr>
            <a:xfrm>
              <a:off x="8667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96" name="Google Shape;296;p20"/>
            <p:cNvSpPr/>
            <p:nvPr/>
          </p:nvSpPr>
          <p:spPr>
            <a:xfrm>
              <a:off x="890588" y="155416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97" name="Google Shape;297;p20"/>
            <p:cNvSpPr/>
            <p:nvPr/>
          </p:nvSpPr>
          <p:spPr>
            <a:xfrm>
              <a:off x="738188" y="5622925"/>
              <a:ext cx="338138" cy="1216025"/>
            </a:xfrm>
            <a:custGeom>
              <a:avLst/>
              <a:gdLst/>
              <a:ahLst/>
              <a:cxnLst/>
              <a:rect l="l" t="t" r="r" b="b"/>
              <a:pathLst>
                <a:path w="213" h="766" extrusionOk="0">
                  <a:moveTo>
                    <a:pt x="213" y="766"/>
                  </a:moveTo>
                  <a:lnTo>
                    <a:pt x="195" y="766"/>
                  </a:lnTo>
                  <a:lnTo>
                    <a:pt x="195" y="464"/>
                  </a:lnTo>
                  <a:lnTo>
                    <a:pt x="0" y="6"/>
                  </a:lnTo>
                  <a:lnTo>
                    <a:pt x="12" y="0"/>
                  </a:lnTo>
                  <a:lnTo>
                    <a:pt x="213" y="461"/>
                  </a:lnTo>
                  <a:lnTo>
                    <a:pt x="213" y="766"/>
                  </a:ln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98" name="Google Shape;298;p20"/>
            <p:cNvSpPr/>
            <p:nvPr/>
          </p:nvSpPr>
          <p:spPr>
            <a:xfrm>
              <a:off x="647700" y="5480050"/>
              <a:ext cx="157163" cy="157163"/>
            </a:xfrm>
            <a:custGeom>
              <a:avLst/>
              <a:gdLst/>
              <a:ahLst/>
              <a:cxnLst/>
              <a:rect l="l" t="t" r="r" b="b"/>
              <a:pathLst>
                <a:path w="33" h="33" extrusionOk="0">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299" name="Google Shape;299;p20"/>
            <p:cNvSpPr/>
            <p:nvPr/>
          </p:nvSpPr>
          <p:spPr>
            <a:xfrm>
              <a:off x="66675" y="9032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00" name="Google Shape;300;p20"/>
            <p:cNvSpPr/>
            <p:nvPr/>
          </p:nvSpPr>
          <p:spPr>
            <a:xfrm>
              <a:off x="0" y="3897313"/>
              <a:ext cx="133350" cy="266700"/>
            </a:xfrm>
            <a:custGeom>
              <a:avLst/>
              <a:gdLst/>
              <a:ahLst/>
              <a:cxnLst/>
              <a:rect l="l" t="t" r="r" b="b"/>
              <a:pathLst>
                <a:path w="84" h="168" extrusionOk="0">
                  <a:moveTo>
                    <a:pt x="69" y="168"/>
                  </a:moveTo>
                  <a:lnTo>
                    <a:pt x="0" y="6"/>
                  </a:lnTo>
                  <a:lnTo>
                    <a:pt x="12" y="0"/>
                  </a:lnTo>
                  <a:lnTo>
                    <a:pt x="84" y="162"/>
                  </a:lnTo>
                  <a:lnTo>
                    <a:pt x="69" y="168"/>
                  </a:ln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01" name="Google Shape;301;p20"/>
            <p:cNvSpPr/>
            <p:nvPr/>
          </p:nvSpPr>
          <p:spPr>
            <a:xfrm>
              <a:off x="66675" y="414972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02" name="Google Shape;302;p20"/>
            <p:cNvSpPr/>
            <p:nvPr/>
          </p:nvSpPr>
          <p:spPr>
            <a:xfrm>
              <a:off x="0" y="1644650"/>
              <a:ext cx="133350" cy="269875"/>
            </a:xfrm>
            <a:custGeom>
              <a:avLst/>
              <a:gdLst/>
              <a:ahLst/>
              <a:cxnLst/>
              <a:rect l="l" t="t" r="r" b="b"/>
              <a:pathLst>
                <a:path w="84" h="170" extrusionOk="0">
                  <a:moveTo>
                    <a:pt x="12" y="170"/>
                  </a:moveTo>
                  <a:lnTo>
                    <a:pt x="0" y="164"/>
                  </a:lnTo>
                  <a:lnTo>
                    <a:pt x="69" y="0"/>
                  </a:lnTo>
                  <a:lnTo>
                    <a:pt x="84" y="6"/>
                  </a:lnTo>
                  <a:lnTo>
                    <a:pt x="12" y="170"/>
                  </a:ln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03" name="Google Shape;303;p20"/>
            <p:cNvSpPr/>
            <p:nvPr/>
          </p:nvSpPr>
          <p:spPr>
            <a:xfrm>
              <a:off x="66675" y="146843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04" name="Google Shape;304;p20"/>
            <p:cNvSpPr/>
            <p:nvPr/>
          </p:nvSpPr>
          <p:spPr>
            <a:xfrm>
              <a:off x="695325" y="4763"/>
              <a:ext cx="309563" cy="1558925"/>
            </a:xfrm>
            <a:custGeom>
              <a:avLst/>
              <a:gdLst/>
              <a:ahLst/>
              <a:cxnLst/>
              <a:rect l="l" t="t" r="r" b="b"/>
              <a:pathLst>
                <a:path w="195" h="982" extrusionOk="0">
                  <a:moveTo>
                    <a:pt x="195" y="982"/>
                  </a:moveTo>
                  <a:lnTo>
                    <a:pt x="177" y="982"/>
                  </a:lnTo>
                  <a:lnTo>
                    <a:pt x="177" y="805"/>
                  </a:lnTo>
                  <a:lnTo>
                    <a:pt x="0" y="629"/>
                  </a:lnTo>
                  <a:lnTo>
                    <a:pt x="0" y="0"/>
                  </a:lnTo>
                  <a:lnTo>
                    <a:pt x="18" y="0"/>
                  </a:lnTo>
                  <a:lnTo>
                    <a:pt x="18" y="623"/>
                  </a:lnTo>
                  <a:lnTo>
                    <a:pt x="195" y="796"/>
                  </a:lnTo>
                  <a:lnTo>
                    <a:pt x="195" y="982"/>
                  </a:ln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05" name="Google Shape;305;p20"/>
            <p:cNvSpPr/>
            <p:nvPr/>
          </p:nvSpPr>
          <p:spPr>
            <a:xfrm>
              <a:off x="57150" y="48815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06" name="Google Shape;306;p20"/>
            <p:cNvSpPr/>
            <p:nvPr/>
          </p:nvSpPr>
          <p:spPr>
            <a:xfrm>
              <a:off x="138113" y="5060950"/>
              <a:ext cx="304800" cy="1778000"/>
            </a:xfrm>
            <a:custGeom>
              <a:avLst/>
              <a:gdLst/>
              <a:ahLst/>
              <a:cxnLst/>
              <a:rect l="l" t="t" r="r" b="b"/>
              <a:pathLst>
                <a:path w="192" h="1120" extrusionOk="0">
                  <a:moveTo>
                    <a:pt x="192" y="1120"/>
                  </a:moveTo>
                  <a:lnTo>
                    <a:pt x="177" y="1120"/>
                  </a:lnTo>
                  <a:lnTo>
                    <a:pt x="177" y="360"/>
                  </a:lnTo>
                  <a:lnTo>
                    <a:pt x="0" y="183"/>
                  </a:lnTo>
                  <a:lnTo>
                    <a:pt x="0" y="0"/>
                  </a:lnTo>
                  <a:lnTo>
                    <a:pt x="15" y="0"/>
                  </a:lnTo>
                  <a:lnTo>
                    <a:pt x="15" y="177"/>
                  </a:lnTo>
                  <a:lnTo>
                    <a:pt x="192" y="354"/>
                  </a:lnTo>
                  <a:lnTo>
                    <a:pt x="192" y="1120"/>
                  </a:ln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07" name="Google Shape;307;p20"/>
            <p:cNvSpPr/>
            <p:nvPr/>
          </p:nvSpPr>
          <p:spPr>
            <a:xfrm>
              <a:off x="561975"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08" name="Google Shape;308;p20"/>
            <p:cNvSpPr/>
            <p:nvPr/>
          </p:nvSpPr>
          <p:spPr>
            <a:xfrm>
              <a:off x="642938" y="6610350"/>
              <a:ext cx="23813" cy="242888"/>
            </a:xfrm>
            <a:prstGeom prst="rect">
              <a:avLst/>
            </a:pr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09" name="Google Shape;309;p20"/>
            <p:cNvSpPr/>
            <p:nvPr/>
          </p:nvSpPr>
          <p:spPr>
            <a:xfrm>
              <a:off x="76200" y="6430963"/>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10" name="Google Shape;310;p20"/>
            <p:cNvSpPr/>
            <p:nvPr/>
          </p:nvSpPr>
          <p:spPr>
            <a:xfrm>
              <a:off x="0" y="5978525"/>
              <a:ext cx="190500" cy="461963"/>
            </a:xfrm>
            <a:custGeom>
              <a:avLst/>
              <a:gdLst/>
              <a:ahLst/>
              <a:cxnLst/>
              <a:rect l="l" t="t" r="r" b="b"/>
              <a:pathLst>
                <a:path w="120" h="291" extrusionOk="0">
                  <a:moveTo>
                    <a:pt x="120" y="291"/>
                  </a:moveTo>
                  <a:lnTo>
                    <a:pt x="105" y="291"/>
                  </a:lnTo>
                  <a:lnTo>
                    <a:pt x="105" y="114"/>
                  </a:lnTo>
                  <a:lnTo>
                    <a:pt x="0" y="9"/>
                  </a:lnTo>
                  <a:lnTo>
                    <a:pt x="12" y="0"/>
                  </a:lnTo>
                  <a:lnTo>
                    <a:pt x="120" y="108"/>
                  </a:lnTo>
                  <a:lnTo>
                    <a:pt x="120" y="291"/>
                  </a:ln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11" name="Google Shape;311;p20"/>
            <p:cNvSpPr/>
            <p:nvPr/>
          </p:nvSpPr>
          <p:spPr>
            <a:xfrm>
              <a:off x="1014413" y="1801813"/>
              <a:ext cx="214313" cy="755650"/>
            </a:xfrm>
            <a:custGeom>
              <a:avLst/>
              <a:gdLst/>
              <a:ahLst/>
              <a:cxnLst/>
              <a:rect l="l" t="t" r="r" b="b"/>
              <a:pathLst>
                <a:path w="135" h="476" extrusionOk="0">
                  <a:moveTo>
                    <a:pt x="12" y="476"/>
                  </a:moveTo>
                  <a:lnTo>
                    <a:pt x="0" y="476"/>
                  </a:lnTo>
                  <a:lnTo>
                    <a:pt x="0" y="128"/>
                  </a:lnTo>
                  <a:lnTo>
                    <a:pt x="126" y="0"/>
                  </a:lnTo>
                  <a:lnTo>
                    <a:pt x="135" y="9"/>
                  </a:lnTo>
                  <a:lnTo>
                    <a:pt x="12" y="131"/>
                  </a:lnTo>
                  <a:lnTo>
                    <a:pt x="12" y="476"/>
                  </a:ln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12" name="Google Shape;312;p20"/>
            <p:cNvSpPr/>
            <p:nvPr/>
          </p:nvSpPr>
          <p:spPr>
            <a:xfrm>
              <a:off x="938213" y="2547938"/>
              <a:ext cx="166688" cy="160338"/>
            </a:xfrm>
            <a:custGeom>
              <a:avLst/>
              <a:gdLst/>
              <a:ahLst/>
              <a:cxnLst/>
              <a:rect l="l" t="t" r="r" b="b"/>
              <a:pathLst>
                <a:path w="35" h="34" extrusionOk="0">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13" name="Google Shape;313;p20"/>
            <p:cNvSpPr/>
            <p:nvPr/>
          </p:nvSpPr>
          <p:spPr>
            <a:xfrm>
              <a:off x="595313" y="4763"/>
              <a:ext cx="638175" cy="4025900"/>
            </a:xfrm>
            <a:custGeom>
              <a:avLst/>
              <a:gdLst/>
              <a:ahLst/>
              <a:cxnLst/>
              <a:rect l="l" t="t" r="r" b="b"/>
              <a:pathLst>
                <a:path w="402" h="2536" extrusionOk="0">
                  <a:moveTo>
                    <a:pt x="402" y="2536"/>
                  </a:moveTo>
                  <a:lnTo>
                    <a:pt x="387" y="2536"/>
                  </a:lnTo>
                  <a:lnTo>
                    <a:pt x="387" y="2311"/>
                  </a:lnTo>
                  <a:lnTo>
                    <a:pt x="0" y="1925"/>
                  </a:lnTo>
                  <a:lnTo>
                    <a:pt x="0" y="0"/>
                  </a:lnTo>
                  <a:lnTo>
                    <a:pt x="15" y="0"/>
                  </a:lnTo>
                  <a:lnTo>
                    <a:pt x="15" y="1916"/>
                  </a:lnTo>
                  <a:lnTo>
                    <a:pt x="402" y="2302"/>
                  </a:lnTo>
                  <a:lnTo>
                    <a:pt x="402" y="2536"/>
                  </a:ln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14" name="Google Shape;314;p20"/>
            <p:cNvSpPr/>
            <p:nvPr/>
          </p:nvSpPr>
          <p:spPr>
            <a:xfrm>
              <a:off x="1223963" y="1382713"/>
              <a:ext cx="142875" cy="476250"/>
            </a:xfrm>
            <a:custGeom>
              <a:avLst/>
              <a:gdLst/>
              <a:ahLst/>
              <a:cxnLst/>
              <a:rect l="l" t="t" r="r" b="b"/>
              <a:pathLst>
                <a:path w="90" h="300" extrusionOk="0">
                  <a:moveTo>
                    <a:pt x="90" y="300"/>
                  </a:moveTo>
                  <a:lnTo>
                    <a:pt x="78" y="300"/>
                  </a:lnTo>
                  <a:lnTo>
                    <a:pt x="78" y="84"/>
                  </a:lnTo>
                  <a:lnTo>
                    <a:pt x="0" y="9"/>
                  </a:lnTo>
                  <a:lnTo>
                    <a:pt x="9" y="0"/>
                  </a:lnTo>
                  <a:lnTo>
                    <a:pt x="90" y="81"/>
                  </a:lnTo>
                  <a:lnTo>
                    <a:pt x="90" y="300"/>
                  </a:ln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15" name="Google Shape;315;p20"/>
            <p:cNvSpPr/>
            <p:nvPr/>
          </p:nvSpPr>
          <p:spPr>
            <a:xfrm>
              <a:off x="1300163" y="1849438"/>
              <a:ext cx="109538" cy="107950"/>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16" name="Google Shape;316;p20"/>
            <p:cNvSpPr/>
            <p:nvPr/>
          </p:nvSpPr>
          <p:spPr>
            <a:xfrm>
              <a:off x="280988" y="3417888"/>
              <a:ext cx="142875" cy="474663"/>
            </a:xfrm>
            <a:custGeom>
              <a:avLst/>
              <a:gdLst/>
              <a:ahLst/>
              <a:cxnLst/>
              <a:rect l="l" t="t" r="r" b="b"/>
              <a:pathLst>
                <a:path w="90" h="299" extrusionOk="0">
                  <a:moveTo>
                    <a:pt x="12" y="299"/>
                  </a:moveTo>
                  <a:lnTo>
                    <a:pt x="0" y="299"/>
                  </a:lnTo>
                  <a:lnTo>
                    <a:pt x="0" y="80"/>
                  </a:lnTo>
                  <a:lnTo>
                    <a:pt x="81" y="0"/>
                  </a:lnTo>
                  <a:lnTo>
                    <a:pt x="90" y="8"/>
                  </a:lnTo>
                  <a:lnTo>
                    <a:pt x="12" y="83"/>
                  </a:lnTo>
                  <a:lnTo>
                    <a:pt x="12" y="299"/>
                  </a:ln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17" name="Google Shape;317;p20"/>
            <p:cNvSpPr/>
            <p:nvPr/>
          </p:nvSpPr>
          <p:spPr>
            <a:xfrm>
              <a:off x="238125" y="3883025"/>
              <a:ext cx="109538" cy="109538"/>
            </a:xfrm>
            <a:custGeom>
              <a:avLst/>
              <a:gdLst/>
              <a:ahLst/>
              <a:cxnLst/>
              <a:rect l="l" t="t" r="r" b="b"/>
              <a:pathLst>
                <a:path w="23" h="23" extrusionOk="0">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18" name="Google Shape;318;p20"/>
            <p:cNvSpPr/>
            <p:nvPr/>
          </p:nvSpPr>
          <p:spPr>
            <a:xfrm>
              <a:off x="4763" y="2166938"/>
              <a:ext cx="114300" cy="452438"/>
            </a:xfrm>
            <a:custGeom>
              <a:avLst/>
              <a:gdLst/>
              <a:ahLst/>
              <a:cxnLst/>
              <a:rect l="l" t="t" r="r" b="b"/>
              <a:pathLst>
                <a:path w="72" h="285" extrusionOk="0">
                  <a:moveTo>
                    <a:pt x="6" y="285"/>
                  </a:moveTo>
                  <a:lnTo>
                    <a:pt x="0" y="276"/>
                  </a:lnTo>
                  <a:lnTo>
                    <a:pt x="60" y="216"/>
                  </a:lnTo>
                  <a:lnTo>
                    <a:pt x="60" y="0"/>
                  </a:lnTo>
                  <a:lnTo>
                    <a:pt x="72" y="0"/>
                  </a:lnTo>
                  <a:lnTo>
                    <a:pt x="72" y="222"/>
                  </a:lnTo>
                  <a:lnTo>
                    <a:pt x="6" y="285"/>
                  </a:ln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19" name="Google Shape;319;p20"/>
            <p:cNvSpPr/>
            <p:nvPr/>
          </p:nvSpPr>
          <p:spPr>
            <a:xfrm>
              <a:off x="52388" y="2066925"/>
              <a:ext cx="109538" cy="109538"/>
            </a:xfrm>
            <a:custGeom>
              <a:avLst/>
              <a:gdLst/>
              <a:ahLst/>
              <a:cxnLst/>
              <a:rect l="l" t="t" r="r" b="b"/>
              <a:pathLst>
                <a:path w="23" h="23" extrusionOk="0">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20" name="Google Shape;320;p20"/>
            <p:cNvSpPr/>
            <p:nvPr/>
          </p:nvSpPr>
          <p:spPr>
            <a:xfrm>
              <a:off x="1228725" y="4662488"/>
              <a:ext cx="23813" cy="2181225"/>
            </a:xfrm>
            <a:prstGeom prst="rect">
              <a:avLst/>
            </a:pr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21" name="Google Shape;321;p20"/>
            <p:cNvSpPr/>
            <p:nvPr/>
          </p:nvSpPr>
          <p:spPr>
            <a:xfrm>
              <a:off x="1319213" y="5041900"/>
              <a:ext cx="371475" cy="1801813"/>
            </a:xfrm>
            <a:custGeom>
              <a:avLst/>
              <a:gdLst/>
              <a:ahLst/>
              <a:cxnLst/>
              <a:rect l="l" t="t" r="r" b="b"/>
              <a:pathLst>
                <a:path w="234" h="1135" extrusionOk="0">
                  <a:moveTo>
                    <a:pt x="15" y="1135"/>
                  </a:moveTo>
                  <a:lnTo>
                    <a:pt x="0" y="1135"/>
                  </a:lnTo>
                  <a:lnTo>
                    <a:pt x="0" y="515"/>
                  </a:lnTo>
                  <a:lnTo>
                    <a:pt x="0" y="512"/>
                  </a:lnTo>
                  <a:lnTo>
                    <a:pt x="219" y="0"/>
                  </a:lnTo>
                  <a:lnTo>
                    <a:pt x="234" y="6"/>
                  </a:lnTo>
                  <a:lnTo>
                    <a:pt x="15" y="518"/>
                  </a:lnTo>
                  <a:lnTo>
                    <a:pt x="15" y="1135"/>
                  </a:ln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22" name="Google Shape;322;p20"/>
            <p:cNvSpPr/>
            <p:nvPr/>
          </p:nvSpPr>
          <p:spPr>
            <a:xfrm>
              <a:off x="1147763" y="44815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23" name="Google Shape;323;p20"/>
            <p:cNvSpPr/>
            <p:nvPr/>
          </p:nvSpPr>
          <p:spPr>
            <a:xfrm>
              <a:off x="819150" y="3983038"/>
              <a:ext cx="347663" cy="2860675"/>
            </a:xfrm>
            <a:custGeom>
              <a:avLst/>
              <a:gdLst/>
              <a:ahLst/>
              <a:cxnLst/>
              <a:rect l="l" t="t" r="r" b="b"/>
              <a:pathLst>
                <a:path w="219" h="1802" extrusionOk="0">
                  <a:moveTo>
                    <a:pt x="219" y="1802"/>
                  </a:moveTo>
                  <a:lnTo>
                    <a:pt x="201" y="1802"/>
                  </a:lnTo>
                  <a:lnTo>
                    <a:pt x="201" y="1185"/>
                  </a:lnTo>
                  <a:lnTo>
                    <a:pt x="0" y="3"/>
                  </a:lnTo>
                  <a:lnTo>
                    <a:pt x="15" y="0"/>
                  </a:lnTo>
                  <a:lnTo>
                    <a:pt x="219" y="1185"/>
                  </a:lnTo>
                  <a:lnTo>
                    <a:pt x="219" y="1802"/>
                  </a:ln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24" name="Google Shape;324;p20"/>
            <p:cNvSpPr/>
            <p:nvPr/>
          </p:nvSpPr>
          <p:spPr>
            <a:xfrm>
              <a:off x="728663" y="3806825"/>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25" name="Google Shape;325;p20"/>
            <p:cNvSpPr/>
            <p:nvPr/>
          </p:nvSpPr>
          <p:spPr>
            <a:xfrm>
              <a:off x="1624013" y="4867275"/>
              <a:ext cx="190500" cy="188913"/>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26" name="Google Shape;326;p20"/>
            <p:cNvSpPr/>
            <p:nvPr/>
          </p:nvSpPr>
          <p:spPr>
            <a:xfrm>
              <a:off x="1404938" y="5422900"/>
              <a:ext cx="371475" cy="1425575"/>
            </a:xfrm>
            <a:custGeom>
              <a:avLst/>
              <a:gdLst/>
              <a:ahLst/>
              <a:cxnLst/>
              <a:rect l="l" t="t" r="r" b="b"/>
              <a:pathLst>
                <a:path w="234" h="898" extrusionOk="0">
                  <a:moveTo>
                    <a:pt x="18" y="898"/>
                  </a:moveTo>
                  <a:lnTo>
                    <a:pt x="0" y="898"/>
                  </a:lnTo>
                  <a:lnTo>
                    <a:pt x="0" y="515"/>
                  </a:lnTo>
                  <a:lnTo>
                    <a:pt x="0" y="512"/>
                  </a:lnTo>
                  <a:lnTo>
                    <a:pt x="222" y="0"/>
                  </a:lnTo>
                  <a:lnTo>
                    <a:pt x="234" y="6"/>
                  </a:lnTo>
                  <a:lnTo>
                    <a:pt x="18" y="518"/>
                  </a:lnTo>
                  <a:lnTo>
                    <a:pt x="18" y="898"/>
                  </a:ln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27" name="Google Shape;327;p20"/>
            <p:cNvSpPr/>
            <p:nvPr/>
          </p:nvSpPr>
          <p:spPr>
            <a:xfrm>
              <a:off x="1666875" y="5945188"/>
              <a:ext cx="152400" cy="912813"/>
            </a:xfrm>
            <a:custGeom>
              <a:avLst/>
              <a:gdLst/>
              <a:ahLst/>
              <a:cxnLst/>
              <a:rect l="l" t="t" r="r" b="b"/>
              <a:pathLst>
                <a:path w="96" h="575" extrusionOk="0">
                  <a:moveTo>
                    <a:pt x="15" y="575"/>
                  </a:moveTo>
                  <a:lnTo>
                    <a:pt x="0" y="569"/>
                  </a:lnTo>
                  <a:lnTo>
                    <a:pt x="81" y="383"/>
                  </a:lnTo>
                  <a:lnTo>
                    <a:pt x="81" y="0"/>
                  </a:lnTo>
                  <a:lnTo>
                    <a:pt x="96" y="0"/>
                  </a:lnTo>
                  <a:lnTo>
                    <a:pt x="96" y="386"/>
                  </a:lnTo>
                  <a:lnTo>
                    <a:pt x="15" y="575"/>
                  </a:ln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28" name="Google Shape;328;p20"/>
            <p:cNvSpPr/>
            <p:nvPr/>
          </p:nvSpPr>
          <p:spPr>
            <a:xfrm>
              <a:off x="1709738" y="5246688"/>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29" name="Google Shape;329;p20"/>
            <p:cNvSpPr/>
            <p:nvPr/>
          </p:nvSpPr>
          <p:spPr>
            <a:xfrm>
              <a:off x="1709738" y="5764213"/>
              <a:ext cx="190500" cy="190500"/>
            </a:xfrm>
            <a:custGeom>
              <a:avLst/>
              <a:gdLst/>
              <a:ahLst/>
              <a:cxnLst/>
              <a:rect l="l" t="t" r="r" b="b"/>
              <a:pathLst>
                <a:path w="40" h="40" extrusionOk="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30" name="Google Shape;330;p20"/>
            <p:cNvSpPr/>
            <p:nvPr/>
          </p:nvSpPr>
          <p:spPr>
            <a:xfrm>
              <a:off x="1766888" y="6330950"/>
              <a:ext cx="419100" cy="527050"/>
            </a:xfrm>
            <a:custGeom>
              <a:avLst/>
              <a:gdLst/>
              <a:ahLst/>
              <a:cxnLst/>
              <a:rect l="l" t="t" r="r" b="b"/>
              <a:pathLst>
                <a:path w="264" h="332" extrusionOk="0">
                  <a:moveTo>
                    <a:pt x="12" y="332"/>
                  </a:moveTo>
                  <a:lnTo>
                    <a:pt x="0" y="326"/>
                  </a:lnTo>
                  <a:lnTo>
                    <a:pt x="45" y="206"/>
                  </a:lnTo>
                  <a:lnTo>
                    <a:pt x="255" y="0"/>
                  </a:lnTo>
                  <a:lnTo>
                    <a:pt x="264" y="12"/>
                  </a:lnTo>
                  <a:lnTo>
                    <a:pt x="60" y="215"/>
                  </a:lnTo>
                  <a:lnTo>
                    <a:pt x="12" y="332"/>
                  </a:ln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31" name="Google Shape;331;p20"/>
            <p:cNvSpPr/>
            <p:nvPr/>
          </p:nvSpPr>
          <p:spPr>
            <a:xfrm>
              <a:off x="2147888" y="6221413"/>
              <a:ext cx="157163" cy="147638"/>
            </a:xfrm>
            <a:custGeom>
              <a:avLst/>
              <a:gdLst/>
              <a:ahLst/>
              <a:cxnLst/>
              <a:rect l="l" t="t" r="r" b="b"/>
              <a:pathLst>
                <a:path w="33" h="31" extrusionOk="0">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32" name="Google Shape;332;p20"/>
            <p:cNvSpPr/>
            <p:nvPr/>
          </p:nvSpPr>
          <p:spPr>
            <a:xfrm>
              <a:off x="504825" y="9525"/>
              <a:ext cx="233363" cy="5103813"/>
            </a:xfrm>
            <a:custGeom>
              <a:avLst/>
              <a:gdLst/>
              <a:ahLst/>
              <a:cxnLst/>
              <a:rect l="l" t="t" r="r" b="b"/>
              <a:pathLst>
                <a:path w="147" h="3215" extrusionOk="0">
                  <a:moveTo>
                    <a:pt x="132" y="3215"/>
                  </a:moveTo>
                  <a:lnTo>
                    <a:pt x="129" y="2754"/>
                  </a:lnTo>
                  <a:lnTo>
                    <a:pt x="0" y="1901"/>
                  </a:lnTo>
                  <a:lnTo>
                    <a:pt x="0" y="0"/>
                  </a:lnTo>
                  <a:lnTo>
                    <a:pt x="15" y="0"/>
                  </a:lnTo>
                  <a:lnTo>
                    <a:pt x="15" y="1898"/>
                  </a:lnTo>
                  <a:lnTo>
                    <a:pt x="144" y="2754"/>
                  </a:lnTo>
                  <a:lnTo>
                    <a:pt x="147" y="3215"/>
                  </a:lnTo>
                  <a:lnTo>
                    <a:pt x="132" y="3215"/>
                  </a:ln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333" name="Google Shape;333;p20"/>
            <p:cNvSpPr/>
            <p:nvPr/>
          </p:nvSpPr>
          <p:spPr>
            <a:xfrm>
              <a:off x="633413" y="5103813"/>
              <a:ext cx="185738" cy="185738"/>
            </a:xfrm>
            <a:custGeom>
              <a:avLst/>
              <a:gdLst/>
              <a:ahLst/>
              <a:cxnLst/>
              <a:rect l="l" t="t" r="r" b="b"/>
              <a:pathLst>
                <a:path w="39" h="39" extrusionOk="0">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solidFill>
              <a:schemeClr val="lt1">
                <a:alpha val="6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grpSp>
      <p:sp>
        <p:nvSpPr>
          <p:cNvPr id="335" name="Google Shape;335;p20"/>
          <p:cNvSpPr/>
          <p:nvPr/>
        </p:nvSpPr>
        <p:spPr>
          <a:xfrm>
            <a:off x="7188238" y="1649299"/>
            <a:ext cx="3614879" cy="745005"/>
          </a:xfrm>
          <a:prstGeom prst="roundRect">
            <a:avLst>
              <a:gd name="adj" fmla="val 10000"/>
            </a:avLst>
          </a:prstGeom>
          <a:solidFill>
            <a:srgbClr val="E77F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0"/>
          <p:cNvSpPr/>
          <p:nvPr/>
        </p:nvSpPr>
        <p:spPr>
          <a:xfrm>
            <a:off x="7452320" y="1812277"/>
            <a:ext cx="480148" cy="409752"/>
          </a:xfrm>
          <a:prstGeom prst="rect">
            <a:avLst/>
          </a:prstGeom>
          <a:blipFill rotWithShape="1">
            <a:blip r:embed="rId6">
              <a:alphaModFix/>
            </a:blip>
            <a:stretch>
              <a:fillRect/>
            </a:stretch>
          </a:blipFill>
          <a:ln w="15875" cap="flat" cmpd="sng">
            <a:solidFill>
              <a:schemeClr val="lt1">
                <a:alpha val="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0"/>
          <p:cNvSpPr/>
          <p:nvPr/>
        </p:nvSpPr>
        <p:spPr>
          <a:xfrm>
            <a:off x="8196549" y="1644650"/>
            <a:ext cx="2606567" cy="7450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txBox="1"/>
          <p:nvPr/>
        </p:nvSpPr>
        <p:spPr>
          <a:xfrm>
            <a:off x="8196549" y="1644650"/>
            <a:ext cx="2606567" cy="745005"/>
          </a:xfrm>
          <a:prstGeom prst="rect">
            <a:avLst/>
          </a:prstGeom>
          <a:noFill/>
          <a:ln>
            <a:noFill/>
          </a:ln>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chemeClr val="lt1"/>
              </a:buClr>
              <a:buSzPts val="2000"/>
              <a:buFont typeface="Twentieth Century"/>
              <a:buNone/>
            </a:pPr>
            <a:r>
              <a:rPr lang="en-US" sz="2000" dirty="0">
                <a:solidFill>
                  <a:schemeClr val="lt1"/>
                </a:solidFill>
                <a:latin typeface="Twentieth Century"/>
                <a:sym typeface="Twentieth Century"/>
              </a:rPr>
              <a:t>PROBLEM STATEMENT</a:t>
            </a:r>
            <a:endParaRPr lang="en-US" dirty="0"/>
          </a:p>
        </p:txBody>
      </p:sp>
      <p:sp>
        <p:nvSpPr>
          <p:cNvPr id="339" name="Google Shape;339;p20"/>
          <p:cNvSpPr/>
          <p:nvPr/>
        </p:nvSpPr>
        <p:spPr>
          <a:xfrm>
            <a:off x="7188238" y="2575907"/>
            <a:ext cx="3614879" cy="745005"/>
          </a:xfrm>
          <a:prstGeom prst="roundRect">
            <a:avLst>
              <a:gd name="adj" fmla="val 10000"/>
            </a:avLst>
          </a:prstGeom>
          <a:solidFill>
            <a:srgbClr val="DBB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0"/>
          <p:cNvSpPr/>
          <p:nvPr/>
        </p:nvSpPr>
        <p:spPr>
          <a:xfrm>
            <a:off x="7452320" y="2743533"/>
            <a:ext cx="480148" cy="409752"/>
          </a:xfrm>
          <a:prstGeom prst="rect">
            <a:avLst/>
          </a:prstGeom>
          <a:blipFill rotWithShape="1">
            <a:blip r:embed="rId7">
              <a:alphaModFix/>
            </a:blip>
            <a:stretch>
              <a:fillRect/>
            </a:stretch>
          </a:blipFill>
          <a:ln w="15875" cap="flat" cmpd="sng">
            <a:solidFill>
              <a:schemeClr val="lt1">
                <a:alpha val="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0"/>
          <p:cNvSpPr/>
          <p:nvPr/>
        </p:nvSpPr>
        <p:spPr>
          <a:xfrm>
            <a:off x="8196549" y="2575907"/>
            <a:ext cx="2606567" cy="7450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txBox="1"/>
          <p:nvPr/>
        </p:nvSpPr>
        <p:spPr>
          <a:xfrm>
            <a:off x="8196549" y="2575907"/>
            <a:ext cx="2606567" cy="745005"/>
          </a:xfrm>
          <a:prstGeom prst="rect">
            <a:avLst/>
          </a:prstGeom>
          <a:noFill/>
          <a:ln>
            <a:noFill/>
          </a:ln>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chemeClr val="lt1"/>
              </a:buClr>
              <a:buSzPts val="2000"/>
              <a:buFont typeface="Twentieth Century"/>
              <a:buNone/>
            </a:pPr>
            <a:r>
              <a:rPr lang="en-US" sz="2000" dirty="0">
                <a:solidFill>
                  <a:schemeClr val="bg1"/>
                </a:solidFill>
                <a:latin typeface="Twentieth Century"/>
              </a:rPr>
              <a:t>ABSTRACT</a:t>
            </a:r>
          </a:p>
        </p:txBody>
      </p:sp>
      <p:sp>
        <p:nvSpPr>
          <p:cNvPr id="343" name="Google Shape;343;p20"/>
          <p:cNvSpPr/>
          <p:nvPr/>
        </p:nvSpPr>
        <p:spPr>
          <a:xfrm>
            <a:off x="7188238" y="3507163"/>
            <a:ext cx="3614879" cy="745005"/>
          </a:xfrm>
          <a:prstGeom prst="roundRect">
            <a:avLst>
              <a:gd name="adj" fmla="val 10000"/>
            </a:avLst>
          </a:prstGeom>
          <a:solidFill>
            <a:srgbClr val="BBC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0"/>
          <p:cNvSpPr/>
          <p:nvPr/>
        </p:nvSpPr>
        <p:spPr>
          <a:xfrm>
            <a:off x="7452320" y="3674789"/>
            <a:ext cx="480148" cy="409752"/>
          </a:xfrm>
          <a:prstGeom prst="rect">
            <a:avLst/>
          </a:prstGeom>
          <a:blipFill rotWithShape="1">
            <a:blip r:embed="rId8">
              <a:alphaModFix/>
            </a:blip>
            <a:stretch>
              <a:fillRect/>
            </a:stretch>
          </a:blipFill>
          <a:ln w="15875" cap="flat" cmpd="sng">
            <a:solidFill>
              <a:schemeClr val="lt1">
                <a:alpha val="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0"/>
          <p:cNvSpPr/>
          <p:nvPr/>
        </p:nvSpPr>
        <p:spPr>
          <a:xfrm>
            <a:off x="8196549" y="3507163"/>
            <a:ext cx="2606567" cy="7450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0"/>
          <p:cNvSpPr txBox="1"/>
          <p:nvPr/>
        </p:nvSpPr>
        <p:spPr>
          <a:xfrm>
            <a:off x="8196549" y="3507163"/>
            <a:ext cx="2606567" cy="745005"/>
          </a:xfrm>
          <a:prstGeom prst="rect">
            <a:avLst/>
          </a:prstGeom>
          <a:noFill/>
          <a:ln>
            <a:noFill/>
          </a:ln>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chemeClr val="lt1"/>
              </a:buClr>
              <a:buSzPts val="2000"/>
              <a:buFont typeface="Twentieth Century"/>
              <a:buNone/>
            </a:pPr>
            <a:r>
              <a:rPr lang="en-US" sz="2000" dirty="0">
                <a:solidFill>
                  <a:schemeClr val="lt1"/>
                </a:solidFill>
                <a:latin typeface="Twentieth Century"/>
                <a:sym typeface="Twentieth Century"/>
              </a:rPr>
              <a:t>METHODOLOGY</a:t>
            </a:r>
            <a:endParaRPr lang="en-US" dirty="0"/>
          </a:p>
        </p:txBody>
      </p:sp>
      <p:sp>
        <p:nvSpPr>
          <p:cNvPr id="347" name="Google Shape;347;p20"/>
          <p:cNvSpPr/>
          <p:nvPr/>
        </p:nvSpPr>
        <p:spPr>
          <a:xfrm>
            <a:off x="7188238" y="4438419"/>
            <a:ext cx="3614879" cy="745005"/>
          </a:xfrm>
          <a:prstGeom prst="roundRect">
            <a:avLst>
              <a:gd name="adj" fmla="val 10000"/>
            </a:avLst>
          </a:prstGeom>
          <a:solidFill>
            <a:srgbClr val="82C2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0"/>
          <p:cNvSpPr/>
          <p:nvPr/>
        </p:nvSpPr>
        <p:spPr>
          <a:xfrm>
            <a:off x="7452320" y="4606046"/>
            <a:ext cx="480148" cy="409752"/>
          </a:xfrm>
          <a:prstGeom prst="rect">
            <a:avLst/>
          </a:prstGeom>
          <a:blipFill rotWithShape="1">
            <a:blip r:embed="rId9">
              <a:alphaModFix/>
            </a:blip>
            <a:stretch>
              <a:fillRect/>
            </a:stretch>
          </a:blipFill>
          <a:ln w="15875" cap="flat" cmpd="sng">
            <a:solidFill>
              <a:schemeClr val="lt1">
                <a:alpha val="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0"/>
          <p:cNvSpPr/>
          <p:nvPr/>
        </p:nvSpPr>
        <p:spPr>
          <a:xfrm>
            <a:off x="8196549" y="4438419"/>
            <a:ext cx="2606567" cy="74500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0"/>
          <p:cNvSpPr txBox="1"/>
          <p:nvPr/>
        </p:nvSpPr>
        <p:spPr>
          <a:xfrm>
            <a:off x="8196549" y="4438419"/>
            <a:ext cx="2606567" cy="745005"/>
          </a:xfrm>
          <a:prstGeom prst="rect">
            <a:avLst/>
          </a:prstGeom>
          <a:noFill/>
          <a:ln>
            <a:noFill/>
          </a:ln>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chemeClr val="lt1"/>
              </a:buClr>
              <a:buSzPts val="2000"/>
              <a:buFont typeface="Twentieth Century"/>
              <a:buNone/>
            </a:pPr>
            <a:r>
              <a:rPr lang="en-US" sz="2000" dirty="0">
                <a:solidFill>
                  <a:schemeClr val="lt1"/>
                </a:solidFill>
                <a:latin typeface="Twentieth Century"/>
                <a:sym typeface="Twentieth Century"/>
              </a:rPr>
              <a:t>OUTPUT</a:t>
            </a:r>
            <a:endParaRPr lang="en-US" dirty="0"/>
          </a:p>
        </p:txBody>
      </p:sp>
      <p:sp>
        <p:nvSpPr>
          <p:cNvPr id="2" name="Google Shape;335;p20">
            <a:extLst>
              <a:ext uri="{FF2B5EF4-FFF2-40B4-BE49-F238E27FC236}">
                <a16:creationId xmlns:a16="http://schemas.microsoft.com/office/drawing/2014/main" id="{F86F6D9D-2999-AF39-29A3-CB8584E6A858}"/>
              </a:ext>
            </a:extLst>
          </p:cNvPr>
          <p:cNvSpPr/>
          <p:nvPr/>
        </p:nvSpPr>
        <p:spPr>
          <a:xfrm>
            <a:off x="7188237" y="5366978"/>
            <a:ext cx="3614879" cy="745005"/>
          </a:xfrm>
          <a:prstGeom prst="roundRect">
            <a:avLst>
              <a:gd name="adj" fmla="val 10000"/>
            </a:avLst>
          </a:pr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 name="Google Shape;350;p20">
            <a:extLst>
              <a:ext uri="{FF2B5EF4-FFF2-40B4-BE49-F238E27FC236}">
                <a16:creationId xmlns:a16="http://schemas.microsoft.com/office/drawing/2014/main" id="{AA1DC22B-6F2E-41FC-40C8-1B3F3A868A23}"/>
              </a:ext>
            </a:extLst>
          </p:cNvPr>
          <p:cNvSpPr txBox="1"/>
          <p:nvPr/>
        </p:nvSpPr>
        <p:spPr>
          <a:xfrm>
            <a:off x="8180495" y="5341938"/>
            <a:ext cx="2606567" cy="745005"/>
          </a:xfrm>
          <a:prstGeom prst="rect">
            <a:avLst/>
          </a:prstGeom>
          <a:noFill/>
          <a:ln>
            <a:noFill/>
          </a:ln>
        </p:spPr>
        <p:txBody>
          <a:bodyPr spcFirstLastPara="1" wrap="square" lIns="78825" tIns="78825" rIns="78825" bIns="78825" anchor="ctr" anchorCtr="0">
            <a:noAutofit/>
          </a:bodyPr>
          <a:lstStyle/>
          <a:p>
            <a:pPr marL="0" marR="0" lvl="0" indent="0" algn="l" rtl="0">
              <a:lnSpc>
                <a:spcPct val="100000"/>
              </a:lnSpc>
              <a:spcBef>
                <a:spcPts val="0"/>
              </a:spcBef>
              <a:spcAft>
                <a:spcPts val="0"/>
              </a:spcAft>
              <a:buClr>
                <a:schemeClr val="lt1"/>
              </a:buClr>
              <a:buSzPts val="2000"/>
              <a:buFont typeface="Twentieth Century"/>
              <a:buNone/>
            </a:pPr>
            <a:r>
              <a:rPr lang="en-US" sz="2000" dirty="0">
                <a:solidFill>
                  <a:schemeClr val="lt1"/>
                </a:solidFill>
                <a:latin typeface="Twentieth Century"/>
                <a:sym typeface="Twentieth Century"/>
              </a:rPr>
              <a:t>FUTURE SCOPE</a:t>
            </a:r>
            <a:endParaRPr lang="en-US" dirty="0"/>
          </a:p>
        </p:txBody>
      </p:sp>
      <p:sp>
        <p:nvSpPr>
          <p:cNvPr id="4" name="Google Shape;340;p20">
            <a:extLst>
              <a:ext uri="{FF2B5EF4-FFF2-40B4-BE49-F238E27FC236}">
                <a16:creationId xmlns:a16="http://schemas.microsoft.com/office/drawing/2014/main" id="{7A517A93-74F9-3390-C67A-8210247D7010}"/>
              </a:ext>
            </a:extLst>
          </p:cNvPr>
          <p:cNvSpPr/>
          <p:nvPr/>
        </p:nvSpPr>
        <p:spPr>
          <a:xfrm>
            <a:off x="7452320" y="5534604"/>
            <a:ext cx="480148" cy="409752"/>
          </a:xfrm>
          <a:prstGeom prst="rect">
            <a:avLst/>
          </a:prstGeom>
          <a:blipFill rotWithShape="1">
            <a:blip r:embed="rId7">
              <a:alphaModFix/>
            </a:blip>
            <a:stretch>
              <a:fillRect/>
            </a:stretch>
          </a:blipFill>
          <a:ln w="15875" cap="flat" cmpd="sng">
            <a:solidFill>
              <a:schemeClr val="lt1">
                <a:alpha val="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36D54-0052-272F-BEAB-E8EE41B77FFE}"/>
              </a:ext>
            </a:extLst>
          </p:cNvPr>
          <p:cNvSpPr>
            <a:spLocks noGrp="1"/>
          </p:cNvSpPr>
          <p:nvPr>
            <p:ph type="title"/>
          </p:nvPr>
        </p:nvSpPr>
        <p:spPr>
          <a:xfrm>
            <a:off x="3618706" y="346711"/>
            <a:ext cx="4954587" cy="833210"/>
          </a:xfrm>
        </p:spPr>
        <p:txBody>
          <a:bodyPr/>
          <a:lstStyle/>
          <a:p>
            <a:pPr algn="ctr"/>
            <a:r>
              <a:rPr lang="en-IN" b="1" dirty="0"/>
              <a:t>PROBLEM</a:t>
            </a:r>
            <a:r>
              <a:rPr lang="en-IN" dirty="0"/>
              <a:t> STATEMENT</a:t>
            </a:r>
            <a:endParaRPr lang="en-GB" dirty="0"/>
          </a:p>
        </p:txBody>
      </p:sp>
      <p:sp>
        <p:nvSpPr>
          <p:cNvPr id="3" name="Text Placeholder 2">
            <a:extLst>
              <a:ext uri="{FF2B5EF4-FFF2-40B4-BE49-F238E27FC236}">
                <a16:creationId xmlns:a16="http://schemas.microsoft.com/office/drawing/2014/main" id="{3FB66839-2FE8-1332-3A1D-9DC682B6E279}"/>
              </a:ext>
            </a:extLst>
          </p:cNvPr>
          <p:cNvSpPr>
            <a:spLocks noGrp="1"/>
          </p:cNvSpPr>
          <p:nvPr>
            <p:ph type="body" idx="1"/>
          </p:nvPr>
        </p:nvSpPr>
        <p:spPr>
          <a:xfrm>
            <a:off x="1064411" y="1517716"/>
            <a:ext cx="9905999" cy="4301766"/>
          </a:xfrm>
        </p:spPr>
        <p:txBody>
          <a:bodyPr>
            <a:normAutofit fontScale="92500"/>
          </a:bodyPr>
          <a:lstStyle/>
          <a:p>
            <a:pPr marL="85725" indent="0" algn="just">
              <a:buNone/>
            </a:pPr>
            <a:r>
              <a:rPr lang="en-US" dirty="0"/>
              <a:t>The current landscape of digital health platforms lacks a comprehensive solution for both medical and mental health inquiries. Existing platforms often focus on one aspect, and traditional chatbots struggle to provide nuanced responses to mental health concerns. Our project addresses this gap by developing a website with two specialized chatbots—a retrieval-based chatbot for medical queries and a generative-based chatbot for mental health. The challenge lies in seamlessly integrating these technologies to offer accurate and timely responses, overcoming limitations in current systems. The goal is to create a user-friendly and inclusive healthcare platform that caters to both physical and mental well-being, providing personalized guidance and support.</a:t>
            </a:r>
            <a:endParaRPr lang="en-GB" dirty="0"/>
          </a:p>
        </p:txBody>
      </p:sp>
    </p:spTree>
    <p:extLst>
      <p:ext uri="{BB962C8B-B14F-4D97-AF65-F5344CB8AC3E}">
        <p14:creationId xmlns:p14="http://schemas.microsoft.com/office/powerpoint/2010/main" val="3811537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2B064-E6CB-7E83-07A5-C8CD75577834}"/>
              </a:ext>
            </a:extLst>
          </p:cNvPr>
          <p:cNvSpPr>
            <a:spLocks noGrp="1"/>
          </p:cNvSpPr>
          <p:nvPr>
            <p:ph type="title"/>
          </p:nvPr>
        </p:nvSpPr>
        <p:spPr>
          <a:xfrm>
            <a:off x="4676464" y="450406"/>
            <a:ext cx="2601028" cy="616393"/>
          </a:xfrm>
        </p:spPr>
        <p:txBody>
          <a:bodyPr/>
          <a:lstStyle/>
          <a:p>
            <a:r>
              <a:rPr lang="en-IN" b="1" dirty="0"/>
              <a:t>ABSTRACT</a:t>
            </a:r>
            <a:endParaRPr lang="en-GB" b="1" dirty="0"/>
          </a:p>
        </p:txBody>
      </p:sp>
      <p:sp>
        <p:nvSpPr>
          <p:cNvPr id="3" name="Text Placeholder 2">
            <a:extLst>
              <a:ext uri="{FF2B5EF4-FFF2-40B4-BE49-F238E27FC236}">
                <a16:creationId xmlns:a16="http://schemas.microsoft.com/office/drawing/2014/main" id="{3425F128-07FA-E905-91B1-4ABD1CB1FD4A}"/>
              </a:ext>
            </a:extLst>
          </p:cNvPr>
          <p:cNvSpPr>
            <a:spLocks noGrp="1"/>
          </p:cNvSpPr>
          <p:nvPr>
            <p:ph type="body" idx="1"/>
          </p:nvPr>
        </p:nvSpPr>
        <p:spPr>
          <a:xfrm>
            <a:off x="1142615" y="1244338"/>
            <a:ext cx="10103561" cy="4826524"/>
          </a:xfrm>
        </p:spPr>
        <p:txBody>
          <a:bodyPr>
            <a:normAutofit fontScale="85000" lnSpcReduction="20000"/>
          </a:bodyPr>
          <a:lstStyle/>
          <a:p>
            <a:pPr marL="85725" indent="0" algn="just">
              <a:buNone/>
            </a:pPr>
            <a:r>
              <a:rPr lang="en-US" dirty="0"/>
              <a:t>Our forthcoming project involves the development of a dynamic and innovative website that incorporates two distinct types of chatbots—a retrieval-based chatbot tailored for medical inquiries and a generative-based chatbot focused on addressing mental health concerns. The retrieval-based chatbot is intricately designed to efficiently respond to users' medical queries by providing remedies and personalized doctor recommendations based on the symptoms they input. This approach ensures that users receive accurate and relevant information promptly, enhancing their overall healthcare experience. </a:t>
            </a:r>
          </a:p>
          <a:p>
            <a:pPr marL="85725" indent="0" algn="just">
              <a:buNone/>
            </a:pPr>
            <a:endParaRPr lang="en-US" dirty="0"/>
          </a:p>
          <a:p>
            <a:pPr marL="85725" indent="0" algn="just">
              <a:buNone/>
            </a:pPr>
            <a:r>
              <a:rPr lang="en-US" dirty="0"/>
              <a:t>In tandem, we are committed to integrating a generative-based chatbot dedicated to mental health support. This chatbot will go beyond traditional responses by analyzing user-provided responses to a comprehensive questionnaire. The generative model allows the chatbot to generate nuanced and personalized support and advice, catering to the unique challenges individuals face in the realm of mental health. This innovative dual-chatbot strategy aims to foster a holistic and inclusive platform, addressing both physical and mental well-being.</a:t>
            </a:r>
            <a:endParaRPr lang="en-GB" dirty="0"/>
          </a:p>
        </p:txBody>
      </p:sp>
    </p:spTree>
    <p:extLst>
      <p:ext uri="{BB962C8B-B14F-4D97-AF65-F5344CB8AC3E}">
        <p14:creationId xmlns:p14="http://schemas.microsoft.com/office/powerpoint/2010/main" val="66351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0"/>
        <p:cNvGrpSpPr/>
        <p:nvPr/>
      </p:nvGrpSpPr>
      <p:grpSpPr>
        <a:xfrm>
          <a:off x="0" y="0"/>
          <a:ext cx="0" cy="0"/>
          <a:chOff x="0" y="0"/>
          <a:chExt cx="0" cy="0"/>
        </a:xfrm>
      </p:grpSpPr>
      <p:sp>
        <p:nvSpPr>
          <p:cNvPr id="401" name="Google Shape;401;p24"/>
          <p:cNvSpPr txBox="1">
            <a:spLocks noGrp="1"/>
          </p:cNvSpPr>
          <p:nvPr>
            <p:ph type="title"/>
          </p:nvPr>
        </p:nvSpPr>
        <p:spPr>
          <a:xfrm>
            <a:off x="1257301" y="116551"/>
            <a:ext cx="10015537" cy="105502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800"/>
              <a:buFont typeface="Twentieth Century"/>
              <a:buNone/>
            </a:pPr>
            <a:r>
              <a:rPr lang="en-US" sz="4800" b="1"/>
              <a:t>PROPOSED MODEL</a:t>
            </a:r>
            <a:endParaRPr sz="4400" b="1"/>
          </a:p>
        </p:txBody>
      </p:sp>
      <p:sp>
        <p:nvSpPr>
          <p:cNvPr id="402" name="Google Shape;402;p24"/>
          <p:cNvSpPr/>
          <p:nvPr/>
        </p:nvSpPr>
        <p:spPr>
          <a:xfrm>
            <a:off x="1957387" y="3304180"/>
            <a:ext cx="2757487" cy="516601"/>
          </a:xfrm>
          <a:prstGeom prst="rect">
            <a:avLst/>
          </a:prstGeom>
          <a:solidFill>
            <a:schemeClr val="accent1"/>
          </a:solidFill>
          <a:ln w="15875" cap="flat" cmpd="sng">
            <a:solidFill>
              <a:srgbClr val="2157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a:p>
            <a:pPr marL="0" marR="0" lvl="0" indent="0" algn="ctr" rtl="0">
              <a:spcBef>
                <a:spcPts val="0"/>
              </a:spcBef>
              <a:spcAft>
                <a:spcPts val="0"/>
              </a:spcAft>
              <a:buNone/>
            </a:pPr>
            <a:r>
              <a:rPr lang="en-US" sz="1800">
                <a:solidFill>
                  <a:schemeClr val="lt1"/>
                </a:solidFill>
                <a:latin typeface="Twentieth Century"/>
                <a:ea typeface="Twentieth Century"/>
                <a:cs typeface="Twentieth Century"/>
                <a:sym typeface="Twentieth Century"/>
              </a:rPr>
              <a:t>RETRIEVAL BASED CHATBOT</a:t>
            </a:r>
            <a:endParaRPr/>
          </a:p>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403" name="Google Shape;403;p24"/>
          <p:cNvSpPr/>
          <p:nvPr/>
        </p:nvSpPr>
        <p:spPr>
          <a:xfrm>
            <a:off x="6981825" y="3304179"/>
            <a:ext cx="2757487" cy="516601"/>
          </a:xfrm>
          <a:prstGeom prst="rect">
            <a:avLst/>
          </a:prstGeom>
          <a:solidFill>
            <a:schemeClr val="accent1"/>
          </a:solidFill>
          <a:ln w="15875" cap="flat" cmpd="sng">
            <a:solidFill>
              <a:srgbClr val="2157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a:p>
            <a:pPr marL="0" marR="0" lvl="0" indent="0" algn="ctr" rtl="0">
              <a:spcBef>
                <a:spcPts val="0"/>
              </a:spcBef>
              <a:spcAft>
                <a:spcPts val="0"/>
              </a:spcAft>
              <a:buNone/>
            </a:pPr>
            <a:r>
              <a:rPr lang="en-US" sz="1800">
                <a:solidFill>
                  <a:schemeClr val="lt1"/>
                </a:solidFill>
                <a:latin typeface="Twentieth Century"/>
                <a:ea typeface="Twentieth Century"/>
                <a:cs typeface="Twentieth Century"/>
                <a:sym typeface="Twentieth Century"/>
              </a:rPr>
              <a:t>GENERATIVE CHATBOT</a:t>
            </a:r>
            <a:endParaRPr/>
          </a:p>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404" name="Google Shape;404;p24"/>
          <p:cNvSpPr/>
          <p:nvPr/>
        </p:nvSpPr>
        <p:spPr>
          <a:xfrm>
            <a:off x="2371725" y="1269337"/>
            <a:ext cx="1928813" cy="1543050"/>
          </a:xfrm>
          <a:prstGeom prst="ellipse">
            <a:avLst/>
          </a:prstGeom>
          <a:solidFill>
            <a:schemeClr val="accent1"/>
          </a:solidFill>
          <a:ln w="15875" cap="flat" cmpd="sng">
            <a:solidFill>
              <a:srgbClr val="2157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Twentieth Century"/>
                <a:ea typeface="Twentieth Century"/>
                <a:cs typeface="Twentieth Century"/>
                <a:sym typeface="Twentieth Century"/>
              </a:rPr>
              <a:t>HEALTH CARE</a:t>
            </a:r>
            <a:endParaRPr/>
          </a:p>
        </p:txBody>
      </p:sp>
      <p:cxnSp>
        <p:nvCxnSpPr>
          <p:cNvPr id="405" name="Google Shape;405;p24"/>
          <p:cNvCxnSpPr>
            <a:stCxn id="404" idx="4"/>
            <a:endCxn id="402" idx="0"/>
          </p:cNvCxnSpPr>
          <p:nvPr/>
        </p:nvCxnSpPr>
        <p:spPr>
          <a:xfrm>
            <a:off x="3336132" y="2812387"/>
            <a:ext cx="0" cy="491700"/>
          </a:xfrm>
          <a:prstGeom prst="straightConnector1">
            <a:avLst/>
          </a:prstGeom>
          <a:noFill/>
          <a:ln w="9525" cap="flat" cmpd="sng">
            <a:solidFill>
              <a:schemeClr val="accent1"/>
            </a:solidFill>
            <a:prstDash val="solid"/>
            <a:round/>
            <a:headEnd type="none" w="sm" len="sm"/>
            <a:tailEnd type="triangle" w="med" len="med"/>
          </a:ln>
        </p:spPr>
      </p:cxnSp>
      <p:sp>
        <p:nvSpPr>
          <p:cNvPr id="406" name="Google Shape;406;p24"/>
          <p:cNvSpPr/>
          <p:nvPr/>
        </p:nvSpPr>
        <p:spPr>
          <a:xfrm>
            <a:off x="7345246" y="1247905"/>
            <a:ext cx="2030641" cy="1543050"/>
          </a:xfrm>
          <a:prstGeom prst="ellipse">
            <a:avLst/>
          </a:prstGeom>
          <a:solidFill>
            <a:schemeClr val="accent1"/>
          </a:solidFill>
          <a:ln w="15875" cap="flat" cmpd="sng">
            <a:solidFill>
              <a:srgbClr val="2157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dirty="0">
                <a:solidFill>
                  <a:schemeClr val="lt1"/>
                </a:solidFill>
                <a:latin typeface="Twentieth Century"/>
                <a:ea typeface="Twentieth Century"/>
                <a:cs typeface="Twentieth Century"/>
                <a:sym typeface="Twentieth Century"/>
              </a:rPr>
              <a:t>MENTAL HEALTH</a:t>
            </a:r>
            <a:endParaRPr dirty="0"/>
          </a:p>
        </p:txBody>
      </p:sp>
      <p:cxnSp>
        <p:nvCxnSpPr>
          <p:cNvPr id="407" name="Google Shape;407;p24"/>
          <p:cNvCxnSpPr>
            <a:cxnSpLocks/>
            <a:stCxn id="406" idx="4"/>
            <a:endCxn id="403" idx="0"/>
          </p:cNvCxnSpPr>
          <p:nvPr/>
        </p:nvCxnSpPr>
        <p:spPr>
          <a:xfrm>
            <a:off x="8360567" y="2790955"/>
            <a:ext cx="2" cy="513224"/>
          </a:xfrm>
          <a:prstGeom prst="straightConnector1">
            <a:avLst/>
          </a:prstGeom>
          <a:noFill/>
          <a:ln w="9525" cap="flat" cmpd="sng">
            <a:solidFill>
              <a:schemeClr val="accent1"/>
            </a:solidFill>
            <a:prstDash val="solid"/>
            <a:round/>
            <a:headEnd type="none" w="sm" len="sm"/>
            <a:tailEnd type="triangle" w="med" len="med"/>
          </a:ln>
        </p:spPr>
      </p:cxnSp>
      <p:sp>
        <p:nvSpPr>
          <p:cNvPr id="408" name="Google Shape;408;p24"/>
          <p:cNvSpPr/>
          <p:nvPr/>
        </p:nvSpPr>
        <p:spPr>
          <a:xfrm>
            <a:off x="1957386" y="4283999"/>
            <a:ext cx="2757487" cy="1669387"/>
          </a:xfrm>
          <a:prstGeom prst="rect">
            <a:avLst/>
          </a:prstGeom>
          <a:solidFill>
            <a:schemeClr val="accent1"/>
          </a:solidFill>
          <a:ln w="15875" cap="flat" cmpd="sng">
            <a:solidFill>
              <a:srgbClr val="2157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a:p>
            <a:pPr marL="0" marR="0" lvl="0" indent="0" algn="ctr" rtl="0">
              <a:spcBef>
                <a:spcPts val="0"/>
              </a:spcBef>
              <a:spcAft>
                <a:spcPts val="0"/>
              </a:spcAft>
              <a:buNone/>
            </a:pPr>
            <a:r>
              <a:rPr lang="en-US" sz="1800">
                <a:solidFill>
                  <a:srgbClr val="FFFFFF"/>
                </a:solidFill>
                <a:latin typeface="Twentieth Century"/>
                <a:ea typeface="Twentieth Century"/>
                <a:cs typeface="Twentieth Century"/>
                <a:sym typeface="Twentieth Century"/>
              </a:rPr>
              <a:t>SYMPTOM PREDICTION</a:t>
            </a:r>
            <a:endParaRPr sz="1800">
              <a:solidFill>
                <a:schemeClr val="lt1"/>
              </a:solidFill>
              <a:latin typeface="Twentieth Century"/>
              <a:ea typeface="Twentieth Century"/>
              <a:cs typeface="Twentieth Century"/>
              <a:sym typeface="Twentieth Century"/>
            </a:endParaRPr>
          </a:p>
          <a:p>
            <a:pPr marL="0" marR="0" lvl="0" indent="0" algn="ctr" rtl="0">
              <a:spcBef>
                <a:spcPts val="0"/>
              </a:spcBef>
              <a:spcAft>
                <a:spcPts val="0"/>
              </a:spcAft>
              <a:buNone/>
            </a:pPr>
            <a:r>
              <a:rPr lang="en-US" sz="1800">
                <a:solidFill>
                  <a:srgbClr val="FFFFFF"/>
                </a:solidFill>
                <a:latin typeface="Twentieth Century"/>
                <a:ea typeface="Twentieth Century"/>
                <a:cs typeface="Twentieth Century"/>
                <a:sym typeface="Twentieth Century"/>
              </a:rPr>
              <a:t>REMEDY SUGGESTION</a:t>
            </a:r>
            <a:endParaRPr sz="1800">
              <a:solidFill>
                <a:schemeClr val="lt1"/>
              </a:solidFill>
              <a:latin typeface="Twentieth Century"/>
              <a:ea typeface="Twentieth Century"/>
              <a:cs typeface="Twentieth Century"/>
              <a:sym typeface="Twentieth Century"/>
            </a:endParaRPr>
          </a:p>
          <a:p>
            <a:pPr marL="0" marR="0" lvl="0" indent="0" algn="ctr" rtl="0">
              <a:spcBef>
                <a:spcPts val="0"/>
              </a:spcBef>
              <a:spcAft>
                <a:spcPts val="0"/>
              </a:spcAft>
              <a:buNone/>
            </a:pPr>
            <a:r>
              <a:rPr lang="en-US" sz="1800">
                <a:solidFill>
                  <a:srgbClr val="FFFFFF"/>
                </a:solidFill>
                <a:latin typeface="Twentieth Century"/>
                <a:ea typeface="Twentieth Century"/>
                <a:cs typeface="Twentieth Century"/>
                <a:sym typeface="Twentieth Century"/>
              </a:rPr>
              <a:t>TABLET SUGGESTION</a:t>
            </a:r>
            <a:endParaRPr sz="1800">
              <a:solidFill>
                <a:schemeClr val="lt1"/>
              </a:solidFill>
              <a:latin typeface="Twentieth Century"/>
              <a:ea typeface="Twentieth Century"/>
              <a:cs typeface="Twentieth Century"/>
              <a:sym typeface="Twentieth Century"/>
            </a:endParaRPr>
          </a:p>
          <a:p>
            <a:pPr marL="0" marR="0" lvl="0" indent="0" algn="ctr" rtl="0">
              <a:spcBef>
                <a:spcPts val="0"/>
              </a:spcBef>
              <a:spcAft>
                <a:spcPts val="0"/>
              </a:spcAft>
              <a:buNone/>
            </a:pPr>
            <a:r>
              <a:rPr lang="en-US" sz="1800">
                <a:solidFill>
                  <a:srgbClr val="FFFFFF"/>
                </a:solidFill>
                <a:latin typeface="Twentieth Century"/>
                <a:ea typeface="Twentieth Century"/>
                <a:cs typeface="Twentieth Century"/>
                <a:sym typeface="Twentieth Century"/>
              </a:rPr>
              <a:t>DOCTOR SUGGESTION</a:t>
            </a:r>
            <a:endParaRPr sz="1800">
              <a:solidFill>
                <a:schemeClr val="lt1"/>
              </a:solidFill>
              <a:latin typeface="Twentieth Century"/>
              <a:ea typeface="Twentieth Century"/>
              <a:cs typeface="Twentieth Century"/>
              <a:sym typeface="Twentieth Century"/>
            </a:endParaRPr>
          </a:p>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cxnSp>
        <p:nvCxnSpPr>
          <p:cNvPr id="409" name="Google Shape;409;p24"/>
          <p:cNvCxnSpPr>
            <a:stCxn id="402" idx="2"/>
            <a:endCxn id="408" idx="0"/>
          </p:cNvCxnSpPr>
          <p:nvPr/>
        </p:nvCxnSpPr>
        <p:spPr>
          <a:xfrm>
            <a:off x="3336131" y="3820781"/>
            <a:ext cx="0" cy="463200"/>
          </a:xfrm>
          <a:prstGeom prst="straightConnector1">
            <a:avLst/>
          </a:prstGeom>
          <a:noFill/>
          <a:ln w="9525" cap="flat" cmpd="sng">
            <a:solidFill>
              <a:schemeClr val="accent1"/>
            </a:solidFill>
            <a:prstDash val="solid"/>
            <a:round/>
            <a:headEnd type="none" w="sm" len="sm"/>
            <a:tailEnd type="triangle" w="med" len="med"/>
          </a:ln>
        </p:spPr>
      </p:cxnSp>
      <p:sp>
        <p:nvSpPr>
          <p:cNvPr id="410" name="Google Shape;410;p24"/>
          <p:cNvSpPr/>
          <p:nvPr/>
        </p:nvSpPr>
        <p:spPr>
          <a:xfrm>
            <a:off x="6981824" y="4253171"/>
            <a:ext cx="2757487" cy="1669387"/>
          </a:xfrm>
          <a:prstGeom prst="rect">
            <a:avLst/>
          </a:prstGeom>
          <a:solidFill>
            <a:schemeClr val="accent1"/>
          </a:solidFill>
          <a:ln w="15875" cap="flat" cmpd="sng">
            <a:solidFill>
              <a:srgbClr val="21573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a:p>
            <a:pPr marL="0" marR="0" lvl="0" indent="0" algn="ctr" rtl="0">
              <a:spcBef>
                <a:spcPts val="0"/>
              </a:spcBef>
              <a:spcAft>
                <a:spcPts val="0"/>
              </a:spcAft>
              <a:buNone/>
            </a:pPr>
            <a:r>
              <a:rPr lang="en-US" sz="1800">
                <a:solidFill>
                  <a:srgbClr val="FFFFFF"/>
                </a:solidFill>
                <a:latin typeface="Twentieth Century"/>
                <a:ea typeface="Twentieth Century"/>
                <a:cs typeface="Twentieth Century"/>
                <a:sym typeface="Twentieth Century"/>
              </a:rPr>
              <a:t>QUESTIONAIRE</a:t>
            </a:r>
            <a:endParaRPr/>
          </a:p>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a:p>
            <a:pPr marL="0" marR="0" lvl="0" indent="0" algn="ctr" rtl="0">
              <a:spcBef>
                <a:spcPts val="0"/>
              </a:spcBef>
              <a:spcAft>
                <a:spcPts val="0"/>
              </a:spcAft>
              <a:buNone/>
            </a:pPr>
            <a:r>
              <a:rPr lang="en-US" sz="1800">
                <a:solidFill>
                  <a:srgbClr val="FFFFFF"/>
                </a:solidFill>
                <a:latin typeface="Twentieth Century"/>
                <a:ea typeface="Twentieth Century"/>
                <a:cs typeface="Twentieth Century"/>
                <a:sym typeface="Twentieth Century"/>
              </a:rPr>
              <a:t>SEVERITY PREDICTION</a:t>
            </a:r>
            <a:endParaRPr sz="1800">
              <a:solidFill>
                <a:schemeClr val="lt1"/>
              </a:solidFill>
              <a:latin typeface="Twentieth Century"/>
              <a:ea typeface="Twentieth Century"/>
              <a:cs typeface="Twentieth Century"/>
              <a:sym typeface="Twentieth Century"/>
            </a:endParaRPr>
          </a:p>
          <a:p>
            <a:pPr marL="0" marR="0" lvl="0" indent="0" algn="ctr" rtl="0">
              <a:spcBef>
                <a:spcPts val="0"/>
              </a:spcBef>
              <a:spcAft>
                <a:spcPts val="0"/>
              </a:spcAft>
              <a:buNone/>
            </a:pPr>
            <a:r>
              <a:rPr lang="en-US" sz="1800">
                <a:solidFill>
                  <a:srgbClr val="FFFFFF"/>
                </a:solidFill>
                <a:latin typeface="Twentieth Century"/>
                <a:ea typeface="Twentieth Century"/>
                <a:cs typeface="Twentieth Century"/>
                <a:sym typeface="Twentieth Century"/>
              </a:rPr>
              <a:t>REMEDIES SUGGESTION</a:t>
            </a:r>
            <a:endParaRPr sz="1800">
              <a:solidFill>
                <a:schemeClr val="lt1"/>
              </a:solidFill>
              <a:latin typeface="Twentieth Century"/>
              <a:ea typeface="Twentieth Century"/>
              <a:cs typeface="Twentieth Century"/>
              <a:sym typeface="Twentieth Century"/>
            </a:endParaRPr>
          </a:p>
          <a:p>
            <a:pPr marL="0" marR="0" lvl="0" indent="0" algn="ctr" rtl="0">
              <a:spcBef>
                <a:spcPts val="0"/>
              </a:spcBef>
              <a:spcAft>
                <a:spcPts val="0"/>
              </a:spcAft>
              <a:buNone/>
            </a:pPr>
            <a:r>
              <a:rPr lang="en-US" sz="1800">
                <a:solidFill>
                  <a:srgbClr val="FFFFFF"/>
                </a:solidFill>
                <a:latin typeface="Twentieth Century"/>
                <a:ea typeface="Twentieth Century"/>
                <a:cs typeface="Twentieth Century"/>
                <a:sym typeface="Twentieth Century"/>
              </a:rPr>
              <a:t>DOCTOR SUGGESTION</a:t>
            </a:r>
            <a:endParaRPr sz="1800">
              <a:solidFill>
                <a:schemeClr val="lt1"/>
              </a:solidFill>
              <a:latin typeface="Twentieth Century"/>
              <a:ea typeface="Twentieth Century"/>
              <a:cs typeface="Twentieth Century"/>
              <a:sym typeface="Twentieth Century"/>
            </a:endParaRPr>
          </a:p>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cxnSp>
        <p:nvCxnSpPr>
          <p:cNvPr id="411" name="Google Shape;411;p24"/>
          <p:cNvCxnSpPr>
            <a:stCxn id="403" idx="2"/>
            <a:endCxn id="410" idx="0"/>
          </p:cNvCxnSpPr>
          <p:nvPr/>
        </p:nvCxnSpPr>
        <p:spPr>
          <a:xfrm>
            <a:off x="8360569" y="3820780"/>
            <a:ext cx="0" cy="432300"/>
          </a:xfrm>
          <a:prstGeom prst="straightConnector1">
            <a:avLst/>
          </a:prstGeom>
          <a:noFill/>
          <a:ln w="9525" cap="flat" cmpd="sng">
            <a:solidFill>
              <a:schemeClr val="accent1"/>
            </a:solidFill>
            <a:prstDash val="solid"/>
            <a:round/>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C5B19-946C-255A-93B5-F0F3A7A39D78}"/>
              </a:ext>
            </a:extLst>
          </p:cNvPr>
          <p:cNvSpPr>
            <a:spLocks noGrp="1"/>
          </p:cNvSpPr>
          <p:nvPr>
            <p:ph type="title"/>
          </p:nvPr>
        </p:nvSpPr>
        <p:spPr>
          <a:xfrm>
            <a:off x="3998921" y="186456"/>
            <a:ext cx="4194158" cy="861490"/>
          </a:xfrm>
        </p:spPr>
        <p:txBody>
          <a:bodyPr/>
          <a:lstStyle/>
          <a:p>
            <a:pPr algn="ctr"/>
            <a:r>
              <a:rPr lang="en-IN" b="1" dirty="0"/>
              <a:t>METHODOLOGY</a:t>
            </a:r>
            <a:endParaRPr lang="en-GB" b="1" dirty="0"/>
          </a:p>
        </p:txBody>
      </p:sp>
      <p:pic>
        <p:nvPicPr>
          <p:cNvPr id="5" name="Picture 4">
            <a:extLst>
              <a:ext uri="{FF2B5EF4-FFF2-40B4-BE49-F238E27FC236}">
                <a16:creationId xmlns:a16="http://schemas.microsoft.com/office/drawing/2014/main" id="{91505F8A-3CEF-E35C-079A-53B7A3DECB20}"/>
              </a:ext>
            </a:extLst>
          </p:cNvPr>
          <p:cNvPicPr>
            <a:picLocks noChangeAspect="1"/>
          </p:cNvPicPr>
          <p:nvPr/>
        </p:nvPicPr>
        <p:blipFill>
          <a:blip r:embed="rId2"/>
          <a:stretch>
            <a:fillRect/>
          </a:stretch>
        </p:blipFill>
        <p:spPr>
          <a:xfrm>
            <a:off x="1278903" y="1363352"/>
            <a:ext cx="9634194" cy="4542810"/>
          </a:xfrm>
          <a:prstGeom prst="rect">
            <a:avLst/>
          </a:prstGeom>
        </p:spPr>
      </p:pic>
    </p:spTree>
    <p:extLst>
      <p:ext uri="{BB962C8B-B14F-4D97-AF65-F5344CB8AC3E}">
        <p14:creationId xmlns:p14="http://schemas.microsoft.com/office/powerpoint/2010/main" val="2130455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A9768-516D-FE44-8115-7099D11171EC}"/>
              </a:ext>
            </a:extLst>
          </p:cNvPr>
          <p:cNvSpPr>
            <a:spLocks noGrp="1"/>
          </p:cNvSpPr>
          <p:nvPr>
            <p:ph type="title"/>
          </p:nvPr>
        </p:nvSpPr>
        <p:spPr>
          <a:xfrm>
            <a:off x="3045278" y="470880"/>
            <a:ext cx="7012773" cy="559833"/>
          </a:xfrm>
        </p:spPr>
        <p:txBody>
          <a:bodyPr>
            <a:normAutofit/>
          </a:bodyPr>
          <a:lstStyle/>
          <a:p>
            <a:r>
              <a:rPr lang="en-IN" sz="2800" b="1"/>
              <a:t>DOCUMENT/CSV TO SMALLER CHUNKS</a:t>
            </a:r>
            <a:endParaRPr lang="en-GB" sz="2800" b="1" dirty="0"/>
          </a:p>
        </p:txBody>
      </p:sp>
      <p:pic>
        <p:nvPicPr>
          <p:cNvPr id="1026" name="Picture 2">
            <a:extLst>
              <a:ext uri="{FF2B5EF4-FFF2-40B4-BE49-F238E27FC236}">
                <a16:creationId xmlns:a16="http://schemas.microsoft.com/office/drawing/2014/main" id="{141999DD-6679-2600-8F56-1C1868481B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290" t="7310" r="6143" b="17155"/>
          <a:stretch/>
        </p:blipFill>
        <p:spPr bwMode="auto">
          <a:xfrm>
            <a:off x="6825006" y="2125133"/>
            <a:ext cx="5197661" cy="260773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85DEF0-4491-7900-E631-203B9078A4E8}"/>
              </a:ext>
            </a:extLst>
          </p:cNvPr>
          <p:cNvSpPr txBox="1"/>
          <p:nvPr/>
        </p:nvSpPr>
        <p:spPr>
          <a:xfrm>
            <a:off x="1121825" y="1278029"/>
            <a:ext cx="5429839" cy="5109091"/>
          </a:xfrm>
          <a:prstGeom prst="rect">
            <a:avLst/>
          </a:prstGeom>
          <a:noFill/>
        </p:spPr>
        <p:txBody>
          <a:bodyPr wrap="square" rtlCol="0">
            <a:spAutoFit/>
          </a:bodyPr>
          <a:lstStyle/>
          <a:p>
            <a:pPr marL="342900" indent="-342900">
              <a:buClr>
                <a:schemeClr val="bg1"/>
              </a:buClr>
              <a:buFont typeface="Arial" panose="020B0604020202020204" pitchFamily="34" charset="0"/>
              <a:buChar char="•"/>
            </a:pPr>
            <a:r>
              <a:rPr lang="en-IN" sz="2400" dirty="0">
                <a:solidFill>
                  <a:schemeClr val="bg1"/>
                </a:solidFill>
              </a:rPr>
              <a:t>Load the document using any document loaders </a:t>
            </a:r>
          </a:p>
          <a:p>
            <a:pPr>
              <a:buClr>
                <a:schemeClr val="bg1"/>
              </a:buClr>
            </a:pPr>
            <a:endParaRPr lang="en-GB" sz="2400" dirty="0">
              <a:solidFill>
                <a:schemeClr val="bg1"/>
              </a:solidFill>
            </a:endParaRPr>
          </a:p>
          <a:p>
            <a:pPr>
              <a:buClr>
                <a:schemeClr val="bg1"/>
              </a:buClr>
            </a:pPr>
            <a:r>
              <a:rPr lang="en-GB" sz="2400" dirty="0">
                <a:solidFill>
                  <a:schemeClr val="bg1"/>
                </a:solidFill>
              </a:rPr>
              <a:t>     	PyPDF, CSVLoader</a:t>
            </a:r>
          </a:p>
          <a:p>
            <a:pPr>
              <a:buClr>
                <a:schemeClr val="bg1"/>
              </a:buClr>
            </a:pPr>
            <a:r>
              <a:rPr lang="en-GB" sz="2400" dirty="0">
                <a:solidFill>
                  <a:schemeClr val="bg1"/>
                </a:solidFill>
              </a:rPr>
              <a:t>	</a:t>
            </a:r>
          </a:p>
          <a:p>
            <a:pPr marL="342900" indent="-342900">
              <a:buClr>
                <a:schemeClr val="bg1"/>
              </a:buClr>
              <a:buFont typeface="Arial" panose="020B0604020202020204" pitchFamily="34" charset="0"/>
              <a:buChar char="•"/>
            </a:pPr>
            <a:r>
              <a:rPr lang="en-GB" sz="2400" dirty="0">
                <a:solidFill>
                  <a:schemeClr val="bg1"/>
                </a:solidFill>
              </a:rPr>
              <a:t>The files are then split into smaller chunks </a:t>
            </a:r>
          </a:p>
          <a:p>
            <a:pPr>
              <a:buClr>
                <a:schemeClr val="bg1"/>
              </a:buClr>
            </a:pPr>
            <a:endParaRPr lang="en-GB" sz="2400" dirty="0">
              <a:solidFill>
                <a:schemeClr val="bg1"/>
              </a:solidFill>
            </a:endParaRPr>
          </a:p>
          <a:p>
            <a:pPr>
              <a:buClr>
                <a:schemeClr val="bg1"/>
              </a:buClr>
            </a:pPr>
            <a:r>
              <a:rPr lang="en-GB" sz="2400" dirty="0">
                <a:solidFill>
                  <a:schemeClr val="bg1"/>
                </a:solidFill>
              </a:rPr>
              <a:t>     	TextSplitter function</a:t>
            </a:r>
          </a:p>
          <a:p>
            <a:pPr>
              <a:buClr>
                <a:schemeClr val="bg1"/>
              </a:buClr>
            </a:pPr>
            <a:endParaRPr lang="en-GB" sz="2400" dirty="0">
              <a:solidFill>
                <a:schemeClr val="bg1"/>
              </a:solidFill>
            </a:endParaRPr>
          </a:p>
          <a:p>
            <a:pPr marL="342900" indent="-342900">
              <a:buClr>
                <a:schemeClr val="bg1"/>
              </a:buClr>
              <a:buFont typeface="Arial" panose="020B0604020202020204" pitchFamily="34" charset="0"/>
              <a:buChar char="•"/>
            </a:pPr>
            <a:r>
              <a:rPr lang="en-US" sz="2400" dirty="0">
                <a:solidFill>
                  <a:schemeClr val="bg1"/>
                </a:solidFill>
              </a:rPr>
              <a:t>This is necessary because LLMs can only process a limited amount of text at a time.</a:t>
            </a:r>
            <a:endParaRPr lang="en-GB" sz="2400" dirty="0">
              <a:solidFill>
                <a:schemeClr val="bg1"/>
              </a:solidFill>
            </a:endParaRPr>
          </a:p>
          <a:p>
            <a:endParaRPr lang="en-IN" dirty="0"/>
          </a:p>
        </p:txBody>
      </p:sp>
    </p:spTree>
    <p:extLst>
      <p:ext uri="{BB962C8B-B14F-4D97-AF65-F5344CB8AC3E}">
        <p14:creationId xmlns:p14="http://schemas.microsoft.com/office/powerpoint/2010/main" val="398922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22613-43A3-34DD-B910-5FC935E8C872}"/>
              </a:ext>
            </a:extLst>
          </p:cNvPr>
          <p:cNvSpPr>
            <a:spLocks noGrp="1"/>
          </p:cNvSpPr>
          <p:nvPr>
            <p:ph type="title"/>
          </p:nvPr>
        </p:nvSpPr>
        <p:spPr>
          <a:xfrm>
            <a:off x="3749110" y="327858"/>
            <a:ext cx="4693779" cy="635247"/>
          </a:xfrm>
        </p:spPr>
        <p:txBody>
          <a:bodyPr>
            <a:normAutofit/>
          </a:bodyPr>
          <a:lstStyle/>
          <a:p>
            <a:r>
              <a:rPr lang="en-IN" sz="2800" b="1" dirty="0"/>
              <a:t>CHUNKS INTO EMBEDDINGS</a:t>
            </a:r>
            <a:endParaRPr lang="en-GB" sz="2800" b="1" dirty="0"/>
          </a:p>
        </p:txBody>
      </p:sp>
      <p:pic>
        <p:nvPicPr>
          <p:cNvPr id="2050" name="Picture 2">
            <a:extLst>
              <a:ext uri="{FF2B5EF4-FFF2-40B4-BE49-F238E27FC236}">
                <a16:creationId xmlns:a16="http://schemas.microsoft.com/office/drawing/2014/main" id="{28EECB56-922D-651D-0940-FC4FEDA945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2132" y="2291180"/>
            <a:ext cx="4799898" cy="22756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0226096-D65A-E692-F500-5B63190AD9D2}"/>
              </a:ext>
            </a:extLst>
          </p:cNvPr>
          <p:cNvSpPr txBox="1"/>
          <p:nvPr/>
        </p:nvSpPr>
        <p:spPr>
          <a:xfrm>
            <a:off x="816957" y="1132438"/>
            <a:ext cx="6515175" cy="4893647"/>
          </a:xfrm>
          <a:prstGeom prst="rect">
            <a:avLst/>
          </a:prstGeom>
          <a:noFill/>
        </p:spPr>
        <p:txBody>
          <a:bodyPr wrap="square">
            <a:spAutoFit/>
          </a:bodyPr>
          <a:lstStyle/>
          <a:p>
            <a:pPr marL="342900" indent="-342900" algn="just">
              <a:buClr>
                <a:schemeClr val="bg1"/>
              </a:buClr>
              <a:buFont typeface="Arial" panose="020B0604020202020204" pitchFamily="34" charset="0"/>
              <a:buChar char="•"/>
            </a:pPr>
            <a:r>
              <a:rPr lang="en-US" sz="2400" b="0" i="0" dirty="0">
                <a:solidFill>
                  <a:schemeClr val="bg1"/>
                </a:solidFill>
                <a:effectLst/>
                <a:latin typeface="+mn-lt"/>
              </a:rPr>
              <a:t>Embeddings are numeric representations capturing the meaning of words, phrases, or sentences.</a:t>
            </a:r>
          </a:p>
          <a:p>
            <a:pPr algn="just">
              <a:buClr>
                <a:schemeClr val="bg1"/>
              </a:buClr>
            </a:pPr>
            <a:endParaRPr lang="en-US" sz="2400" dirty="0">
              <a:solidFill>
                <a:schemeClr val="bg1"/>
              </a:solidFill>
              <a:latin typeface="+mn-lt"/>
            </a:endParaRPr>
          </a:p>
          <a:p>
            <a:pPr algn="ctr">
              <a:buClr>
                <a:schemeClr val="bg1"/>
              </a:buClr>
            </a:pPr>
            <a:endParaRPr lang="en-US" sz="2400" b="0" i="0" dirty="0">
              <a:solidFill>
                <a:schemeClr val="bg1"/>
              </a:solidFill>
              <a:effectLst/>
              <a:latin typeface="+mn-lt"/>
            </a:endParaRPr>
          </a:p>
          <a:p>
            <a:pPr algn="ctr">
              <a:buClr>
                <a:schemeClr val="bg1"/>
              </a:buClr>
            </a:pPr>
            <a:r>
              <a:rPr lang="en-US" sz="2400" b="1" i="0" dirty="0">
                <a:solidFill>
                  <a:schemeClr val="bg1"/>
                </a:solidFill>
                <a:effectLst/>
                <a:latin typeface="+mn-lt"/>
              </a:rPr>
              <a:t>Sentence Transformer</a:t>
            </a:r>
            <a:endParaRPr lang="en-US" sz="2400" b="1" dirty="0">
              <a:solidFill>
                <a:schemeClr val="bg1"/>
              </a:solidFill>
              <a:latin typeface="+mn-lt"/>
            </a:endParaRPr>
          </a:p>
          <a:p>
            <a:pPr algn="just">
              <a:buClr>
                <a:schemeClr val="bg1"/>
              </a:buClr>
            </a:pPr>
            <a:endParaRPr lang="en-US" sz="2400" dirty="0">
              <a:solidFill>
                <a:schemeClr val="bg1"/>
              </a:solidFill>
              <a:latin typeface="+mn-lt"/>
            </a:endParaRPr>
          </a:p>
          <a:p>
            <a:pPr marL="342900" indent="-342900" algn="just">
              <a:buClr>
                <a:schemeClr val="bg1"/>
              </a:buClr>
              <a:buFont typeface="Arial" panose="020B0604020202020204" pitchFamily="34" charset="0"/>
              <a:buChar char="•"/>
            </a:pPr>
            <a:r>
              <a:rPr lang="en-US" sz="2400" dirty="0">
                <a:solidFill>
                  <a:schemeClr val="bg1"/>
                </a:solidFill>
                <a:latin typeface="+mn-lt"/>
              </a:rPr>
              <a:t>Given an input text, it </a:t>
            </a:r>
            <a:r>
              <a:rPr lang="en-US" sz="2400" dirty="0" err="1">
                <a:solidFill>
                  <a:schemeClr val="bg1"/>
                </a:solidFill>
                <a:latin typeface="+mn-lt"/>
              </a:rPr>
              <a:t>ouptuts</a:t>
            </a:r>
            <a:r>
              <a:rPr lang="en-US" sz="2400" dirty="0">
                <a:solidFill>
                  <a:schemeClr val="bg1"/>
                </a:solidFill>
                <a:latin typeface="+mn-lt"/>
              </a:rPr>
              <a:t> a vector which captures the semantic information.</a:t>
            </a:r>
          </a:p>
          <a:p>
            <a:pPr marL="342900" indent="-342900" algn="just">
              <a:buClr>
                <a:schemeClr val="bg1"/>
              </a:buClr>
              <a:buFont typeface="Arial" panose="020B0604020202020204" pitchFamily="34" charset="0"/>
              <a:buChar char="•"/>
            </a:pPr>
            <a:endParaRPr lang="en-US" sz="2400" dirty="0">
              <a:solidFill>
                <a:schemeClr val="bg1"/>
              </a:solidFill>
              <a:latin typeface="+mn-lt"/>
            </a:endParaRPr>
          </a:p>
          <a:p>
            <a:pPr marL="342900" indent="-342900" algn="just">
              <a:buClr>
                <a:schemeClr val="bg1"/>
              </a:buClr>
              <a:buFont typeface="Arial" panose="020B0604020202020204" pitchFamily="34" charset="0"/>
              <a:buChar char="•"/>
            </a:pPr>
            <a:r>
              <a:rPr lang="en-US" sz="2400" dirty="0">
                <a:solidFill>
                  <a:schemeClr val="bg1"/>
                </a:solidFill>
                <a:latin typeface="+mn-lt"/>
              </a:rPr>
              <a:t>The sentence vector may be used for information retrieval, clustering or sentence similarity tasks.</a:t>
            </a:r>
          </a:p>
        </p:txBody>
      </p:sp>
    </p:spTree>
    <p:extLst>
      <p:ext uri="{BB962C8B-B14F-4D97-AF65-F5344CB8AC3E}">
        <p14:creationId xmlns:p14="http://schemas.microsoft.com/office/powerpoint/2010/main" val="3541763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E7C04-B0CC-BDEB-CE58-4D2AB3EA0B53}"/>
              </a:ext>
            </a:extLst>
          </p:cNvPr>
          <p:cNvSpPr>
            <a:spLocks noGrp="1"/>
          </p:cNvSpPr>
          <p:nvPr>
            <p:ph type="title"/>
          </p:nvPr>
        </p:nvSpPr>
        <p:spPr>
          <a:xfrm>
            <a:off x="3093947" y="303418"/>
            <a:ext cx="6004105" cy="588113"/>
          </a:xfrm>
        </p:spPr>
        <p:txBody>
          <a:bodyPr>
            <a:normAutofit/>
          </a:bodyPr>
          <a:lstStyle/>
          <a:p>
            <a:r>
              <a:rPr lang="en-IN" sz="2800" b="1" dirty="0"/>
              <a:t>SIMILARITY SEARCH ON EMBEDDINGS</a:t>
            </a:r>
            <a:endParaRPr lang="en-GB" sz="2800" b="1" dirty="0"/>
          </a:p>
        </p:txBody>
      </p:sp>
      <p:pic>
        <p:nvPicPr>
          <p:cNvPr id="3074" name="Picture 2">
            <a:extLst>
              <a:ext uri="{FF2B5EF4-FFF2-40B4-BE49-F238E27FC236}">
                <a16:creationId xmlns:a16="http://schemas.microsoft.com/office/drawing/2014/main" id="{7155FAF7-E777-E2CF-08C4-35F958574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7977" y="1975848"/>
            <a:ext cx="5144023" cy="2906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1229BAB-D5F8-3905-C927-BF1A02907D19}"/>
              </a:ext>
            </a:extLst>
          </p:cNvPr>
          <p:cNvSpPr txBox="1"/>
          <p:nvPr/>
        </p:nvSpPr>
        <p:spPr>
          <a:xfrm>
            <a:off x="908404" y="1117600"/>
            <a:ext cx="6004105" cy="5386090"/>
          </a:xfrm>
          <a:prstGeom prst="rect">
            <a:avLst/>
          </a:prstGeom>
          <a:noFill/>
        </p:spPr>
        <p:txBody>
          <a:bodyPr wrap="square">
            <a:spAutoFit/>
          </a:bodyPr>
          <a:lstStyle/>
          <a:p>
            <a:pPr marL="342900" indent="-342900" algn="just">
              <a:buClr>
                <a:schemeClr val="bg1"/>
              </a:buClr>
              <a:buFont typeface="Arial" panose="020B0604020202020204" pitchFamily="34" charset="0"/>
              <a:buChar char="•"/>
            </a:pPr>
            <a:r>
              <a:rPr lang="en-US" sz="2200" b="0" i="0" dirty="0">
                <a:solidFill>
                  <a:srgbClr val="D1D5DB"/>
                </a:solidFill>
                <a:effectLst/>
                <a:latin typeface="+mn-lt"/>
              </a:rPr>
              <a:t>Use FAISS, an advanced tool, for efficient searches.</a:t>
            </a:r>
          </a:p>
          <a:p>
            <a:pPr marL="342900" indent="-342900" algn="just">
              <a:buClr>
                <a:schemeClr val="bg1"/>
              </a:buClr>
              <a:buFont typeface="Arial" panose="020B0604020202020204" pitchFamily="34" charset="0"/>
              <a:buChar char="•"/>
            </a:pPr>
            <a:r>
              <a:rPr lang="en-US" sz="2200" b="0" i="0" dirty="0">
                <a:solidFill>
                  <a:srgbClr val="D1D5DB"/>
                </a:solidFill>
                <a:effectLst/>
                <a:latin typeface="+mn-lt"/>
              </a:rPr>
              <a:t>FAISS helps find embeddings (like key details) that closely match what you need.</a:t>
            </a:r>
            <a:endParaRPr lang="en-US" sz="2200" dirty="0">
              <a:solidFill>
                <a:srgbClr val="D1D5DB"/>
              </a:solidFill>
              <a:latin typeface="+mn-lt"/>
            </a:endParaRPr>
          </a:p>
          <a:p>
            <a:pPr marL="342900" indent="-342900" algn="just">
              <a:buClr>
                <a:schemeClr val="bg1"/>
              </a:buClr>
              <a:buFont typeface="Arial" panose="020B0604020202020204" pitchFamily="34" charset="0"/>
              <a:buChar char="•"/>
            </a:pPr>
            <a:r>
              <a:rPr lang="en-US" sz="2200" b="0" i="0" dirty="0">
                <a:solidFill>
                  <a:srgbClr val="D1D5DB"/>
                </a:solidFill>
                <a:effectLst/>
                <a:latin typeface="+mn-lt"/>
              </a:rPr>
              <a:t>Similarity search on embeddings locates closely related articles, paragraphs, or sentences.</a:t>
            </a:r>
          </a:p>
          <a:p>
            <a:pPr marL="342900" indent="-342900" algn="just">
              <a:buClr>
                <a:schemeClr val="bg1"/>
              </a:buClr>
              <a:buFont typeface="Arial" panose="020B0604020202020204" pitchFamily="34" charset="0"/>
              <a:buChar char="•"/>
            </a:pPr>
            <a:r>
              <a:rPr lang="en-US" sz="2200" b="0" i="0" dirty="0">
                <a:solidFill>
                  <a:srgbClr val="D1D5DB"/>
                </a:solidFill>
                <a:effectLst/>
                <a:latin typeface="+mn-lt"/>
              </a:rPr>
              <a:t>The process transforms language and data into a measurable space.</a:t>
            </a:r>
          </a:p>
          <a:p>
            <a:pPr marL="342900" indent="-342900" algn="just">
              <a:buClr>
                <a:schemeClr val="bg1"/>
              </a:buClr>
              <a:buFont typeface="Arial" panose="020B0604020202020204" pitchFamily="34" charset="0"/>
              <a:buChar char="•"/>
            </a:pPr>
            <a:r>
              <a:rPr lang="en-US" sz="2200" b="0" i="0" dirty="0">
                <a:solidFill>
                  <a:srgbClr val="D1D5DB"/>
                </a:solidFill>
                <a:effectLst/>
                <a:latin typeface="+mn-lt"/>
              </a:rPr>
              <a:t>Helps measure how similar different pieces of information are.</a:t>
            </a:r>
          </a:p>
          <a:p>
            <a:pPr marL="342900" indent="-342900" algn="just">
              <a:buClr>
                <a:schemeClr val="bg1"/>
              </a:buClr>
              <a:buFont typeface="Arial" panose="020B0604020202020204" pitchFamily="34" charset="0"/>
              <a:buChar char="•"/>
            </a:pPr>
            <a:r>
              <a:rPr lang="en-US" sz="2200" b="0" i="0" dirty="0">
                <a:solidFill>
                  <a:srgbClr val="D1D5DB"/>
                </a:solidFill>
                <a:effectLst/>
                <a:latin typeface="+mn-lt"/>
              </a:rPr>
              <a:t>Enables sifting through information efficiently.</a:t>
            </a:r>
          </a:p>
          <a:p>
            <a:pPr marL="342900" indent="-342900" algn="just">
              <a:buClr>
                <a:schemeClr val="bg1"/>
              </a:buClr>
              <a:buFont typeface="Arial" panose="020B0604020202020204" pitchFamily="34" charset="0"/>
              <a:buChar char="•"/>
            </a:pPr>
            <a:r>
              <a:rPr lang="en-US" sz="2200" b="0" i="0" dirty="0">
                <a:solidFill>
                  <a:srgbClr val="D1D5DB"/>
                </a:solidFill>
                <a:effectLst/>
                <a:latin typeface="+mn-lt"/>
              </a:rPr>
              <a:t>Delivers answers in line with the context of your questions.</a:t>
            </a:r>
          </a:p>
          <a:p>
            <a:endParaRPr lang="en-US" dirty="0"/>
          </a:p>
        </p:txBody>
      </p:sp>
    </p:spTree>
    <p:extLst>
      <p:ext uri="{BB962C8B-B14F-4D97-AF65-F5344CB8AC3E}">
        <p14:creationId xmlns:p14="http://schemas.microsoft.com/office/powerpoint/2010/main" val="425425365"/>
      </p:ext>
    </p:extLst>
  </p:cSld>
  <p:clrMapOvr>
    <a:masterClrMapping/>
  </p:clrMapOvr>
</p:sld>
</file>

<file path=ppt/theme/theme1.xml><?xml version="1.0" encoding="utf-8"?>
<a:theme xmlns:a="http://schemas.openxmlformats.org/drawingml/2006/main" name="Circuit">
  <a:themeElements>
    <a:clrScheme name="Circuit">
      <a:dk1>
        <a:srgbClr val="000000"/>
      </a:dk1>
      <a:lt1>
        <a:srgbClr val="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2823</TotalTime>
  <Words>827</Words>
  <Application>Microsoft Office PowerPoint</Application>
  <PresentationFormat>Widescreen</PresentationFormat>
  <Paragraphs>108</Paragraphs>
  <Slides>16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Twentieth Century</vt:lpstr>
      <vt:lpstr>Circuit</vt:lpstr>
      <vt:lpstr>HEALTH AND WELLNESS ASSISTANT</vt:lpstr>
      <vt:lpstr>AGENDA</vt:lpstr>
      <vt:lpstr>PROBLEM STATEMENT</vt:lpstr>
      <vt:lpstr>ABSTRACT</vt:lpstr>
      <vt:lpstr>PROPOSED MODEL</vt:lpstr>
      <vt:lpstr>METHODOLOGY</vt:lpstr>
      <vt:lpstr>DOCUMENT/CSV TO SMALLER CHUNKS</vt:lpstr>
      <vt:lpstr>CHUNKS INTO EMBEDDINGS</vt:lpstr>
      <vt:lpstr>SIMILARITY SEARCH ON EMBEDDINGS</vt:lpstr>
      <vt:lpstr>GENERATE ANSWERS TO PROMPTS USING LLAMA2</vt:lpstr>
      <vt:lpstr>TECH STACK</vt:lpstr>
      <vt:lpstr>DATASET</vt:lpstr>
      <vt:lpstr>OUTPUTS</vt:lpstr>
      <vt:lpstr>FOR THE NEXT REVIEW</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AND WELLNESS ASSISTANT</dc:title>
  <dc:creator>hrishitha p</dc:creator>
  <cp:lastModifiedBy>hrishitha p</cp:lastModifiedBy>
  <cp:revision>3</cp:revision>
  <dcterms:modified xsi:type="dcterms:W3CDTF">2024-02-04T17:25:24Z</dcterms:modified>
</cp:coreProperties>
</file>