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71" r:id="rId6"/>
    <p:sldId id="272" r:id="rId7"/>
    <p:sldId id="266" r:id="rId8"/>
    <p:sldId id="273" r:id="rId9"/>
    <p:sldId id="261" r:id="rId10"/>
    <p:sldId id="276" r:id="rId11"/>
    <p:sldId id="275" r:id="rId12"/>
    <p:sldId id="278" r:id="rId13"/>
    <p:sldId id="263" r:id="rId14"/>
  </p:sldIdLst>
  <p:sldSz cx="4610100" cy="3454400"/>
  <p:notesSz cx="4610100" cy="34544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Aharoni" panose="020B0604020202020204" charset="-79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88">
          <p15:clr>
            <a:srgbClr val="A4A3A4"/>
          </p15:clr>
        </p15:guide>
        <p15:guide id="2" pos="14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h remesh" initials="Ar" lastIdx="2" clrIdx="0">
    <p:extLst>
      <p:ext uri="{19B8F6BF-5375-455C-9EA6-DF929625EA0E}">
        <p15:presenceInfo xmlns:p15="http://schemas.microsoft.com/office/powerpoint/2012/main" userId="c6c4dd09448013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493" y="91"/>
      </p:cViewPr>
      <p:guideLst>
        <p:guide orient="horz" pos="1088"/>
        <p:guide pos="1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507A5-1668-45F8-B6DB-CA2A601CB78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2A5A9-8DDE-4818-9743-CBCC8B02CF53}">
      <dgm:prSet phldrT="[Text]"/>
      <dgm:spPr/>
      <dgm:t>
        <a:bodyPr/>
        <a:lstStyle/>
        <a:p>
          <a:r>
            <a:rPr lang="en-US" dirty="0"/>
            <a:t>Coding skills</a:t>
          </a:r>
        </a:p>
      </dgm:t>
    </dgm:pt>
    <dgm:pt modelId="{F7F38034-06B0-4C21-9BDA-C4D0C9798382}" type="parTrans" cxnId="{9692B5A0-9702-4AA1-A52B-A4BBE847FF9A}">
      <dgm:prSet/>
      <dgm:spPr/>
      <dgm:t>
        <a:bodyPr/>
        <a:lstStyle/>
        <a:p>
          <a:endParaRPr lang="en-US"/>
        </a:p>
      </dgm:t>
    </dgm:pt>
    <dgm:pt modelId="{CDE9693A-470D-4B17-AED5-B31394F099C6}" type="sibTrans" cxnId="{9692B5A0-9702-4AA1-A52B-A4BBE847FF9A}">
      <dgm:prSet/>
      <dgm:spPr/>
      <dgm:t>
        <a:bodyPr/>
        <a:lstStyle/>
        <a:p>
          <a:endParaRPr lang="en-US"/>
        </a:p>
      </dgm:t>
    </dgm:pt>
    <dgm:pt modelId="{FFCA5B6D-1EF7-4593-A529-37928E41DF4D}">
      <dgm:prSet phldrT="[Text]"/>
      <dgm:spPr/>
      <dgm:t>
        <a:bodyPr/>
        <a:lstStyle/>
        <a:p>
          <a:r>
            <a:rPr lang="en-US" dirty="0"/>
            <a:t>Problem solving skills</a:t>
          </a:r>
        </a:p>
      </dgm:t>
    </dgm:pt>
    <dgm:pt modelId="{FA091421-1E63-49B6-90C6-1B7BC7126E9B}" type="parTrans" cxnId="{91CDA153-33C8-4ED0-83F3-EBF5248E45BE}">
      <dgm:prSet/>
      <dgm:spPr/>
      <dgm:t>
        <a:bodyPr/>
        <a:lstStyle/>
        <a:p>
          <a:endParaRPr lang="en-US"/>
        </a:p>
      </dgm:t>
    </dgm:pt>
    <dgm:pt modelId="{D4253A35-F6B1-4245-ADD5-77F1A647F05A}" type="sibTrans" cxnId="{91CDA153-33C8-4ED0-83F3-EBF5248E45BE}">
      <dgm:prSet/>
      <dgm:spPr/>
      <dgm:t>
        <a:bodyPr/>
        <a:lstStyle/>
        <a:p>
          <a:endParaRPr lang="en-US"/>
        </a:p>
      </dgm:t>
    </dgm:pt>
    <dgm:pt modelId="{420CB9DD-CE7E-4B27-A0ED-AAA986D82F1B}">
      <dgm:prSet phldrT="[Text]"/>
      <dgm:spPr/>
      <dgm:t>
        <a:bodyPr/>
        <a:lstStyle/>
        <a:p>
          <a:r>
            <a:rPr lang="en-US" dirty="0"/>
            <a:t>Managerial &amp; Decision making</a:t>
          </a:r>
        </a:p>
      </dgm:t>
    </dgm:pt>
    <dgm:pt modelId="{D92FD071-4A0B-4F3E-AFB4-08E952A4DBFA}" type="parTrans" cxnId="{C1FBA580-1ED3-4819-866C-D101534B2FC6}">
      <dgm:prSet/>
      <dgm:spPr/>
      <dgm:t>
        <a:bodyPr/>
        <a:lstStyle/>
        <a:p>
          <a:endParaRPr lang="en-US"/>
        </a:p>
      </dgm:t>
    </dgm:pt>
    <dgm:pt modelId="{794E43DF-D785-435B-86CE-C7A7286F0219}" type="sibTrans" cxnId="{C1FBA580-1ED3-4819-866C-D101534B2FC6}">
      <dgm:prSet/>
      <dgm:spPr/>
      <dgm:t>
        <a:bodyPr/>
        <a:lstStyle/>
        <a:p>
          <a:endParaRPr lang="en-US"/>
        </a:p>
      </dgm:t>
    </dgm:pt>
    <dgm:pt modelId="{88E07022-ED10-4112-9BE3-427A8476C1DD}">
      <dgm:prSet phldrT="[Text]"/>
      <dgm:spPr/>
      <dgm:t>
        <a:bodyPr/>
        <a:lstStyle/>
        <a:p>
          <a:r>
            <a:rPr lang="en-US" dirty="0"/>
            <a:t>Testing skills</a:t>
          </a:r>
        </a:p>
      </dgm:t>
    </dgm:pt>
    <dgm:pt modelId="{0B5199D7-C575-47FE-A79B-264E812AC966}" type="parTrans" cxnId="{AF187FF2-1600-4CC7-BF9A-3BE36DAC99B7}">
      <dgm:prSet/>
      <dgm:spPr/>
      <dgm:t>
        <a:bodyPr/>
        <a:lstStyle/>
        <a:p>
          <a:endParaRPr lang="en-US"/>
        </a:p>
      </dgm:t>
    </dgm:pt>
    <dgm:pt modelId="{5EDDB7FB-BDEB-4990-8137-57E5EA0C5591}" type="sibTrans" cxnId="{AF187FF2-1600-4CC7-BF9A-3BE36DAC99B7}">
      <dgm:prSet/>
      <dgm:spPr/>
      <dgm:t>
        <a:bodyPr/>
        <a:lstStyle/>
        <a:p>
          <a:endParaRPr lang="en-US"/>
        </a:p>
      </dgm:t>
    </dgm:pt>
    <dgm:pt modelId="{729ED885-A342-4099-9768-52B6E0835CC3}">
      <dgm:prSet phldrT="[Text]"/>
      <dgm:spPr/>
      <dgm:t>
        <a:bodyPr/>
        <a:lstStyle/>
        <a:p>
          <a:r>
            <a:rPr lang="en-US" dirty="0"/>
            <a:t>Design skills</a:t>
          </a:r>
        </a:p>
      </dgm:t>
    </dgm:pt>
    <dgm:pt modelId="{92772E06-E8A4-447B-AD17-86F7C9368F17}" type="parTrans" cxnId="{728439E7-7F8B-4EAD-9A3E-1F56B111E7C1}">
      <dgm:prSet/>
      <dgm:spPr/>
      <dgm:t>
        <a:bodyPr/>
        <a:lstStyle/>
        <a:p>
          <a:endParaRPr lang="en-US"/>
        </a:p>
      </dgm:t>
    </dgm:pt>
    <dgm:pt modelId="{CED0A311-242E-40DC-861A-2EDD612A4207}" type="sibTrans" cxnId="{728439E7-7F8B-4EAD-9A3E-1F56B111E7C1}">
      <dgm:prSet/>
      <dgm:spPr/>
      <dgm:t>
        <a:bodyPr/>
        <a:lstStyle/>
        <a:p>
          <a:endParaRPr lang="en-US"/>
        </a:p>
      </dgm:t>
    </dgm:pt>
    <dgm:pt modelId="{43589878-59B8-4920-B2E3-3601C683D45E}">
      <dgm:prSet phldrT="[Text]"/>
      <dgm:spPr/>
      <dgm:t>
        <a:bodyPr/>
        <a:lstStyle/>
        <a:p>
          <a:r>
            <a:rPr lang="en-US" dirty="0"/>
            <a:t>Time Management</a:t>
          </a:r>
        </a:p>
      </dgm:t>
    </dgm:pt>
    <dgm:pt modelId="{0755BA6F-6098-4096-AFCB-310A5CEC2C1F}" type="parTrans" cxnId="{98466930-7785-4E91-A1EA-6624E256024B}">
      <dgm:prSet/>
      <dgm:spPr/>
      <dgm:t>
        <a:bodyPr/>
        <a:lstStyle/>
        <a:p>
          <a:endParaRPr lang="en-US"/>
        </a:p>
      </dgm:t>
    </dgm:pt>
    <dgm:pt modelId="{8AA08563-ECC3-4B49-A532-5328132C5A93}" type="sibTrans" cxnId="{98466930-7785-4E91-A1EA-6624E256024B}">
      <dgm:prSet/>
      <dgm:spPr/>
      <dgm:t>
        <a:bodyPr/>
        <a:lstStyle/>
        <a:p>
          <a:endParaRPr lang="en-US"/>
        </a:p>
      </dgm:t>
    </dgm:pt>
    <dgm:pt modelId="{EEE4D9D1-D9C6-4C8E-8BD0-C3348A4A7A2E}">
      <dgm:prSet phldrT="[Text]"/>
      <dgm:spPr/>
      <dgm:t>
        <a:bodyPr/>
        <a:lstStyle/>
        <a:p>
          <a:r>
            <a:rPr lang="en-US" dirty="0"/>
            <a:t>Creativity</a:t>
          </a:r>
        </a:p>
      </dgm:t>
    </dgm:pt>
    <dgm:pt modelId="{5CC7E245-3887-4F78-A4CD-3BEB23B3EEF1}" type="parTrans" cxnId="{6EB424CE-B550-4754-8CDC-827A06F69A1C}">
      <dgm:prSet/>
      <dgm:spPr/>
      <dgm:t>
        <a:bodyPr/>
        <a:lstStyle/>
        <a:p>
          <a:endParaRPr lang="en-US"/>
        </a:p>
      </dgm:t>
    </dgm:pt>
    <dgm:pt modelId="{FF8CB2B9-7705-4908-A2CB-7352B656ADCC}" type="sibTrans" cxnId="{6EB424CE-B550-4754-8CDC-827A06F69A1C}">
      <dgm:prSet/>
      <dgm:spPr/>
      <dgm:t>
        <a:bodyPr/>
        <a:lstStyle/>
        <a:p>
          <a:endParaRPr lang="en-US"/>
        </a:p>
      </dgm:t>
    </dgm:pt>
    <dgm:pt modelId="{C60E014B-5AE8-4F64-A248-897211FF68CA}" type="pres">
      <dgm:prSet presAssocID="{1A5507A5-1668-45F8-B6DB-CA2A601CB788}" presName="cycle" presStyleCnt="0">
        <dgm:presLayoutVars>
          <dgm:dir/>
          <dgm:resizeHandles val="exact"/>
        </dgm:presLayoutVars>
      </dgm:prSet>
      <dgm:spPr/>
    </dgm:pt>
    <dgm:pt modelId="{EC9BEBD2-B3B1-49E6-B8A3-B446F9D26788}" type="pres">
      <dgm:prSet presAssocID="{82B2A5A9-8DDE-4818-9743-CBCC8B02CF53}" presName="dummy" presStyleCnt="0"/>
      <dgm:spPr/>
    </dgm:pt>
    <dgm:pt modelId="{00199968-CD57-4034-9651-BFC6800C8C1A}" type="pres">
      <dgm:prSet presAssocID="{82B2A5A9-8DDE-4818-9743-CBCC8B02CF53}" presName="node" presStyleLbl="revTx" presStyleIdx="0" presStyleCnt="7">
        <dgm:presLayoutVars>
          <dgm:bulletEnabled val="1"/>
        </dgm:presLayoutVars>
      </dgm:prSet>
      <dgm:spPr/>
    </dgm:pt>
    <dgm:pt modelId="{A2026021-A026-41CD-B452-5634DBCFEBDD}" type="pres">
      <dgm:prSet presAssocID="{CDE9693A-470D-4B17-AED5-B31394F099C6}" presName="sibTrans" presStyleLbl="node1" presStyleIdx="0" presStyleCnt="7"/>
      <dgm:spPr/>
    </dgm:pt>
    <dgm:pt modelId="{FFF5884A-C9EA-46B2-B0F9-8E7E504793DB}" type="pres">
      <dgm:prSet presAssocID="{FFCA5B6D-1EF7-4593-A529-37928E41DF4D}" presName="dummy" presStyleCnt="0"/>
      <dgm:spPr/>
    </dgm:pt>
    <dgm:pt modelId="{C2A257B6-8838-448C-ABAB-646572AD2BB4}" type="pres">
      <dgm:prSet presAssocID="{FFCA5B6D-1EF7-4593-A529-37928E41DF4D}" presName="node" presStyleLbl="revTx" presStyleIdx="1" presStyleCnt="7">
        <dgm:presLayoutVars>
          <dgm:bulletEnabled val="1"/>
        </dgm:presLayoutVars>
      </dgm:prSet>
      <dgm:spPr/>
    </dgm:pt>
    <dgm:pt modelId="{57ADCC33-E93F-4A33-8A2F-89E4356732AB}" type="pres">
      <dgm:prSet presAssocID="{D4253A35-F6B1-4245-ADD5-77F1A647F05A}" presName="sibTrans" presStyleLbl="node1" presStyleIdx="1" presStyleCnt="7"/>
      <dgm:spPr/>
    </dgm:pt>
    <dgm:pt modelId="{E63A68F4-F35A-4740-A9B6-881B8BD57C20}" type="pres">
      <dgm:prSet presAssocID="{420CB9DD-CE7E-4B27-A0ED-AAA986D82F1B}" presName="dummy" presStyleCnt="0"/>
      <dgm:spPr/>
    </dgm:pt>
    <dgm:pt modelId="{FFED2922-A0B7-4920-92F0-4A9A8BC07CEF}" type="pres">
      <dgm:prSet presAssocID="{420CB9DD-CE7E-4B27-A0ED-AAA986D82F1B}" presName="node" presStyleLbl="revTx" presStyleIdx="2" presStyleCnt="7">
        <dgm:presLayoutVars>
          <dgm:bulletEnabled val="1"/>
        </dgm:presLayoutVars>
      </dgm:prSet>
      <dgm:spPr/>
    </dgm:pt>
    <dgm:pt modelId="{554246BE-4C66-44A2-9316-955811115707}" type="pres">
      <dgm:prSet presAssocID="{794E43DF-D785-435B-86CE-C7A7286F0219}" presName="sibTrans" presStyleLbl="node1" presStyleIdx="2" presStyleCnt="7"/>
      <dgm:spPr/>
    </dgm:pt>
    <dgm:pt modelId="{97ED59A1-AA7C-4F2C-B8B3-2E17B3FF9D20}" type="pres">
      <dgm:prSet presAssocID="{88E07022-ED10-4112-9BE3-427A8476C1DD}" presName="dummy" presStyleCnt="0"/>
      <dgm:spPr/>
    </dgm:pt>
    <dgm:pt modelId="{A1D78828-0253-4A99-A854-0AB53EE5BCAE}" type="pres">
      <dgm:prSet presAssocID="{88E07022-ED10-4112-9BE3-427A8476C1DD}" presName="node" presStyleLbl="revTx" presStyleIdx="3" presStyleCnt="7">
        <dgm:presLayoutVars>
          <dgm:bulletEnabled val="1"/>
        </dgm:presLayoutVars>
      </dgm:prSet>
      <dgm:spPr/>
    </dgm:pt>
    <dgm:pt modelId="{AD3D750E-15FF-4987-A03A-7C972A2CA771}" type="pres">
      <dgm:prSet presAssocID="{5EDDB7FB-BDEB-4990-8137-57E5EA0C5591}" presName="sibTrans" presStyleLbl="node1" presStyleIdx="3" presStyleCnt="7"/>
      <dgm:spPr/>
    </dgm:pt>
    <dgm:pt modelId="{54131A6A-9F5C-491B-A44C-1535C02BA106}" type="pres">
      <dgm:prSet presAssocID="{729ED885-A342-4099-9768-52B6E0835CC3}" presName="dummy" presStyleCnt="0"/>
      <dgm:spPr/>
    </dgm:pt>
    <dgm:pt modelId="{92A2AC4B-4376-4C51-B315-6EF0B654FC52}" type="pres">
      <dgm:prSet presAssocID="{729ED885-A342-4099-9768-52B6E0835CC3}" presName="node" presStyleLbl="revTx" presStyleIdx="4" presStyleCnt="7">
        <dgm:presLayoutVars>
          <dgm:bulletEnabled val="1"/>
        </dgm:presLayoutVars>
      </dgm:prSet>
      <dgm:spPr/>
    </dgm:pt>
    <dgm:pt modelId="{5FDE8C74-1B1F-4B17-8A20-5D5D161B1238}" type="pres">
      <dgm:prSet presAssocID="{CED0A311-242E-40DC-861A-2EDD612A4207}" presName="sibTrans" presStyleLbl="node1" presStyleIdx="4" presStyleCnt="7"/>
      <dgm:spPr/>
    </dgm:pt>
    <dgm:pt modelId="{B0639749-89CF-47FF-8C38-1498EAB02188}" type="pres">
      <dgm:prSet presAssocID="{43589878-59B8-4920-B2E3-3601C683D45E}" presName="dummy" presStyleCnt="0"/>
      <dgm:spPr/>
    </dgm:pt>
    <dgm:pt modelId="{8FA51C2C-2E23-40B9-B507-DD6D63203907}" type="pres">
      <dgm:prSet presAssocID="{43589878-59B8-4920-B2E3-3601C683D45E}" presName="node" presStyleLbl="revTx" presStyleIdx="5" presStyleCnt="7">
        <dgm:presLayoutVars>
          <dgm:bulletEnabled val="1"/>
        </dgm:presLayoutVars>
      </dgm:prSet>
      <dgm:spPr/>
    </dgm:pt>
    <dgm:pt modelId="{35C66F03-2E2E-4C1A-ACE5-EF86E90AAD73}" type="pres">
      <dgm:prSet presAssocID="{8AA08563-ECC3-4B49-A532-5328132C5A93}" presName="sibTrans" presStyleLbl="node1" presStyleIdx="5" presStyleCnt="7"/>
      <dgm:spPr/>
    </dgm:pt>
    <dgm:pt modelId="{D7C537E7-8B8B-47AF-8B95-1C55E4656703}" type="pres">
      <dgm:prSet presAssocID="{EEE4D9D1-D9C6-4C8E-8BD0-C3348A4A7A2E}" presName="dummy" presStyleCnt="0"/>
      <dgm:spPr/>
    </dgm:pt>
    <dgm:pt modelId="{12FE5EBC-3344-43B0-BEE1-01DD3B7A97EF}" type="pres">
      <dgm:prSet presAssocID="{EEE4D9D1-D9C6-4C8E-8BD0-C3348A4A7A2E}" presName="node" presStyleLbl="revTx" presStyleIdx="6" presStyleCnt="7">
        <dgm:presLayoutVars>
          <dgm:bulletEnabled val="1"/>
        </dgm:presLayoutVars>
      </dgm:prSet>
      <dgm:spPr/>
    </dgm:pt>
    <dgm:pt modelId="{18B57594-5B11-484A-9E05-201C4099D677}" type="pres">
      <dgm:prSet presAssocID="{FF8CB2B9-7705-4908-A2CB-7352B656ADCC}" presName="sibTrans" presStyleLbl="node1" presStyleIdx="6" presStyleCnt="7"/>
      <dgm:spPr/>
    </dgm:pt>
  </dgm:ptLst>
  <dgm:cxnLst>
    <dgm:cxn modelId="{C283FD08-8A07-4C50-B91B-902125738868}" type="presOf" srcId="{794E43DF-D785-435B-86CE-C7A7286F0219}" destId="{554246BE-4C66-44A2-9316-955811115707}" srcOrd="0" destOrd="0" presId="urn:microsoft.com/office/officeart/2005/8/layout/cycle1"/>
    <dgm:cxn modelId="{EF1EA514-8649-4411-847F-082CD52DBD64}" type="presOf" srcId="{8AA08563-ECC3-4B49-A532-5328132C5A93}" destId="{35C66F03-2E2E-4C1A-ACE5-EF86E90AAD73}" srcOrd="0" destOrd="0" presId="urn:microsoft.com/office/officeart/2005/8/layout/cycle1"/>
    <dgm:cxn modelId="{854F7A25-3107-43B7-8835-11925289F05C}" type="presOf" srcId="{CED0A311-242E-40DC-861A-2EDD612A4207}" destId="{5FDE8C74-1B1F-4B17-8A20-5D5D161B1238}" srcOrd="0" destOrd="0" presId="urn:microsoft.com/office/officeart/2005/8/layout/cycle1"/>
    <dgm:cxn modelId="{98466930-7785-4E91-A1EA-6624E256024B}" srcId="{1A5507A5-1668-45F8-B6DB-CA2A601CB788}" destId="{43589878-59B8-4920-B2E3-3601C683D45E}" srcOrd="5" destOrd="0" parTransId="{0755BA6F-6098-4096-AFCB-310A5CEC2C1F}" sibTransId="{8AA08563-ECC3-4B49-A532-5328132C5A93}"/>
    <dgm:cxn modelId="{A76B3B5F-F324-465E-A8C3-AFC0139D6179}" type="presOf" srcId="{729ED885-A342-4099-9768-52B6E0835CC3}" destId="{92A2AC4B-4376-4C51-B315-6EF0B654FC52}" srcOrd="0" destOrd="0" presId="urn:microsoft.com/office/officeart/2005/8/layout/cycle1"/>
    <dgm:cxn modelId="{60450743-2295-4FAE-AC9D-4ECE21747340}" type="presOf" srcId="{D4253A35-F6B1-4245-ADD5-77F1A647F05A}" destId="{57ADCC33-E93F-4A33-8A2F-89E4356732AB}" srcOrd="0" destOrd="0" presId="urn:microsoft.com/office/officeart/2005/8/layout/cycle1"/>
    <dgm:cxn modelId="{032C7663-90DB-408C-8940-2A5F123D3931}" type="presOf" srcId="{CDE9693A-470D-4B17-AED5-B31394F099C6}" destId="{A2026021-A026-41CD-B452-5634DBCFEBDD}" srcOrd="0" destOrd="0" presId="urn:microsoft.com/office/officeart/2005/8/layout/cycle1"/>
    <dgm:cxn modelId="{A0026F4E-F93C-4EA5-AC88-F96BBC68DDE0}" type="presOf" srcId="{5EDDB7FB-BDEB-4990-8137-57E5EA0C5591}" destId="{AD3D750E-15FF-4987-A03A-7C972A2CA771}" srcOrd="0" destOrd="0" presId="urn:microsoft.com/office/officeart/2005/8/layout/cycle1"/>
    <dgm:cxn modelId="{2DA76673-54BE-458D-B260-53A511904253}" type="presOf" srcId="{EEE4D9D1-D9C6-4C8E-8BD0-C3348A4A7A2E}" destId="{12FE5EBC-3344-43B0-BEE1-01DD3B7A97EF}" srcOrd="0" destOrd="0" presId="urn:microsoft.com/office/officeart/2005/8/layout/cycle1"/>
    <dgm:cxn modelId="{91CDA153-33C8-4ED0-83F3-EBF5248E45BE}" srcId="{1A5507A5-1668-45F8-B6DB-CA2A601CB788}" destId="{FFCA5B6D-1EF7-4593-A529-37928E41DF4D}" srcOrd="1" destOrd="0" parTransId="{FA091421-1E63-49B6-90C6-1B7BC7126E9B}" sibTransId="{D4253A35-F6B1-4245-ADD5-77F1A647F05A}"/>
    <dgm:cxn modelId="{C1FBA580-1ED3-4819-866C-D101534B2FC6}" srcId="{1A5507A5-1668-45F8-B6DB-CA2A601CB788}" destId="{420CB9DD-CE7E-4B27-A0ED-AAA986D82F1B}" srcOrd="2" destOrd="0" parTransId="{D92FD071-4A0B-4F3E-AFB4-08E952A4DBFA}" sibTransId="{794E43DF-D785-435B-86CE-C7A7286F0219}"/>
    <dgm:cxn modelId="{114C2E82-72FB-4ADE-A7FE-915BA5612203}" type="presOf" srcId="{43589878-59B8-4920-B2E3-3601C683D45E}" destId="{8FA51C2C-2E23-40B9-B507-DD6D63203907}" srcOrd="0" destOrd="0" presId="urn:microsoft.com/office/officeart/2005/8/layout/cycle1"/>
    <dgm:cxn modelId="{92B09084-EA5A-48F4-B858-87D3F1372EA7}" type="presOf" srcId="{88E07022-ED10-4112-9BE3-427A8476C1DD}" destId="{A1D78828-0253-4A99-A854-0AB53EE5BCAE}" srcOrd="0" destOrd="0" presId="urn:microsoft.com/office/officeart/2005/8/layout/cycle1"/>
    <dgm:cxn modelId="{D9F46791-48C0-4988-B736-EE97EB03EC5A}" type="presOf" srcId="{420CB9DD-CE7E-4B27-A0ED-AAA986D82F1B}" destId="{FFED2922-A0B7-4920-92F0-4A9A8BC07CEF}" srcOrd="0" destOrd="0" presId="urn:microsoft.com/office/officeart/2005/8/layout/cycle1"/>
    <dgm:cxn modelId="{E8DA4692-00AB-4058-B76C-4EA9795CE318}" type="presOf" srcId="{FFCA5B6D-1EF7-4593-A529-37928E41DF4D}" destId="{C2A257B6-8838-448C-ABAB-646572AD2BB4}" srcOrd="0" destOrd="0" presId="urn:microsoft.com/office/officeart/2005/8/layout/cycle1"/>
    <dgm:cxn modelId="{D5E3A29D-8627-45D5-AAB4-02928984D560}" type="presOf" srcId="{1A5507A5-1668-45F8-B6DB-CA2A601CB788}" destId="{C60E014B-5AE8-4F64-A248-897211FF68CA}" srcOrd="0" destOrd="0" presId="urn:microsoft.com/office/officeart/2005/8/layout/cycle1"/>
    <dgm:cxn modelId="{9692B5A0-9702-4AA1-A52B-A4BBE847FF9A}" srcId="{1A5507A5-1668-45F8-B6DB-CA2A601CB788}" destId="{82B2A5A9-8DDE-4818-9743-CBCC8B02CF53}" srcOrd="0" destOrd="0" parTransId="{F7F38034-06B0-4C21-9BDA-C4D0C9798382}" sibTransId="{CDE9693A-470D-4B17-AED5-B31394F099C6}"/>
    <dgm:cxn modelId="{6EB424CE-B550-4754-8CDC-827A06F69A1C}" srcId="{1A5507A5-1668-45F8-B6DB-CA2A601CB788}" destId="{EEE4D9D1-D9C6-4C8E-8BD0-C3348A4A7A2E}" srcOrd="6" destOrd="0" parTransId="{5CC7E245-3887-4F78-A4CD-3BEB23B3EEF1}" sibTransId="{FF8CB2B9-7705-4908-A2CB-7352B656ADCC}"/>
    <dgm:cxn modelId="{26DC8DDA-0F31-4B73-8D85-27CEB6876B14}" type="presOf" srcId="{FF8CB2B9-7705-4908-A2CB-7352B656ADCC}" destId="{18B57594-5B11-484A-9E05-201C4099D677}" srcOrd="0" destOrd="0" presId="urn:microsoft.com/office/officeart/2005/8/layout/cycle1"/>
    <dgm:cxn modelId="{D4483EE4-34C5-4CDC-A471-59B6C3AE6D0C}" type="presOf" srcId="{82B2A5A9-8DDE-4818-9743-CBCC8B02CF53}" destId="{00199968-CD57-4034-9651-BFC6800C8C1A}" srcOrd="0" destOrd="0" presId="urn:microsoft.com/office/officeart/2005/8/layout/cycle1"/>
    <dgm:cxn modelId="{728439E7-7F8B-4EAD-9A3E-1F56B111E7C1}" srcId="{1A5507A5-1668-45F8-B6DB-CA2A601CB788}" destId="{729ED885-A342-4099-9768-52B6E0835CC3}" srcOrd="4" destOrd="0" parTransId="{92772E06-E8A4-447B-AD17-86F7C9368F17}" sibTransId="{CED0A311-242E-40DC-861A-2EDD612A4207}"/>
    <dgm:cxn modelId="{AF187FF2-1600-4CC7-BF9A-3BE36DAC99B7}" srcId="{1A5507A5-1668-45F8-B6DB-CA2A601CB788}" destId="{88E07022-ED10-4112-9BE3-427A8476C1DD}" srcOrd="3" destOrd="0" parTransId="{0B5199D7-C575-47FE-A79B-264E812AC966}" sibTransId="{5EDDB7FB-BDEB-4990-8137-57E5EA0C5591}"/>
    <dgm:cxn modelId="{7186CA30-4F36-4301-A12D-E88AF692F2F3}" type="presParOf" srcId="{C60E014B-5AE8-4F64-A248-897211FF68CA}" destId="{EC9BEBD2-B3B1-49E6-B8A3-B446F9D26788}" srcOrd="0" destOrd="0" presId="urn:microsoft.com/office/officeart/2005/8/layout/cycle1"/>
    <dgm:cxn modelId="{4A832662-0C29-4BC3-AD5A-D3A609E51A3D}" type="presParOf" srcId="{C60E014B-5AE8-4F64-A248-897211FF68CA}" destId="{00199968-CD57-4034-9651-BFC6800C8C1A}" srcOrd="1" destOrd="0" presId="urn:microsoft.com/office/officeart/2005/8/layout/cycle1"/>
    <dgm:cxn modelId="{26ECD7D5-D5FA-489A-89A2-21A20FB01193}" type="presParOf" srcId="{C60E014B-5AE8-4F64-A248-897211FF68CA}" destId="{A2026021-A026-41CD-B452-5634DBCFEBDD}" srcOrd="2" destOrd="0" presId="urn:microsoft.com/office/officeart/2005/8/layout/cycle1"/>
    <dgm:cxn modelId="{5384E96B-D9EB-4E94-96B6-AB54DB41DAF5}" type="presParOf" srcId="{C60E014B-5AE8-4F64-A248-897211FF68CA}" destId="{FFF5884A-C9EA-46B2-B0F9-8E7E504793DB}" srcOrd="3" destOrd="0" presId="urn:microsoft.com/office/officeart/2005/8/layout/cycle1"/>
    <dgm:cxn modelId="{D03035DC-6B02-444F-A53B-FD119D3813E0}" type="presParOf" srcId="{C60E014B-5AE8-4F64-A248-897211FF68CA}" destId="{C2A257B6-8838-448C-ABAB-646572AD2BB4}" srcOrd="4" destOrd="0" presId="urn:microsoft.com/office/officeart/2005/8/layout/cycle1"/>
    <dgm:cxn modelId="{6F507153-7A68-456C-BE0D-C8C1A344E8CE}" type="presParOf" srcId="{C60E014B-5AE8-4F64-A248-897211FF68CA}" destId="{57ADCC33-E93F-4A33-8A2F-89E4356732AB}" srcOrd="5" destOrd="0" presId="urn:microsoft.com/office/officeart/2005/8/layout/cycle1"/>
    <dgm:cxn modelId="{6D31ABBB-A25D-4DFE-A3EB-E266FBCB0CE0}" type="presParOf" srcId="{C60E014B-5AE8-4F64-A248-897211FF68CA}" destId="{E63A68F4-F35A-4740-A9B6-881B8BD57C20}" srcOrd="6" destOrd="0" presId="urn:microsoft.com/office/officeart/2005/8/layout/cycle1"/>
    <dgm:cxn modelId="{0486454D-A31E-4621-87E9-53FD539BA831}" type="presParOf" srcId="{C60E014B-5AE8-4F64-A248-897211FF68CA}" destId="{FFED2922-A0B7-4920-92F0-4A9A8BC07CEF}" srcOrd="7" destOrd="0" presId="urn:microsoft.com/office/officeart/2005/8/layout/cycle1"/>
    <dgm:cxn modelId="{8CC42AAE-C11D-4CD6-A216-688D57B0D11E}" type="presParOf" srcId="{C60E014B-5AE8-4F64-A248-897211FF68CA}" destId="{554246BE-4C66-44A2-9316-955811115707}" srcOrd="8" destOrd="0" presId="urn:microsoft.com/office/officeart/2005/8/layout/cycle1"/>
    <dgm:cxn modelId="{E5DEE68A-8A23-46A6-9BB8-AAAF0642AD95}" type="presParOf" srcId="{C60E014B-5AE8-4F64-A248-897211FF68CA}" destId="{97ED59A1-AA7C-4F2C-B8B3-2E17B3FF9D20}" srcOrd="9" destOrd="0" presId="urn:microsoft.com/office/officeart/2005/8/layout/cycle1"/>
    <dgm:cxn modelId="{51ABDDC1-F8CF-4C45-B88B-0D6935255D0C}" type="presParOf" srcId="{C60E014B-5AE8-4F64-A248-897211FF68CA}" destId="{A1D78828-0253-4A99-A854-0AB53EE5BCAE}" srcOrd="10" destOrd="0" presId="urn:microsoft.com/office/officeart/2005/8/layout/cycle1"/>
    <dgm:cxn modelId="{6D5EBEA8-642C-4DAC-ADB9-444FF3A4EF5C}" type="presParOf" srcId="{C60E014B-5AE8-4F64-A248-897211FF68CA}" destId="{AD3D750E-15FF-4987-A03A-7C972A2CA771}" srcOrd="11" destOrd="0" presId="urn:microsoft.com/office/officeart/2005/8/layout/cycle1"/>
    <dgm:cxn modelId="{0B468D8C-2562-4C26-9A34-79A16FF21051}" type="presParOf" srcId="{C60E014B-5AE8-4F64-A248-897211FF68CA}" destId="{54131A6A-9F5C-491B-A44C-1535C02BA106}" srcOrd="12" destOrd="0" presId="urn:microsoft.com/office/officeart/2005/8/layout/cycle1"/>
    <dgm:cxn modelId="{597A6AAD-9C80-4AF8-8C17-37C82A211D99}" type="presParOf" srcId="{C60E014B-5AE8-4F64-A248-897211FF68CA}" destId="{92A2AC4B-4376-4C51-B315-6EF0B654FC52}" srcOrd="13" destOrd="0" presId="urn:microsoft.com/office/officeart/2005/8/layout/cycle1"/>
    <dgm:cxn modelId="{F1AE5BBA-842E-4B37-B4C4-54DB0374EF75}" type="presParOf" srcId="{C60E014B-5AE8-4F64-A248-897211FF68CA}" destId="{5FDE8C74-1B1F-4B17-8A20-5D5D161B1238}" srcOrd="14" destOrd="0" presId="urn:microsoft.com/office/officeart/2005/8/layout/cycle1"/>
    <dgm:cxn modelId="{14D2F9A3-5DFC-4CDC-BC21-BDE4B9C8AF3A}" type="presParOf" srcId="{C60E014B-5AE8-4F64-A248-897211FF68CA}" destId="{B0639749-89CF-47FF-8C38-1498EAB02188}" srcOrd="15" destOrd="0" presId="urn:microsoft.com/office/officeart/2005/8/layout/cycle1"/>
    <dgm:cxn modelId="{00955D8C-2CD2-4D33-A458-7B1D0A2CFB50}" type="presParOf" srcId="{C60E014B-5AE8-4F64-A248-897211FF68CA}" destId="{8FA51C2C-2E23-40B9-B507-DD6D63203907}" srcOrd="16" destOrd="0" presId="urn:microsoft.com/office/officeart/2005/8/layout/cycle1"/>
    <dgm:cxn modelId="{EBAACEDF-A627-45D3-858F-77BB71151914}" type="presParOf" srcId="{C60E014B-5AE8-4F64-A248-897211FF68CA}" destId="{35C66F03-2E2E-4C1A-ACE5-EF86E90AAD73}" srcOrd="17" destOrd="0" presId="urn:microsoft.com/office/officeart/2005/8/layout/cycle1"/>
    <dgm:cxn modelId="{16314FA7-4DCD-4D60-B8CD-8E18CE0F6925}" type="presParOf" srcId="{C60E014B-5AE8-4F64-A248-897211FF68CA}" destId="{D7C537E7-8B8B-47AF-8B95-1C55E4656703}" srcOrd="18" destOrd="0" presId="urn:microsoft.com/office/officeart/2005/8/layout/cycle1"/>
    <dgm:cxn modelId="{52DA3163-1745-4E59-9A57-C948B321B309}" type="presParOf" srcId="{C60E014B-5AE8-4F64-A248-897211FF68CA}" destId="{12FE5EBC-3344-43B0-BEE1-01DD3B7A97EF}" srcOrd="19" destOrd="0" presId="urn:microsoft.com/office/officeart/2005/8/layout/cycle1"/>
    <dgm:cxn modelId="{14E5D3D9-6768-4389-8F2C-9224AF8BD9BA}" type="presParOf" srcId="{C60E014B-5AE8-4F64-A248-897211FF68CA}" destId="{18B57594-5B11-484A-9E05-201C4099D677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0E778-A486-4CC1-B8C3-935322727A7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64ADCA-876D-40FD-A46A-10204187C9A8}">
      <dgm:prSet phldrT="[Text]" custT="1"/>
      <dgm:spPr/>
      <dgm:t>
        <a:bodyPr/>
        <a:lstStyle/>
        <a:p>
          <a:r>
            <a:rPr lang="en-US" sz="600" dirty="0">
              <a:latin typeface="Trebuchet MS" panose="020B0603020202020204" pitchFamily="34" charset="0"/>
            </a:rPr>
            <a:t>Ensuring Customer Satisfaction </a:t>
          </a:r>
        </a:p>
      </dgm:t>
    </dgm:pt>
    <dgm:pt modelId="{B6C0A7A9-32AD-4A89-871C-FB3ED1268F97}" type="parTrans" cxnId="{4470901F-1B68-4BCE-ABFF-F8D3D18BF42E}">
      <dgm:prSet/>
      <dgm:spPr/>
      <dgm:t>
        <a:bodyPr/>
        <a:lstStyle/>
        <a:p>
          <a:endParaRPr lang="en-US"/>
        </a:p>
      </dgm:t>
    </dgm:pt>
    <dgm:pt modelId="{337DB1F2-BB45-4076-9113-C43741C43DDF}" type="sibTrans" cxnId="{4470901F-1B68-4BCE-ABFF-F8D3D18BF42E}">
      <dgm:prSet/>
      <dgm:spPr/>
      <dgm:t>
        <a:bodyPr/>
        <a:lstStyle/>
        <a:p>
          <a:endParaRPr lang="en-US"/>
        </a:p>
      </dgm:t>
    </dgm:pt>
    <dgm:pt modelId="{5B5A698D-FF91-4BC7-9D20-E817D2ACE8CE}">
      <dgm:prSet phldrT="[Text]" custT="1"/>
      <dgm:spPr/>
      <dgm:t>
        <a:bodyPr/>
        <a:lstStyle/>
        <a:p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Knowledge transfer and efficient management</a:t>
          </a:r>
          <a:r>
            <a:rPr lang="en-US" sz="600" kern="1200" dirty="0"/>
            <a:t>.</a:t>
          </a:r>
        </a:p>
      </dgm:t>
    </dgm:pt>
    <dgm:pt modelId="{C99FEDDE-7E60-41F9-9E78-622005072732}" type="parTrans" cxnId="{4BDC9D98-3BE4-4472-9C0F-4A511B580D2A}">
      <dgm:prSet/>
      <dgm:spPr/>
      <dgm:t>
        <a:bodyPr/>
        <a:lstStyle/>
        <a:p>
          <a:endParaRPr lang="en-US"/>
        </a:p>
      </dgm:t>
    </dgm:pt>
    <dgm:pt modelId="{B0E3E275-90C7-46E2-963C-C3156F11E41E}" type="sibTrans" cxnId="{4BDC9D98-3BE4-4472-9C0F-4A511B580D2A}">
      <dgm:prSet/>
      <dgm:spPr/>
      <dgm:t>
        <a:bodyPr/>
        <a:lstStyle/>
        <a:p>
          <a:endParaRPr lang="en-US"/>
        </a:p>
      </dgm:t>
    </dgm:pt>
    <dgm:pt modelId="{24FD2C71-66FD-4429-A66C-6823A5085A62}">
      <dgm:prSet phldrT="[Text]" custT="1"/>
      <dgm:spPr/>
      <dgm:t>
        <a:bodyPr/>
        <a:lstStyle/>
        <a:p>
          <a:pPr algn="ctr"/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Adhering </a:t>
          </a:r>
          <a:r>
            <a:rPr lang="en-US" sz="600" b="1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to </a:t>
          </a:r>
          <a:r>
            <a:rPr lang="en-US" sz="600" b="1" kern="1200" dirty="0" err="1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Kanban</a:t>
          </a:r>
          <a:r>
            <a:rPr lang="en-US" sz="600" b="1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board methodology and prioritizing stuffs as per severity </a:t>
          </a:r>
        </a:p>
      </dgm:t>
    </dgm:pt>
    <dgm:pt modelId="{8E63ED78-AE71-4A76-A477-98AF72D752A3}" type="parTrans" cxnId="{B7B41EFA-D6E5-4487-A2BC-59706D3E61B1}">
      <dgm:prSet/>
      <dgm:spPr/>
      <dgm:t>
        <a:bodyPr/>
        <a:lstStyle/>
        <a:p>
          <a:endParaRPr lang="en-US"/>
        </a:p>
      </dgm:t>
    </dgm:pt>
    <dgm:pt modelId="{9EEDAD7C-CB7A-49B5-91C5-A9718812B8DD}" type="sibTrans" cxnId="{B7B41EFA-D6E5-4487-A2BC-59706D3E61B1}">
      <dgm:prSet/>
      <dgm:spPr/>
      <dgm:t>
        <a:bodyPr/>
        <a:lstStyle/>
        <a:p>
          <a:endParaRPr lang="en-US"/>
        </a:p>
      </dgm:t>
    </dgm:pt>
    <dgm:pt modelId="{B9E3DB27-F5D3-491A-841B-7B1C069813AE}">
      <dgm:prSet phldrT="[Text]" custT="1"/>
      <dgm:spPr/>
      <dgm:t>
        <a:bodyPr/>
        <a:lstStyle/>
        <a:p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Challenges will be treated on a positive note</a:t>
          </a:r>
        </a:p>
      </dgm:t>
    </dgm:pt>
    <dgm:pt modelId="{62CCB64A-8F2F-4980-9DAB-3F77208119DB}" type="parTrans" cxnId="{B75C70AD-85A9-45BB-BDFF-5C619F4A5064}">
      <dgm:prSet/>
      <dgm:spPr/>
      <dgm:t>
        <a:bodyPr/>
        <a:lstStyle/>
        <a:p>
          <a:endParaRPr lang="en-US"/>
        </a:p>
      </dgm:t>
    </dgm:pt>
    <dgm:pt modelId="{88223BCD-09EF-4056-9E0C-BB0D949B81AF}" type="sibTrans" cxnId="{B75C70AD-85A9-45BB-BDFF-5C619F4A5064}">
      <dgm:prSet/>
      <dgm:spPr/>
      <dgm:t>
        <a:bodyPr/>
        <a:lstStyle/>
        <a:p>
          <a:endParaRPr lang="en-US"/>
        </a:p>
      </dgm:t>
    </dgm:pt>
    <dgm:pt modelId="{EF6D9C7E-48E5-4E85-B733-CC8D6AF82395}">
      <dgm:prSet phldrT="[Text]" custT="1"/>
      <dgm:spPr/>
      <dgm:t>
        <a:bodyPr/>
        <a:lstStyle/>
        <a:p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Adhering to </a:t>
          </a:r>
          <a:r>
            <a:rPr lang="en-US" sz="600" b="1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V-formation </a:t>
          </a:r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algorithm.(Decision making and role designation switching)</a:t>
          </a:r>
        </a:p>
      </dgm:t>
    </dgm:pt>
    <dgm:pt modelId="{0FFC486E-6E56-4B0D-872C-BDA3570A6230}" type="parTrans" cxnId="{47DCD95E-51CD-457B-8AD7-0A419A3096D9}">
      <dgm:prSet/>
      <dgm:spPr/>
      <dgm:t>
        <a:bodyPr/>
        <a:lstStyle/>
        <a:p>
          <a:endParaRPr lang="en-US"/>
        </a:p>
      </dgm:t>
    </dgm:pt>
    <dgm:pt modelId="{5BA292B6-084A-4BED-8B2D-8443FE736270}" type="sibTrans" cxnId="{47DCD95E-51CD-457B-8AD7-0A419A3096D9}">
      <dgm:prSet/>
      <dgm:spPr/>
      <dgm:t>
        <a:bodyPr/>
        <a:lstStyle/>
        <a:p>
          <a:endParaRPr lang="en-US"/>
        </a:p>
      </dgm:t>
    </dgm:pt>
    <dgm:pt modelId="{C50F234A-56DA-4E5F-912F-FA3C9D56210C}">
      <dgm:prSet phldrT="[Text]" custT="1"/>
      <dgm:spPr/>
      <dgm:t>
        <a:bodyPr/>
        <a:lstStyle/>
        <a:p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Proper Time and schedule management</a:t>
          </a:r>
        </a:p>
      </dgm:t>
    </dgm:pt>
    <dgm:pt modelId="{76C45299-284E-4649-9DC0-28F7D375C531}" type="parTrans" cxnId="{598D3A90-6E83-4472-88AA-A0851A4F159B}">
      <dgm:prSet/>
      <dgm:spPr/>
      <dgm:t>
        <a:bodyPr/>
        <a:lstStyle/>
        <a:p>
          <a:endParaRPr lang="en-US"/>
        </a:p>
      </dgm:t>
    </dgm:pt>
    <dgm:pt modelId="{6A3C6EF8-DA30-4C5C-B512-11C520D2F70D}" type="sibTrans" cxnId="{598D3A90-6E83-4472-88AA-A0851A4F159B}">
      <dgm:prSet/>
      <dgm:spPr/>
      <dgm:t>
        <a:bodyPr/>
        <a:lstStyle/>
        <a:p>
          <a:endParaRPr lang="en-US"/>
        </a:p>
      </dgm:t>
    </dgm:pt>
    <dgm:pt modelId="{86C05655-4999-4214-B9F6-DC4F3C731259}" type="pres">
      <dgm:prSet presAssocID="{AB10E778-A486-4CC1-B8C3-935322727A73}" presName="diagram" presStyleCnt="0">
        <dgm:presLayoutVars>
          <dgm:dir/>
          <dgm:resizeHandles val="exact"/>
        </dgm:presLayoutVars>
      </dgm:prSet>
      <dgm:spPr/>
    </dgm:pt>
    <dgm:pt modelId="{B77FEE1F-5471-4B57-8DB8-5617DA1F48D4}" type="pres">
      <dgm:prSet presAssocID="{6664ADCA-876D-40FD-A46A-10204187C9A8}" presName="node" presStyleLbl="node1" presStyleIdx="0" presStyleCnt="6">
        <dgm:presLayoutVars>
          <dgm:bulletEnabled val="1"/>
        </dgm:presLayoutVars>
      </dgm:prSet>
      <dgm:spPr/>
    </dgm:pt>
    <dgm:pt modelId="{67FF1276-657D-43C7-AD7E-367D05ACE9B8}" type="pres">
      <dgm:prSet presAssocID="{337DB1F2-BB45-4076-9113-C43741C43DDF}" presName="sibTrans" presStyleCnt="0"/>
      <dgm:spPr/>
    </dgm:pt>
    <dgm:pt modelId="{194AEA5C-3BDB-4758-BA73-FB98B2FF919F}" type="pres">
      <dgm:prSet presAssocID="{5B5A698D-FF91-4BC7-9D20-E817D2ACE8CE}" presName="node" presStyleLbl="node1" presStyleIdx="1" presStyleCnt="6">
        <dgm:presLayoutVars>
          <dgm:bulletEnabled val="1"/>
        </dgm:presLayoutVars>
      </dgm:prSet>
      <dgm:spPr/>
    </dgm:pt>
    <dgm:pt modelId="{34028BFD-C524-4A07-8376-EC7265B9A0F6}" type="pres">
      <dgm:prSet presAssocID="{B0E3E275-90C7-46E2-963C-C3156F11E41E}" presName="sibTrans" presStyleCnt="0"/>
      <dgm:spPr/>
    </dgm:pt>
    <dgm:pt modelId="{F74BEC1F-2310-44D9-A0E3-853F347A44E9}" type="pres">
      <dgm:prSet presAssocID="{24FD2C71-66FD-4429-A66C-6823A5085A62}" presName="node" presStyleLbl="node1" presStyleIdx="2" presStyleCnt="6">
        <dgm:presLayoutVars>
          <dgm:bulletEnabled val="1"/>
        </dgm:presLayoutVars>
      </dgm:prSet>
      <dgm:spPr/>
    </dgm:pt>
    <dgm:pt modelId="{34DE9EB8-D8BB-4B0F-A010-00091CA8D2FA}" type="pres">
      <dgm:prSet presAssocID="{9EEDAD7C-CB7A-49B5-91C5-A9718812B8DD}" presName="sibTrans" presStyleCnt="0"/>
      <dgm:spPr/>
    </dgm:pt>
    <dgm:pt modelId="{3A88F02B-2E30-4C04-9238-49803E1A5554}" type="pres">
      <dgm:prSet presAssocID="{B9E3DB27-F5D3-491A-841B-7B1C069813AE}" presName="node" presStyleLbl="node1" presStyleIdx="3" presStyleCnt="6">
        <dgm:presLayoutVars>
          <dgm:bulletEnabled val="1"/>
        </dgm:presLayoutVars>
      </dgm:prSet>
      <dgm:spPr/>
    </dgm:pt>
    <dgm:pt modelId="{5A76F6E4-E473-4C78-8FE7-28406E90A468}" type="pres">
      <dgm:prSet presAssocID="{88223BCD-09EF-4056-9E0C-BB0D949B81AF}" presName="sibTrans" presStyleCnt="0"/>
      <dgm:spPr/>
    </dgm:pt>
    <dgm:pt modelId="{C3401D87-9135-4DCE-8937-F9277D9A0956}" type="pres">
      <dgm:prSet presAssocID="{EF6D9C7E-48E5-4E85-B733-CC8D6AF82395}" presName="node" presStyleLbl="node1" presStyleIdx="4" presStyleCnt="6" custScaleY="116692">
        <dgm:presLayoutVars>
          <dgm:bulletEnabled val="1"/>
        </dgm:presLayoutVars>
      </dgm:prSet>
      <dgm:spPr/>
    </dgm:pt>
    <dgm:pt modelId="{C93D1C46-B510-4389-92A8-7D8BCA18DF07}" type="pres">
      <dgm:prSet presAssocID="{5BA292B6-084A-4BED-8B2D-8443FE736270}" presName="sibTrans" presStyleCnt="0"/>
      <dgm:spPr/>
    </dgm:pt>
    <dgm:pt modelId="{5239C750-76D9-425A-A8FC-F6B8623DCEA4}" type="pres">
      <dgm:prSet presAssocID="{C50F234A-56DA-4E5F-912F-FA3C9D56210C}" presName="node" presStyleLbl="node1" presStyleIdx="5" presStyleCnt="6">
        <dgm:presLayoutVars>
          <dgm:bulletEnabled val="1"/>
        </dgm:presLayoutVars>
      </dgm:prSet>
      <dgm:spPr/>
    </dgm:pt>
  </dgm:ptLst>
  <dgm:cxnLst>
    <dgm:cxn modelId="{4470901F-1B68-4BCE-ABFF-F8D3D18BF42E}" srcId="{AB10E778-A486-4CC1-B8C3-935322727A73}" destId="{6664ADCA-876D-40FD-A46A-10204187C9A8}" srcOrd="0" destOrd="0" parTransId="{B6C0A7A9-32AD-4A89-871C-FB3ED1268F97}" sibTransId="{337DB1F2-BB45-4076-9113-C43741C43DDF}"/>
    <dgm:cxn modelId="{47DCD95E-51CD-457B-8AD7-0A419A3096D9}" srcId="{AB10E778-A486-4CC1-B8C3-935322727A73}" destId="{EF6D9C7E-48E5-4E85-B733-CC8D6AF82395}" srcOrd="4" destOrd="0" parTransId="{0FFC486E-6E56-4B0D-872C-BDA3570A6230}" sibTransId="{5BA292B6-084A-4BED-8B2D-8443FE736270}"/>
    <dgm:cxn modelId="{89434160-325D-4E30-BDBB-B66B3486B919}" type="presOf" srcId="{24FD2C71-66FD-4429-A66C-6823A5085A62}" destId="{F74BEC1F-2310-44D9-A0E3-853F347A44E9}" srcOrd="0" destOrd="0" presId="urn:microsoft.com/office/officeart/2005/8/layout/default"/>
    <dgm:cxn modelId="{5E767874-AF58-4A01-84CD-48E79E3031DA}" type="presOf" srcId="{6664ADCA-876D-40FD-A46A-10204187C9A8}" destId="{B77FEE1F-5471-4B57-8DB8-5617DA1F48D4}" srcOrd="0" destOrd="0" presId="urn:microsoft.com/office/officeart/2005/8/layout/default"/>
    <dgm:cxn modelId="{558C1077-1B96-409D-AF71-8DCF2111C757}" type="presOf" srcId="{B9E3DB27-F5D3-491A-841B-7B1C069813AE}" destId="{3A88F02B-2E30-4C04-9238-49803E1A5554}" srcOrd="0" destOrd="0" presId="urn:microsoft.com/office/officeart/2005/8/layout/default"/>
    <dgm:cxn modelId="{E2A05C7E-6957-46CD-B065-4CC1165DD293}" type="presOf" srcId="{AB10E778-A486-4CC1-B8C3-935322727A73}" destId="{86C05655-4999-4214-B9F6-DC4F3C731259}" srcOrd="0" destOrd="0" presId="urn:microsoft.com/office/officeart/2005/8/layout/default"/>
    <dgm:cxn modelId="{598D3A90-6E83-4472-88AA-A0851A4F159B}" srcId="{AB10E778-A486-4CC1-B8C3-935322727A73}" destId="{C50F234A-56DA-4E5F-912F-FA3C9D56210C}" srcOrd="5" destOrd="0" parTransId="{76C45299-284E-4649-9DC0-28F7D375C531}" sibTransId="{6A3C6EF8-DA30-4C5C-B512-11C520D2F70D}"/>
    <dgm:cxn modelId="{4BDC9D98-3BE4-4472-9C0F-4A511B580D2A}" srcId="{AB10E778-A486-4CC1-B8C3-935322727A73}" destId="{5B5A698D-FF91-4BC7-9D20-E817D2ACE8CE}" srcOrd="1" destOrd="0" parTransId="{C99FEDDE-7E60-41F9-9E78-622005072732}" sibTransId="{B0E3E275-90C7-46E2-963C-C3156F11E41E}"/>
    <dgm:cxn modelId="{7B1446A2-B68C-444D-9713-6A652C6EE910}" type="presOf" srcId="{EF6D9C7E-48E5-4E85-B733-CC8D6AF82395}" destId="{C3401D87-9135-4DCE-8937-F9277D9A0956}" srcOrd="0" destOrd="0" presId="urn:microsoft.com/office/officeart/2005/8/layout/default"/>
    <dgm:cxn modelId="{C8A449AA-6E58-43E2-B174-34111C0A16FD}" type="presOf" srcId="{C50F234A-56DA-4E5F-912F-FA3C9D56210C}" destId="{5239C750-76D9-425A-A8FC-F6B8623DCEA4}" srcOrd="0" destOrd="0" presId="urn:microsoft.com/office/officeart/2005/8/layout/default"/>
    <dgm:cxn modelId="{B75C70AD-85A9-45BB-BDFF-5C619F4A5064}" srcId="{AB10E778-A486-4CC1-B8C3-935322727A73}" destId="{B9E3DB27-F5D3-491A-841B-7B1C069813AE}" srcOrd="3" destOrd="0" parTransId="{62CCB64A-8F2F-4980-9DAB-3F77208119DB}" sibTransId="{88223BCD-09EF-4056-9E0C-BB0D949B81AF}"/>
    <dgm:cxn modelId="{DCA623CC-28E3-4871-81B5-3D79F08D8981}" type="presOf" srcId="{5B5A698D-FF91-4BC7-9D20-E817D2ACE8CE}" destId="{194AEA5C-3BDB-4758-BA73-FB98B2FF919F}" srcOrd="0" destOrd="0" presId="urn:microsoft.com/office/officeart/2005/8/layout/default"/>
    <dgm:cxn modelId="{B7B41EFA-D6E5-4487-A2BC-59706D3E61B1}" srcId="{AB10E778-A486-4CC1-B8C3-935322727A73}" destId="{24FD2C71-66FD-4429-A66C-6823A5085A62}" srcOrd="2" destOrd="0" parTransId="{8E63ED78-AE71-4A76-A477-98AF72D752A3}" sibTransId="{9EEDAD7C-CB7A-49B5-91C5-A9718812B8DD}"/>
    <dgm:cxn modelId="{33835620-914F-4EBA-8840-C45B4EC8F88C}" type="presParOf" srcId="{86C05655-4999-4214-B9F6-DC4F3C731259}" destId="{B77FEE1F-5471-4B57-8DB8-5617DA1F48D4}" srcOrd="0" destOrd="0" presId="urn:microsoft.com/office/officeart/2005/8/layout/default"/>
    <dgm:cxn modelId="{00872169-68FE-4249-9699-1336D677437E}" type="presParOf" srcId="{86C05655-4999-4214-B9F6-DC4F3C731259}" destId="{67FF1276-657D-43C7-AD7E-367D05ACE9B8}" srcOrd="1" destOrd="0" presId="urn:microsoft.com/office/officeart/2005/8/layout/default"/>
    <dgm:cxn modelId="{7B7D4C75-35E0-4FB4-B17C-214EB46036DE}" type="presParOf" srcId="{86C05655-4999-4214-B9F6-DC4F3C731259}" destId="{194AEA5C-3BDB-4758-BA73-FB98B2FF919F}" srcOrd="2" destOrd="0" presId="urn:microsoft.com/office/officeart/2005/8/layout/default"/>
    <dgm:cxn modelId="{E32E3FAE-06B9-4108-A8E6-B95D4FECF586}" type="presParOf" srcId="{86C05655-4999-4214-B9F6-DC4F3C731259}" destId="{34028BFD-C524-4A07-8376-EC7265B9A0F6}" srcOrd="3" destOrd="0" presId="urn:microsoft.com/office/officeart/2005/8/layout/default"/>
    <dgm:cxn modelId="{1E6EEA69-CA0B-4E22-B98F-00BCD8B919C5}" type="presParOf" srcId="{86C05655-4999-4214-B9F6-DC4F3C731259}" destId="{F74BEC1F-2310-44D9-A0E3-853F347A44E9}" srcOrd="4" destOrd="0" presId="urn:microsoft.com/office/officeart/2005/8/layout/default"/>
    <dgm:cxn modelId="{B0E4B8B4-415E-4369-9457-D9C1611C2FEC}" type="presParOf" srcId="{86C05655-4999-4214-B9F6-DC4F3C731259}" destId="{34DE9EB8-D8BB-4B0F-A010-00091CA8D2FA}" srcOrd="5" destOrd="0" presId="urn:microsoft.com/office/officeart/2005/8/layout/default"/>
    <dgm:cxn modelId="{225385FB-55D0-4374-BD70-D01F77E9AC19}" type="presParOf" srcId="{86C05655-4999-4214-B9F6-DC4F3C731259}" destId="{3A88F02B-2E30-4C04-9238-49803E1A5554}" srcOrd="6" destOrd="0" presId="urn:microsoft.com/office/officeart/2005/8/layout/default"/>
    <dgm:cxn modelId="{8A44101D-6B2B-48B4-8E55-04C47C93A012}" type="presParOf" srcId="{86C05655-4999-4214-B9F6-DC4F3C731259}" destId="{5A76F6E4-E473-4C78-8FE7-28406E90A468}" srcOrd="7" destOrd="0" presId="urn:microsoft.com/office/officeart/2005/8/layout/default"/>
    <dgm:cxn modelId="{97B9D323-6138-4DE1-9D9A-3BBD92E10CA9}" type="presParOf" srcId="{86C05655-4999-4214-B9F6-DC4F3C731259}" destId="{C3401D87-9135-4DCE-8937-F9277D9A0956}" srcOrd="8" destOrd="0" presId="urn:microsoft.com/office/officeart/2005/8/layout/default"/>
    <dgm:cxn modelId="{D5E8ABB1-5587-4D8E-8937-251F5ADF504F}" type="presParOf" srcId="{86C05655-4999-4214-B9F6-DC4F3C731259}" destId="{C93D1C46-B510-4389-92A8-7D8BCA18DF07}" srcOrd="9" destOrd="0" presId="urn:microsoft.com/office/officeart/2005/8/layout/default"/>
    <dgm:cxn modelId="{2AADA55B-AC73-48D2-817E-AC0D222FF73E}" type="presParOf" srcId="{86C05655-4999-4214-B9F6-DC4F3C731259}" destId="{5239C750-76D9-425A-A8FC-F6B8623DCEA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99968-CD57-4034-9651-BFC6800C8C1A}">
      <dsp:nvSpPr>
        <dsp:cNvPr id="0" name=""/>
        <dsp:cNvSpPr/>
      </dsp:nvSpPr>
      <dsp:spPr>
        <a:xfrm>
          <a:off x="1855505" y="1110"/>
          <a:ext cx="384534" cy="38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Coding skills</a:t>
          </a:r>
        </a:p>
      </dsp:txBody>
      <dsp:txXfrm>
        <a:off x="1855505" y="1110"/>
        <a:ext cx="384534" cy="384534"/>
      </dsp:txXfrm>
    </dsp:sp>
    <dsp:sp modelId="{A2026021-A026-41CD-B452-5634DBCFEBDD}">
      <dsp:nvSpPr>
        <dsp:cNvPr id="0" name=""/>
        <dsp:cNvSpPr/>
      </dsp:nvSpPr>
      <dsp:spPr>
        <a:xfrm>
          <a:off x="655297" y="21583"/>
          <a:ext cx="1991404" cy="1991404"/>
        </a:xfrm>
        <a:prstGeom prst="circularArrow">
          <a:avLst>
            <a:gd name="adj1" fmla="val 3765"/>
            <a:gd name="adj2" fmla="val 234952"/>
            <a:gd name="adj3" fmla="val 19826435"/>
            <a:gd name="adj4" fmla="val 18606046"/>
            <a:gd name="adj5" fmla="val 43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257B6-8838-448C-ABAB-646572AD2BB4}">
      <dsp:nvSpPr>
        <dsp:cNvPr id="0" name=""/>
        <dsp:cNvSpPr/>
      </dsp:nvSpPr>
      <dsp:spPr>
        <a:xfrm>
          <a:off x="2350274" y="621530"/>
          <a:ext cx="384534" cy="38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Problem solving skills</a:t>
          </a:r>
        </a:p>
      </dsp:txBody>
      <dsp:txXfrm>
        <a:off x="2350274" y="621530"/>
        <a:ext cx="384534" cy="384534"/>
      </dsp:txXfrm>
    </dsp:sp>
    <dsp:sp modelId="{57ADCC33-E93F-4A33-8A2F-89E4356732AB}">
      <dsp:nvSpPr>
        <dsp:cNvPr id="0" name=""/>
        <dsp:cNvSpPr/>
      </dsp:nvSpPr>
      <dsp:spPr>
        <a:xfrm>
          <a:off x="655297" y="21583"/>
          <a:ext cx="1991404" cy="1991404"/>
        </a:xfrm>
        <a:prstGeom prst="circularArrow">
          <a:avLst>
            <a:gd name="adj1" fmla="val 3765"/>
            <a:gd name="adj2" fmla="val 234952"/>
            <a:gd name="adj3" fmla="val 1229559"/>
            <a:gd name="adj4" fmla="val 21557815"/>
            <a:gd name="adj5" fmla="val 43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D2922-A0B7-4920-92F0-4A9A8BC07CEF}">
      <dsp:nvSpPr>
        <dsp:cNvPr id="0" name=""/>
        <dsp:cNvSpPr/>
      </dsp:nvSpPr>
      <dsp:spPr>
        <a:xfrm>
          <a:off x="2173693" y="1395180"/>
          <a:ext cx="384534" cy="38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Managerial &amp; Decision making</a:t>
          </a:r>
        </a:p>
      </dsp:txBody>
      <dsp:txXfrm>
        <a:off x="2173693" y="1395180"/>
        <a:ext cx="384534" cy="384534"/>
      </dsp:txXfrm>
    </dsp:sp>
    <dsp:sp modelId="{554246BE-4C66-44A2-9316-955811115707}">
      <dsp:nvSpPr>
        <dsp:cNvPr id="0" name=""/>
        <dsp:cNvSpPr/>
      </dsp:nvSpPr>
      <dsp:spPr>
        <a:xfrm>
          <a:off x="655297" y="21583"/>
          <a:ext cx="1991404" cy="1991404"/>
        </a:xfrm>
        <a:prstGeom prst="circularArrow">
          <a:avLst>
            <a:gd name="adj1" fmla="val 3765"/>
            <a:gd name="adj2" fmla="val 234952"/>
            <a:gd name="adj3" fmla="val 4436828"/>
            <a:gd name="adj4" fmla="val 3308366"/>
            <a:gd name="adj5" fmla="val 43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78828-0253-4A99-A854-0AB53EE5BCAE}">
      <dsp:nvSpPr>
        <dsp:cNvPr id="0" name=""/>
        <dsp:cNvSpPr/>
      </dsp:nvSpPr>
      <dsp:spPr>
        <a:xfrm>
          <a:off x="1458732" y="1739487"/>
          <a:ext cx="384534" cy="38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Testing skills</a:t>
          </a:r>
        </a:p>
      </dsp:txBody>
      <dsp:txXfrm>
        <a:off x="1458732" y="1739487"/>
        <a:ext cx="384534" cy="384534"/>
      </dsp:txXfrm>
    </dsp:sp>
    <dsp:sp modelId="{AD3D750E-15FF-4987-A03A-7C972A2CA771}">
      <dsp:nvSpPr>
        <dsp:cNvPr id="0" name=""/>
        <dsp:cNvSpPr/>
      </dsp:nvSpPr>
      <dsp:spPr>
        <a:xfrm>
          <a:off x="655297" y="21583"/>
          <a:ext cx="1991404" cy="1991404"/>
        </a:xfrm>
        <a:prstGeom prst="circularArrow">
          <a:avLst>
            <a:gd name="adj1" fmla="val 3765"/>
            <a:gd name="adj2" fmla="val 234952"/>
            <a:gd name="adj3" fmla="val 7256682"/>
            <a:gd name="adj4" fmla="val 6128221"/>
            <a:gd name="adj5" fmla="val 43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2AC4B-4376-4C51-B315-6EF0B654FC52}">
      <dsp:nvSpPr>
        <dsp:cNvPr id="0" name=""/>
        <dsp:cNvSpPr/>
      </dsp:nvSpPr>
      <dsp:spPr>
        <a:xfrm>
          <a:off x="743771" y="1395180"/>
          <a:ext cx="384534" cy="38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Design skills</a:t>
          </a:r>
        </a:p>
      </dsp:txBody>
      <dsp:txXfrm>
        <a:off x="743771" y="1395180"/>
        <a:ext cx="384534" cy="384534"/>
      </dsp:txXfrm>
    </dsp:sp>
    <dsp:sp modelId="{5FDE8C74-1B1F-4B17-8A20-5D5D161B1238}">
      <dsp:nvSpPr>
        <dsp:cNvPr id="0" name=""/>
        <dsp:cNvSpPr/>
      </dsp:nvSpPr>
      <dsp:spPr>
        <a:xfrm>
          <a:off x="655297" y="21583"/>
          <a:ext cx="1991404" cy="1991404"/>
        </a:xfrm>
        <a:prstGeom prst="circularArrow">
          <a:avLst>
            <a:gd name="adj1" fmla="val 3765"/>
            <a:gd name="adj2" fmla="val 234952"/>
            <a:gd name="adj3" fmla="val 10607233"/>
            <a:gd name="adj4" fmla="val 9335490"/>
            <a:gd name="adj5" fmla="val 43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51C2C-2E23-40B9-B507-DD6D63203907}">
      <dsp:nvSpPr>
        <dsp:cNvPr id="0" name=""/>
        <dsp:cNvSpPr/>
      </dsp:nvSpPr>
      <dsp:spPr>
        <a:xfrm>
          <a:off x="567191" y="621530"/>
          <a:ext cx="384534" cy="38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Time Management</a:t>
          </a:r>
        </a:p>
      </dsp:txBody>
      <dsp:txXfrm>
        <a:off x="567191" y="621530"/>
        <a:ext cx="384534" cy="384534"/>
      </dsp:txXfrm>
    </dsp:sp>
    <dsp:sp modelId="{35C66F03-2E2E-4C1A-ACE5-EF86E90AAD73}">
      <dsp:nvSpPr>
        <dsp:cNvPr id="0" name=""/>
        <dsp:cNvSpPr/>
      </dsp:nvSpPr>
      <dsp:spPr>
        <a:xfrm>
          <a:off x="655297" y="21583"/>
          <a:ext cx="1991404" cy="1991404"/>
        </a:xfrm>
        <a:prstGeom prst="circularArrow">
          <a:avLst>
            <a:gd name="adj1" fmla="val 3765"/>
            <a:gd name="adj2" fmla="val 234952"/>
            <a:gd name="adj3" fmla="val 13559002"/>
            <a:gd name="adj4" fmla="val 12338613"/>
            <a:gd name="adj5" fmla="val 43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E5EBC-3344-43B0-BEE1-01DD3B7A97EF}">
      <dsp:nvSpPr>
        <dsp:cNvPr id="0" name=""/>
        <dsp:cNvSpPr/>
      </dsp:nvSpPr>
      <dsp:spPr>
        <a:xfrm>
          <a:off x="1061959" y="1110"/>
          <a:ext cx="384534" cy="38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Creativity</a:t>
          </a:r>
        </a:p>
      </dsp:txBody>
      <dsp:txXfrm>
        <a:off x="1061959" y="1110"/>
        <a:ext cx="384534" cy="384534"/>
      </dsp:txXfrm>
    </dsp:sp>
    <dsp:sp modelId="{18B57594-5B11-484A-9E05-201C4099D677}">
      <dsp:nvSpPr>
        <dsp:cNvPr id="0" name=""/>
        <dsp:cNvSpPr/>
      </dsp:nvSpPr>
      <dsp:spPr>
        <a:xfrm>
          <a:off x="655297" y="21583"/>
          <a:ext cx="1991404" cy="1991404"/>
        </a:xfrm>
        <a:prstGeom prst="circularArrow">
          <a:avLst>
            <a:gd name="adj1" fmla="val 3765"/>
            <a:gd name="adj2" fmla="val 234952"/>
            <a:gd name="adj3" fmla="val 16740401"/>
            <a:gd name="adj4" fmla="val 15424648"/>
            <a:gd name="adj5" fmla="val 43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FEE1F-5471-4B57-8DB8-5617DA1F48D4}">
      <dsp:nvSpPr>
        <dsp:cNvPr id="0" name=""/>
        <dsp:cNvSpPr/>
      </dsp:nvSpPr>
      <dsp:spPr>
        <a:xfrm>
          <a:off x="512483" y="175"/>
          <a:ext cx="975444" cy="585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Trebuchet MS" panose="020B0603020202020204" pitchFamily="34" charset="0"/>
            </a:rPr>
            <a:t>Ensuring Customer Satisfaction </a:t>
          </a:r>
        </a:p>
      </dsp:txBody>
      <dsp:txXfrm>
        <a:off x="512483" y="175"/>
        <a:ext cx="975444" cy="585266"/>
      </dsp:txXfrm>
    </dsp:sp>
    <dsp:sp modelId="{194AEA5C-3BDB-4758-BA73-FB98B2FF919F}">
      <dsp:nvSpPr>
        <dsp:cNvPr id="0" name=""/>
        <dsp:cNvSpPr/>
      </dsp:nvSpPr>
      <dsp:spPr>
        <a:xfrm>
          <a:off x="1585472" y="175"/>
          <a:ext cx="975444" cy="585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Knowledge transfer and efficient management</a:t>
          </a:r>
          <a:r>
            <a:rPr lang="en-US" sz="600" kern="1200" dirty="0"/>
            <a:t>.</a:t>
          </a:r>
        </a:p>
      </dsp:txBody>
      <dsp:txXfrm>
        <a:off x="1585472" y="175"/>
        <a:ext cx="975444" cy="585266"/>
      </dsp:txXfrm>
    </dsp:sp>
    <dsp:sp modelId="{F74BEC1F-2310-44D9-A0E3-853F347A44E9}">
      <dsp:nvSpPr>
        <dsp:cNvPr id="0" name=""/>
        <dsp:cNvSpPr/>
      </dsp:nvSpPr>
      <dsp:spPr>
        <a:xfrm>
          <a:off x="512483" y="682986"/>
          <a:ext cx="975444" cy="585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Adhering </a:t>
          </a:r>
          <a:r>
            <a:rPr lang="en-US" sz="600" b="1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to </a:t>
          </a:r>
          <a:r>
            <a:rPr lang="en-US" sz="600" b="1" kern="1200" dirty="0" err="1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Kanban</a:t>
          </a:r>
          <a:r>
            <a:rPr lang="en-US" sz="600" b="1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board methodology and prioritizing stuffs as per severity </a:t>
          </a:r>
        </a:p>
      </dsp:txBody>
      <dsp:txXfrm>
        <a:off x="512483" y="682986"/>
        <a:ext cx="975444" cy="585266"/>
      </dsp:txXfrm>
    </dsp:sp>
    <dsp:sp modelId="{3A88F02B-2E30-4C04-9238-49803E1A5554}">
      <dsp:nvSpPr>
        <dsp:cNvPr id="0" name=""/>
        <dsp:cNvSpPr/>
      </dsp:nvSpPr>
      <dsp:spPr>
        <a:xfrm>
          <a:off x="1585472" y="682986"/>
          <a:ext cx="975444" cy="585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Challenges will be treated on a positive note</a:t>
          </a:r>
        </a:p>
      </dsp:txBody>
      <dsp:txXfrm>
        <a:off x="1585472" y="682986"/>
        <a:ext cx="975444" cy="585266"/>
      </dsp:txXfrm>
    </dsp:sp>
    <dsp:sp modelId="{C3401D87-9135-4DCE-8937-F9277D9A0956}">
      <dsp:nvSpPr>
        <dsp:cNvPr id="0" name=""/>
        <dsp:cNvSpPr/>
      </dsp:nvSpPr>
      <dsp:spPr>
        <a:xfrm>
          <a:off x="512483" y="1365797"/>
          <a:ext cx="975444" cy="682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Adhering to </a:t>
          </a:r>
          <a:r>
            <a:rPr lang="en-US" sz="600" b="1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V-formation </a:t>
          </a:r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algorithm.(Decision making and role designation switching)</a:t>
          </a:r>
        </a:p>
      </dsp:txBody>
      <dsp:txXfrm>
        <a:off x="512483" y="1365797"/>
        <a:ext cx="975444" cy="682959"/>
      </dsp:txXfrm>
    </dsp:sp>
    <dsp:sp modelId="{5239C750-76D9-425A-A8FC-F6B8623DCEA4}">
      <dsp:nvSpPr>
        <dsp:cNvPr id="0" name=""/>
        <dsp:cNvSpPr/>
      </dsp:nvSpPr>
      <dsp:spPr>
        <a:xfrm>
          <a:off x="1585472" y="1414644"/>
          <a:ext cx="975444" cy="585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</a:rPr>
            <a:t>Proper Time and schedule management</a:t>
          </a:r>
        </a:p>
      </dsp:txBody>
      <dsp:txXfrm>
        <a:off x="1585472" y="1414644"/>
        <a:ext cx="975444" cy="585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2611438" y="0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441450" y="258762"/>
            <a:ext cx="1727199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3281362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611438" y="3281362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6395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3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3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6492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8249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763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1517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3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1165177" y="-128646"/>
            <a:ext cx="2279744" cy="41490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7110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5669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42279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5665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5832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5999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1663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3336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2308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 rot="5400000">
            <a:off x="1204431" y="550705"/>
            <a:ext cx="1484912" cy="522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119936" y="65684"/>
            <a:ext cx="1484912" cy="1492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7110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5669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42279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5665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5832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5999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1663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3336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2308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30505" y="806027"/>
            <a:ext cx="4149090" cy="22797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7110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5669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42279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5665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5832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5999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1663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3336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2308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45761" y="1073105"/>
            <a:ext cx="3918585" cy="740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691514" y="1957492"/>
            <a:ext cx="3227070" cy="882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30271" marR="0" lvl="1" indent="-1671" algn="ctr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60543" marR="0" lvl="2" indent="-3343" algn="ctr" rtl="0">
              <a:spcBef>
                <a:spcPts val="24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0814" marR="0" lvl="3" indent="-5013" algn="ctr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21084" marR="0" lvl="4" indent="-6684" algn="ctr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51357" marR="0" lvl="5" indent="-8357" algn="ctr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81629" marR="0" lvl="6" indent="-10029" algn="ctr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11902" marR="0" lvl="7" indent="-11701" algn="ctr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42171" marR="0" lvl="8" indent="-671" algn="ctr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4168" y="2219772"/>
            <a:ext cx="3918585" cy="686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64168" y="1464121"/>
            <a:ext cx="3918585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30271" marR="0" lvl="1" indent="-1671" algn="l" rtl="0">
              <a:spcBef>
                <a:spcPts val="180"/>
              </a:spcBef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60543" marR="0" lvl="2" indent="-3343" algn="l" rtl="0">
              <a:spcBef>
                <a:spcPts val="160"/>
              </a:spcBef>
              <a:buClr>
                <a:srgbClr val="888888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0814" marR="0" lvl="3" indent="-5013" algn="l" rtl="0">
              <a:spcBef>
                <a:spcPts val="140"/>
              </a:spcBef>
              <a:buClr>
                <a:srgbClr val="888888"/>
              </a:buClr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21084" marR="0" lvl="4" indent="-6684" algn="l" rtl="0">
              <a:spcBef>
                <a:spcPts val="140"/>
              </a:spcBef>
              <a:buClr>
                <a:srgbClr val="888888"/>
              </a:buClr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51357" marR="0" lvl="5" indent="-8357" algn="l" rtl="0">
              <a:spcBef>
                <a:spcPts val="140"/>
              </a:spcBef>
              <a:buClr>
                <a:srgbClr val="888888"/>
              </a:buClr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81629" marR="0" lvl="6" indent="-10029" algn="l" rtl="0">
              <a:spcBef>
                <a:spcPts val="140"/>
              </a:spcBef>
              <a:buClr>
                <a:srgbClr val="888888"/>
              </a:buClr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11902" marR="0" lvl="7" indent="-11701" algn="l" rtl="0">
              <a:spcBef>
                <a:spcPts val="140"/>
              </a:spcBef>
              <a:buClr>
                <a:srgbClr val="888888"/>
              </a:buClr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42171" marR="0" lvl="8" indent="-671" algn="l" rtl="0">
              <a:spcBef>
                <a:spcPts val="140"/>
              </a:spcBef>
              <a:buClr>
                <a:srgbClr val="888888"/>
              </a:buClr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16056" y="406212"/>
            <a:ext cx="1007658" cy="1148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8380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69393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54979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63001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6467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66341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8013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9686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8658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200546" y="406212"/>
            <a:ext cx="1007658" cy="1148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8380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69393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54979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63001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6467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66341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8013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9686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8658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30505" y="773241"/>
            <a:ext cx="2036927" cy="32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30271" marR="0" lvl="1" indent="-1671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60543" marR="0" lvl="2" indent="-3343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0814" marR="0" lvl="3" indent="-5013" algn="l" rtl="0">
              <a:spcBef>
                <a:spcPts val="160"/>
              </a:spcBef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21084" marR="0" lvl="4" indent="-6684" algn="l" rtl="0">
              <a:spcBef>
                <a:spcPts val="160"/>
              </a:spcBef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51357" marR="0" lvl="5" indent="-8357" algn="l" rtl="0">
              <a:spcBef>
                <a:spcPts val="160"/>
              </a:spcBef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81629" marR="0" lvl="6" indent="-10029" algn="l" rtl="0">
              <a:spcBef>
                <a:spcPts val="160"/>
              </a:spcBef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11902" marR="0" lvl="7" indent="-11701" algn="l" rtl="0">
              <a:spcBef>
                <a:spcPts val="160"/>
              </a:spcBef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42171" marR="0" lvl="8" indent="-671" algn="l" rtl="0">
              <a:spcBef>
                <a:spcPts val="160"/>
              </a:spcBef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230505" y="1095492"/>
            <a:ext cx="2036927" cy="19902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96503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82093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61329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69351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71020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72691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74363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76036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65008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3"/>
          </p:nvPr>
        </p:nvSpPr>
        <p:spPr>
          <a:xfrm>
            <a:off x="2341866" y="773241"/>
            <a:ext cx="2037728" cy="32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30271" marR="0" lvl="1" indent="-1671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60543" marR="0" lvl="2" indent="-3343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0814" marR="0" lvl="3" indent="-5013" algn="l" rtl="0">
              <a:spcBef>
                <a:spcPts val="160"/>
              </a:spcBef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21084" marR="0" lvl="4" indent="-6684" algn="l" rtl="0">
              <a:spcBef>
                <a:spcPts val="160"/>
              </a:spcBef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51357" marR="0" lvl="5" indent="-8357" algn="l" rtl="0">
              <a:spcBef>
                <a:spcPts val="160"/>
              </a:spcBef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81629" marR="0" lvl="6" indent="-10029" algn="l" rtl="0">
              <a:spcBef>
                <a:spcPts val="160"/>
              </a:spcBef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11902" marR="0" lvl="7" indent="-11701" algn="l" rtl="0">
              <a:spcBef>
                <a:spcPts val="160"/>
              </a:spcBef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42171" marR="0" lvl="8" indent="-671" algn="l" rtl="0">
              <a:spcBef>
                <a:spcPts val="160"/>
              </a:spcBef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4"/>
          </p:nvPr>
        </p:nvSpPr>
        <p:spPr>
          <a:xfrm>
            <a:off x="2341866" y="1095492"/>
            <a:ext cx="2037728" cy="19902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96503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82093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61329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69351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71020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72691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74363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76036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65008" algn="l" rtl="0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30508" y="137538"/>
            <a:ext cx="1516691" cy="585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802421" y="137535"/>
            <a:ext cx="2577174" cy="2948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7110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5669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42279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5665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5832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5999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1663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3336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2308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230508" y="722864"/>
            <a:ext cx="1516691" cy="23629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4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30271" marR="0" lvl="1" indent="-1671" algn="l" rtl="0">
              <a:spcBef>
                <a:spcPts val="12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60543" marR="0" lvl="2" indent="-3343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0814" marR="0" lvl="3" indent="-5013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21084" marR="0" lvl="4" indent="-6684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51357" marR="0" lvl="5" indent="-8357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81629" marR="0" lvl="6" indent="-10029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11902" marR="0" lvl="7" indent="-11701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42171" marR="0" lvl="8" indent="-671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03612" y="2418080"/>
            <a:ext cx="2766060" cy="285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903612" y="308657"/>
            <a:ext cx="2766060" cy="207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30271" marR="0" lvl="1" indent="-1671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60543" marR="0" lvl="2" indent="-3343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0814" marR="0" lvl="3" indent="-5013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21084" marR="0" lvl="4" indent="-6684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51357" marR="0" lvl="5" indent="-8357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81629" marR="0" lvl="6" indent="-10029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11902" marR="0" lvl="7" indent="-11701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42171" marR="0" lvl="8" indent="-671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03612" y="2703548"/>
            <a:ext cx="2766060" cy="405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4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30271" marR="0" lvl="1" indent="-1671" algn="l" rtl="0">
              <a:spcBef>
                <a:spcPts val="12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60543" marR="0" lvl="2" indent="-3343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0814" marR="0" lvl="3" indent="-5013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21084" marR="0" lvl="4" indent="-6684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51357" marR="0" lvl="5" indent="-8357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81629" marR="0" lvl="6" indent="-10029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11902" marR="0" lvl="7" indent="-11701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42171" marR="0" lvl="8" indent="-671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30505" y="806027"/>
            <a:ext cx="4149090" cy="22797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7110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5669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42279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5665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5832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5999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1663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3336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2308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6.jpg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jp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4" Type="http://schemas.openxmlformats.org/officeDocument/2006/relationships/diagramData" Target="../diagrams/data1.xml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5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156" y="2560825"/>
            <a:ext cx="4598036" cy="8921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9"/>
                </a:moveTo>
                <a:lnTo>
                  <a:pt x="119984" y="119919"/>
                </a:lnTo>
                <a:lnTo>
                  <a:pt x="119984" y="0"/>
                </a:lnTo>
                <a:lnTo>
                  <a:pt x="0" y="0"/>
                </a:lnTo>
                <a:lnTo>
                  <a:pt x="0" y="119919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endParaRPr lang="en-IN" sz="18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IN" sz="1800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Team ATOM</a:t>
            </a:r>
          </a:p>
        </p:txBody>
      </p:sp>
      <p:sp>
        <p:nvSpPr>
          <p:cNvPr id="111" name="Shape 111"/>
          <p:cNvSpPr/>
          <p:nvPr/>
        </p:nvSpPr>
        <p:spPr>
          <a:xfrm>
            <a:off x="72802" y="71015"/>
            <a:ext cx="4320480" cy="5386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8" marR="0" lvl="0" indent="-12698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IN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Activity Tracker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4362450" y="3338523"/>
            <a:ext cx="147954" cy="897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3361392" y="2666417"/>
            <a:ext cx="1240800" cy="62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endParaRPr lang="en-IN" sz="1200" i="0" u="none" strike="noStrike" cap="none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88CB3-DB3D-4B07-BFB0-9059C6CC9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688901"/>
            <a:ext cx="1583152" cy="15831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260433-C25B-4B11-9A66-F5989B4CA07B}"/>
              </a:ext>
            </a:extLst>
          </p:cNvPr>
          <p:cNvSpPr/>
          <p:nvPr/>
        </p:nvSpPr>
        <p:spPr>
          <a:xfrm>
            <a:off x="1139983" y="1954774"/>
            <a:ext cx="379000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PRESENTATION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680598" y="3334892"/>
            <a:ext cx="9194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74750" y="660400"/>
            <a:ext cx="4254900" cy="31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1400" dirty="0">
                <a:latin typeface="Aharoni" pitchFamily="2" charset="-79"/>
                <a:ea typeface="Roboto Mono"/>
                <a:cs typeface="Aharoni" pitchFamily="2" charset="-79"/>
              </a:rPr>
              <a:t>FLEXIBILITY</a:t>
            </a:r>
            <a:endParaRPr lang="en-IN" sz="800" i="0" u="none" strike="noStrike" cap="none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205050" y="1117600"/>
            <a:ext cx="4200000" cy="1019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285704" marR="0" lvl="0" indent="-28570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285704" marR="0" lvl="0" indent="-28570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285704" marR="0" lvl="0" indent="-285704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>
            <a:off x="69969" y="3338523"/>
            <a:ext cx="393900" cy="8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8" marR="0" lvl="0" indent="-12698" algn="l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IN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8" marR="0" lvl="0" indent="-12698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&lt;Project Heading&gt;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4362450" y="3338523"/>
            <a:ext cx="147900" cy="8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7090" y="51240"/>
            <a:ext cx="2087700" cy="359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4156" y="3334892"/>
            <a:ext cx="9194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923251" y="3334892"/>
            <a:ext cx="2757898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                                   Activity tracker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64790" y="836702"/>
            <a:ext cx="32288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accent1"/>
                </a:solidFill>
                <a:latin typeface="Trebuchet MS" pitchFamily="34" charset="0"/>
                <a:sym typeface="Roboto Mono"/>
              </a:rPr>
              <a:t>         Better bend than break !</a:t>
            </a:r>
            <a:endParaRPr lang="en-US" sz="8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58792521"/>
              </p:ext>
            </p:extLst>
          </p:nvPr>
        </p:nvGraphicFramePr>
        <p:xfrm>
          <a:off x="765500" y="1089790"/>
          <a:ext cx="30734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274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680598" y="3334892"/>
            <a:ext cx="9194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77600" y="733906"/>
            <a:ext cx="4254900" cy="39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IN" sz="1400" dirty="0">
                <a:latin typeface="Aharoni" pitchFamily="2" charset="-79"/>
                <a:ea typeface="Roboto Mono"/>
                <a:cs typeface="Aharoni" pitchFamily="2" charset="-79"/>
                <a:sym typeface="Roboto Mono"/>
              </a:rPr>
              <a:t>                             KANBAN BOARD </a:t>
            </a:r>
            <a:endParaRPr lang="en-IN" sz="1400" i="0" u="none" strike="noStrike" cap="none" dirty="0">
              <a:solidFill>
                <a:schemeClr val="dk1"/>
              </a:solidFill>
              <a:latin typeface="Aharoni" pitchFamily="2" charset="-79"/>
              <a:ea typeface="Roboto Mono"/>
              <a:cs typeface="Aharoni" pitchFamily="2" charset="-79"/>
              <a:sym typeface="Roboto Mono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205050" y="1128687"/>
            <a:ext cx="4200000" cy="1019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285704" marR="0" lvl="0" indent="-28570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285704" marR="0" lvl="0" indent="-285704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>
            <a:off x="69969" y="3338523"/>
            <a:ext cx="393900" cy="8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8" marR="0" lvl="0" indent="-12698" algn="l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IN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8" marR="0" lvl="0" indent="-12698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&lt;Project Heading&gt;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4362450" y="3338523"/>
            <a:ext cx="147900" cy="8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7090" y="51240"/>
            <a:ext cx="2087700" cy="359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4156" y="3334892"/>
            <a:ext cx="9194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923251" y="3334892"/>
            <a:ext cx="2757898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                                 Activity tracker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23251" y="1041400"/>
            <a:ext cx="404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95450" y="1041400"/>
            <a:ext cx="404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57450" y="1041400"/>
            <a:ext cx="404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43250" y="1041400"/>
            <a:ext cx="404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29050" y="1041400"/>
            <a:ext cx="404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7650" y="12700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7650" y="10672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Backlog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9650" y="1061362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 do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5854" y="1067256"/>
            <a:ext cx="761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 Progress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19450" y="1067712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Testing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19350" y="1067712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Development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35547" y="10545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Done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47650" y="1346200"/>
            <a:ext cx="609600" cy="381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Nil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984250" y="1917700"/>
            <a:ext cx="609600" cy="381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Next Blog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984250" y="2590800"/>
            <a:ext cx="609600" cy="381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1009650" y="1346200"/>
            <a:ext cx="609600" cy="381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Next PPT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1733550" y="1346200"/>
            <a:ext cx="609600" cy="381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PPT Intro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1746250" y="1917700"/>
            <a:ext cx="609600" cy="381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Blog 1</a:t>
            </a:r>
          </a:p>
        </p:txBody>
      </p:sp>
    </p:spTree>
    <p:extLst>
      <p:ext uri="{BB962C8B-B14F-4D97-AF65-F5344CB8AC3E}">
        <p14:creationId xmlns:p14="http://schemas.microsoft.com/office/powerpoint/2010/main" val="391084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7908" y="19261"/>
            <a:ext cx="4320480" cy="5386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8" marR="0" lvl="0" indent="-12698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lang="en-IN" sz="6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4362450" y="3338523"/>
            <a:ext cx="147954" cy="897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219450" y="1346200"/>
            <a:ext cx="1938600" cy="8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736600"/>
            <a:ext cx="2259688" cy="1651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4D3845-1A03-483A-872E-AAA03C271174}"/>
              </a:ext>
            </a:extLst>
          </p:cNvPr>
          <p:cNvSpPr txBox="1"/>
          <p:nvPr/>
        </p:nvSpPr>
        <p:spPr>
          <a:xfrm>
            <a:off x="-10167" y="573165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References: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C89D-0C34-406A-A8E1-661E5EBC8456}"/>
              </a:ext>
            </a:extLst>
          </p:cNvPr>
          <p:cNvSpPr txBox="1"/>
          <p:nvPr/>
        </p:nvSpPr>
        <p:spPr>
          <a:xfrm>
            <a:off x="781050" y="119111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81FED-6B40-4538-BD8C-6B6DFFA5A5E8}"/>
              </a:ext>
            </a:extLst>
          </p:cNvPr>
          <p:cNvSpPr txBox="1"/>
          <p:nvPr/>
        </p:nvSpPr>
        <p:spPr>
          <a:xfrm>
            <a:off x="36963" y="905699"/>
            <a:ext cx="4362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Trebuchet MS" panose="020B0603020202020204" pitchFamily="34" charset="0"/>
              </a:rPr>
              <a:t>Slide 1 : http://acuminoussoftware.co.uk/wp-content/uploads/2014/06/life_cycle1.jpg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3 : https://themarlocompany.com/wp-content/uploads/2015/08/Team.jpg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Blog Images : http://www.startvoice.com/pbx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Blog Images : https://richardbloomfield.blog/2017/07/my-own-personal-kanban-board/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4 : https://www.vervelogic.com/blog/10-puzzle-sites-to-improve-your-programming-skills/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4 : http://suggestive.com/sound-smart-politics/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5 : https://drucklufthelden.de/loesungen/fuer-start-ups/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5 : https://www.compta-facile.com/expert-comptable-secret-professionnel/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6 : http://anonalabs.com/business-plan-writing-services-cost/best-25-business-plan-software-ideas-on-pinterest-best-business-9/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6 : https://gocardless.com/blog/helping-bacs-break-records/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7 : https://www.amazon.com/Communication-Skills-Developing-Leadership-Intelligence/dp/1523998679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7 : https://buscadeimoveis.com.br/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7 : http://www.articlization.com/life/page:6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7 : http://blog.readytomanage.com/what-is-a-good-problem-solving-assessment/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8 : https://www.tradeindia.com/Seller-2660123-Sanjay-Kapoor-Company/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8 : https://www.slideshare.net/annuvinayak/research-issues-in-object-oriented-software-testing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9 : https://www.sunhome.ru/poetry/1146218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8 : https://raygun.com/for-service-companies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Blog Images : https://daily.jstor.org/geese-fly-v-formations/</a:t>
            </a:r>
            <a:endParaRPr lang="en-IN" sz="600" dirty="0">
              <a:latin typeface="Trebuchet MS" panose="020B0603020202020204" pitchFamily="34" charset="0"/>
            </a:endParaRPr>
          </a:p>
        </p:txBody>
      </p:sp>
      <p:sp>
        <p:nvSpPr>
          <p:cNvPr id="12" name="Shape 184">
            <a:extLst>
              <a:ext uri="{FF2B5EF4-FFF2-40B4-BE49-F238E27FC236}">
                <a16:creationId xmlns:a16="http://schemas.microsoft.com/office/drawing/2014/main" id="{0185C1A6-3D10-47A6-9ECA-BE2D32978716}"/>
              </a:ext>
            </a:extLst>
          </p:cNvPr>
          <p:cNvSpPr/>
          <p:nvPr/>
        </p:nvSpPr>
        <p:spPr>
          <a:xfrm>
            <a:off x="4156" y="3334892"/>
            <a:ext cx="9194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85">
            <a:extLst>
              <a:ext uri="{FF2B5EF4-FFF2-40B4-BE49-F238E27FC236}">
                <a16:creationId xmlns:a16="http://schemas.microsoft.com/office/drawing/2014/main" id="{0B3C862C-637E-44D4-9BF9-4045DF083A1C}"/>
              </a:ext>
            </a:extLst>
          </p:cNvPr>
          <p:cNvSpPr/>
          <p:nvPr/>
        </p:nvSpPr>
        <p:spPr>
          <a:xfrm>
            <a:off x="923251" y="3334892"/>
            <a:ext cx="2757898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                                 Activity tracker</a:t>
            </a:r>
          </a:p>
        </p:txBody>
      </p:sp>
      <p:sp>
        <p:nvSpPr>
          <p:cNvPr id="17" name="Shape 176">
            <a:extLst>
              <a:ext uri="{FF2B5EF4-FFF2-40B4-BE49-F238E27FC236}">
                <a16:creationId xmlns:a16="http://schemas.microsoft.com/office/drawing/2014/main" id="{987DD83E-3650-458B-9699-494A8AA631E1}"/>
              </a:ext>
            </a:extLst>
          </p:cNvPr>
          <p:cNvSpPr/>
          <p:nvPr/>
        </p:nvSpPr>
        <p:spPr>
          <a:xfrm>
            <a:off x="3681149" y="3334892"/>
            <a:ext cx="9194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023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800" cy="183900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IN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IN"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4610100" cy="28444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572" y="2817609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Team ATOM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156" y="2560825"/>
            <a:ext cx="4598036" cy="8921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9"/>
                </a:moveTo>
                <a:lnTo>
                  <a:pt x="119984" y="119919"/>
                </a:lnTo>
                <a:lnTo>
                  <a:pt x="119984" y="0"/>
                </a:lnTo>
                <a:lnTo>
                  <a:pt x="0" y="0"/>
                </a:lnTo>
                <a:lnTo>
                  <a:pt x="0" y="119919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TEAM LOGO</a:t>
            </a:r>
            <a:endParaRPr sz="18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72802" y="71015"/>
            <a:ext cx="4320480" cy="5386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8" marR="0" lvl="0" indent="-12698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IN" b="1" dirty="0">
                <a:solidFill>
                  <a:schemeClr val="tx2"/>
                </a:solidFill>
              </a:rPr>
              <a:t>Activity Tracker</a:t>
            </a:r>
            <a:endParaRPr lang="en-IN" sz="600" b="1" i="0" u="none" strike="noStrike" cap="none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4362450" y="3338523"/>
            <a:ext cx="147954" cy="897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958675" y="2572658"/>
            <a:ext cx="1938600" cy="8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586283"/>
            <a:ext cx="2590800" cy="19130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156" y="3098800"/>
            <a:ext cx="4598036" cy="3881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9"/>
                </a:moveTo>
                <a:lnTo>
                  <a:pt x="119984" y="119919"/>
                </a:lnTo>
                <a:lnTo>
                  <a:pt x="119984" y="0"/>
                </a:lnTo>
                <a:lnTo>
                  <a:pt x="0" y="0"/>
                </a:lnTo>
                <a:lnTo>
                  <a:pt x="0" y="119919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72802" y="71015"/>
            <a:ext cx="4320480" cy="5386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8" marR="0" lvl="0" indent="-12698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IN" b="1" dirty="0">
                <a:solidFill>
                  <a:schemeClr val="tx2"/>
                </a:solidFill>
              </a:rPr>
              <a:t>Activity Tracker</a:t>
            </a:r>
            <a:endParaRPr lang="en-IN" sz="600" b="1" i="0" u="none" strike="noStrike" cap="none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4362450" y="3338523"/>
            <a:ext cx="147954" cy="897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992295" y="2568570"/>
            <a:ext cx="1938600" cy="8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3A0DA-63B9-476A-BB76-AC415BC3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889" y="1629423"/>
            <a:ext cx="1436735" cy="66610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82A1E36-EF22-47F0-BEE1-07049E50FB79}"/>
              </a:ext>
            </a:extLst>
          </p:cNvPr>
          <p:cNvSpPr/>
          <p:nvPr/>
        </p:nvSpPr>
        <p:spPr>
          <a:xfrm>
            <a:off x="1578890" y="995735"/>
            <a:ext cx="1127702" cy="522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MANISH</a:t>
            </a:r>
          </a:p>
          <a:p>
            <a:pPr algn="ctr"/>
            <a:r>
              <a:rPr lang="en-IN" sz="800" dirty="0"/>
              <a:t>RAMA</a:t>
            </a:r>
          </a:p>
          <a:p>
            <a:pPr algn="ctr"/>
            <a:r>
              <a:rPr lang="en-IN" sz="800" dirty="0"/>
              <a:t>CHANDRAN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337BD9-CFC6-416A-9301-19B27BED829F}"/>
              </a:ext>
            </a:extLst>
          </p:cNvPr>
          <p:cNvSpPr/>
          <p:nvPr/>
        </p:nvSpPr>
        <p:spPr>
          <a:xfrm>
            <a:off x="641362" y="1807120"/>
            <a:ext cx="914400" cy="522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ABHIJITH</a:t>
            </a:r>
          </a:p>
          <a:p>
            <a:pPr algn="ctr"/>
            <a:r>
              <a:rPr lang="en-IN" sz="800" dirty="0"/>
              <a:t>REMESH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A79C77-59B1-4B25-913E-C6BDA542E02E}"/>
              </a:ext>
            </a:extLst>
          </p:cNvPr>
          <p:cNvSpPr/>
          <p:nvPr/>
        </p:nvSpPr>
        <p:spPr>
          <a:xfrm>
            <a:off x="1901543" y="2483096"/>
            <a:ext cx="838200" cy="522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VISHNU</a:t>
            </a:r>
          </a:p>
          <a:p>
            <a:pPr algn="ctr"/>
            <a:r>
              <a:rPr lang="en-IN" sz="800" dirty="0"/>
              <a:t>MOHAN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0D91DE-64A6-40C4-903B-58AF526F0725}"/>
              </a:ext>
            </a:extLst>
          </p:cNvPr>
          <p:cNvSpPr/>
          <p:nvPr/>
        </p:nvSpPr>
        <p:spPr>
          <a:xfrm>
            <a:off x="3039513" y="1739470"/>
            <a:ext cx="902724" cy="522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ANUSHA</a:t>
            </a:r>
          </a:p>
          <a:p>
            <a:pPr algn="ctr"/>
            <a:r>
              <a:rPr lang="en-IN" sz="800" dirty="0"/>
              <a:t>MATHEW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83290A82-4ED4-471B-B9F6-280693F4181D}"/>
              </a:ext>
            </a:extLst>
          </p:cNvPr>
          <p:cNvSpPr/>
          <p:nvPr/>
        </p:nvSpPr>
        <p:spPr>
          <a:xfrm rot="7842729" flipV="1">
            <a:off x="879007" y="1139338"/>
            <a:ext cx="933534" cy="348354"/>
          </a:xfrm>
          <a:prstGeom prst="curvedDownArrow">
            <a:avLst>
              <a:gd name="adj1" fmla="val 25000"/>
              <a:gd name="adj2" fmla="val 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F36AB220-6658-4AA9-A9A4-472709485C38}"/>
              </a:ext>
            </a:extLst>
          </p:cNvPr>
          <p:cNvSpPr/>
          <p:nvPr/>
        </p:nvSpPr>
        <p:spPr>
          <a:xfrm rot="13195204" flipV="1">
            <a:off x="2647801" y="1127585"/>
            <a:ext cx="933534" cy="348354"/>
          </a:xfrm>
          <a:prstGeom prst="curvedDownArrow">
            <a:avLst>
              <a:gd name="adj1" fmla="val 25000"/>
              <a:gd name="adj2" fmla="val 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562B3128-4824-4316-9C99-8FB189046404}"/>
              </a:ext>
            </a:extLst>
          </p:cNvPr>
          <p:cNvSpPr/>
          <p:nvPr/>
        </p:nvSpPr>
        <p:spPr>
          <a:xfrm rot="13719186">
            <a:off x="1174891" y="2009185"/>
            <a:ext cx="914400" cy="674038"/>
          </a:xfrm>
          <a:prstGeom prst="blockArc">
            <a:avLst>
              <a:gd name="adj1" fmla="val 10800000"/>
              <a:gd name="adj2" fmla="val 18918189"/>
              <a:gd name="adj3" fmla="val 5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4F461FAC-7C27-4036-93FD-296CC5879DE6}"/>
              </a:ext>
            </a:extLst>
          </p:cNvPr>
          <p:cNvSpPr/>
          <p:nvPr/>
        </p:nvSpPr>
        <p:spPr>
          <a:xfrm rot="9247631">
            <a:off x="2454131" y="2036278"/>
            <a:ext cx="804417" cy="674038"/>
          </a:xfrm>
          <a:prstGeom prst="blockArc">
            <a:avLst>
              <a:gd name="adj1" fmla="val 10800000"/>
              <a:gd name="adj2" fmla="val 18918189"/>
              <a:gd name="adj3" fmla="val 5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51" y="3334892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69968" y="3338523"/>
            <a:ext cx="3939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l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IN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b="1" dirty="0">
                <a:solidFill>
                  <a:schemeClr val="tx2"/>
                </a:solidFill>
                <a:sym typeface="Calibri"/>
              </a:rPr>
              <a:t>Activity</a:t>
            </a:r>
            <a:r>
              <a:rPr lang="en-IN" sz="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b="1" dirty="0">
                <a:solidFill>
                  <a:schemeClr val="tx2"/>
                </a:solidFill>
                <a:sym typeface="Calibri"/>
              </a:rPr>
              <a:t>Tracker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362450" y="3338523"/>
            <a:ext cx="1479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671617" y="465700"/>
            <a:ext cx="4149000" cy="57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IN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IN" sz="800" dirty="0">
                <a:solidFill>
                  <a:schemeClr val="accent1"/>
                </a:solidFill>
                <a:latin typeface="Trebuchet MS" pitchFamily="34" charset="0"/>
                <a:ea typeface="Roboto Mono"/>
                <a:cs typeface="Roboto Mono"/>
                <a:sym typeface="Roboto Mono"/>
              </a:rPr>
              <a:t>The most unparalleled word is deed…….Do it !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84850" y="1130300"/>
            <a:ext cx="4077600" cy="155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-IN" dirty="0"/>
          </a:p>
          <a:p>
            <a:pPr marL="228600" lvl="0" indent="0" rtl="0">
              <a:spcBef>
                <a:spcPts val="0"/>
              </a:spcBef>
              <a:buNone/>
            </a:pPr>
            <a:endParaRPr lang="en-IN"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358255" y="3525994"/>
            <a:ext cx="1075800" cy="183900"/>
          </a:xfrm>
          <a:prstGeom prst="rect">
            <a:avLst/>
          </a:prstGeom>
        </p:spPr>
        <p:txBody>
          <a:bodyPr lIns="46050" tIns="23025" rIns="46050" bIns="230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4</a:t>
            </a:fld>
            <a:endParaRPr lang="en-IN"/>
          </a:p>
        </p:txBody>
      </p:sp>
      <p:pic>
        <p:nvPicPr>
          <p:cNvPr id="7" name="Picture 6" title="as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0" y="1119200"/>
            <a:ext cx="1596466" cy="684200"/>
          </a:xfrm>
          <a:prstGeom prst="rect">
            <a:avLst/>
          </a:prstGeom>
        </p:spPr>
      </p:pic>
      <p:sp>
        <p:nvSpPr>
          <p:cNvPr id="9" name="Cloud 8"/>
          <p:cNvSpPr/>
          <p:nvPr/>
        </p:nvSpPr>
        <p:spPr>
          <a:xfrm>
            <a:off x="2000250" y="988881"/>
            <a:ext cx="2362200" cy="8145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Enhancing Programming skills &amp; developing android app.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28" y="2032000"/>
            <a:ext cx="1178322" cy="1115509"/>
          </a:xfrm>
          <a:prstGeom prst="rect">
            <a:avLst/>
          </a:prstGeom>
        </p:spPr>
      </p:pic>
      <p:sp>
        <p:nvSpPr>
          <p:cNvPr id="10" name="Explosion 1 9"/>
          <p:cNvSpPr/>
          <p:nvPr/>
        </p:nvSpPr>
        <p:spPr>
          <a:xfrm>
            <a:off x="463906" y="2031999"/>
            <a:ext cx="2415422" cy="121920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Desire to learn and explore new stuffs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3251" y="493721"/>
            <a:ext cx="254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           MOTIVATION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06" y="3341300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69968" y="3338523"/>
            <a:ext cx="3939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l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IN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sz="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Activity tracker</a:t>
            </a:r>
            <a:endParaRPr lang="en-IN" sz="800" b="1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362450" y="3338523"/>
            <a:ext cx="1479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84850" y="1130300"/>
            <a:ext cx="4077600" cy="155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-IN" dirty="0"/>
          </a:p>
          <a:p>
            <a:pPr marL="228600" lvl="0" indent="0" rtl="0">
              <a:spcBef>
                <a:spcPts val="0"/>
              </a:spcBef>
              <a:buNone/>
            </a:pPr>
            <a:endParaRPr lang="en-IN"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358255" y="3525994"/>
            <a:ext cx="1075800" cy="183900"/>
          </a:xfrm>
          <a:prstGeom prst="rect">
            <a:avLst/>
          </a:prstGeom>
        </p:spPr>
        <p:txBody>
          <a:bodyPr lIns="46050" tIns="23025" rIns="46050" bIns="230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5</a:t>
            </a:fld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0" y="595155"/>
            <a:ext cx="1704588" cy="990600"/>
          </a:xfrm>
          <a:prstGeom prst="rect">
            <a:avLst/>
          </a:prstGeom>
        </p:spPr>
      </p:pic>
      <p:sp>
        <p:nvSpPr>
          <p:cNvPr id="19" name="7-Point Star 18"/>
          <p:cNvSpPr/>
          <p:nvPr/>
        </p:nvSpPr>
        <p:spPr>
          <a:xfrm>
            <a:off x="2381250" y="606110"/>
            <a:ext cx="1828800" cy="89249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Management Skills</a:t>
            </a:r>
          </a:p>
        </p:txBody>
      </p:sp>
      <p:sp>
        <p:nvSpPr>
          <p:cNvPr id="20" name="Explosion 2 19"/>
          <p:cNvSpPr/>
          <p:nvPr/>
        </p:nvSpPr>
        <p:spPr>
          <a:xfrm>
            <a:off x="102393" y="2031999"/>
            <a:ext cx="2431257" cy="119292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Observant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1829700"/>
            <a:ext cx="1143000" cy="14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3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51" y="3334892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69968" y="3338523"/>
            <a:ext cx="3939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l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IN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sz="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Activity tracker</a:t>
            </a:r>
            <a:endParaRPr lang="en-IN" sz="800" b="1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362450" y="3338523"/>
            <a:ext cx="1479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84850" y="1130300"/>
            <a:ext cx="4077600" cy="155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-IN" dirty="0"/>
          </a:p>
          <a:p>
            <a:pPr marL="228600" lvl="0" indent="0" rtl="0">
              <a:spcBef>
                <a:spcPts val="0"/>
              </a:spcBef>
              <a:buNone/>
            </a:pPr>
            <a:endParaRPr lang="en-IN"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358255" y="3525994"/>
            <a:ext cx="1075800" cy="183900"/>
          </a:xfrm>
          <a:prstGeom prst="rect">
            <a:avLst/>
          </a:prstGeom>
        </p:spPr>
        <p:txBody>
          <a:bodyPr lIns="46050" tIns="23025" rIns="46050" bIns="230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6</a:t>
            </a:fld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6" y="584200"/>
            <a:ext cx="1600200" cy="11281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2032000"/>
            <a:ext cx="1743439" cy="990601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2313106" y="660400"/>
            <a:ext cx="1981200" cy="9757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Adaptability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63906" y="2108200"/>
            <a:ext cx="1600200" cy="762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Team work</a:t>
            </a:r>
          </a:p>
        </p:txBody>
      </p:sp>
    </p:spTree>
    <p:extLst>
      <p:ext uri="{BB962C8B-B14F-4D97-AF65-F5344CB8AC3E}">
        <p14:creationId xmlns:p14="http://schemas.microsoft.com/office/powerpoint/2010/main" val="171573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12828" y="3334892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69968" y="3338523"/>
            <a:ext cx="3939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l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IN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sz="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Activity tracker</a:t>
            </a:r>
            <a:endParaRPr lang="en-IN" sz="800" b="1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362450" y="3338523"/>
            <a:ext cx="1479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358255" y="3525994"/>
            <a:ext cx="1075800" cy="183900"/>
          </a:xfrm>
          <a:prstGeom prst="rect">
            <a:avLst/>
          </a:prstGeom>
        </p:spPr>
        <p:txBody>
          <a:bodyPr lIns="46050" tIns="23025" rIns="46050" bIns="230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7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28650" y="462635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COMPLIMENTARY SKILLS</a:t>
            </a:r>
            <a:endParaRPr lang="en-US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99102295"/>
              </p:ext>
            </p:extLst>
          </p:nvPr>
        </p:nvGraphicFramePr>
        <p:xfrm>
          <a:off x="628650" y="889000"/>
          <a:ext cx="3302000" cy="212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01" y="929516"/>
            <a:ext cx="486402" cy="416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965200"/>
            <a:ext cx="635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97" y="1606550"/>
            <a:ext cx="833777" cy="3141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50" y="2332038"/>
            <a:ext cx="1092015" cy="476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40" y="2870200"/>
            <a:ext cx="1137432" cy="4646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0" y="2332038"/>
            <a:ext cx="690563" cy="538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3" y="1606550"/>
            <a:ext cx="734756" cy="34900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847850" y="662690"/>
            <a:ext cx="32288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accent1"/>
                </a:solidFill>
                <a:latin typeface="Trebuchet MS" pitchFamily="34" charset="0"/>
                <a:sym typeface="Roboto Mono"/>
              </a:rPr>
              <a:t>                        Teamwork makes the dream work !</a:t>
            </a:r>
            <a:endParaRPr lang="en-US" sz="800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86" y="1590263"/>
            <a:ext cx="660540" cy="6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51" y="3334892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69968" y="3338523"/>
            <a:ext cx="3939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l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IN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sz="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Activity tracker</a:t>
            </a:r>
            <a:endParaRPr lang="en-IN" sz="800" b="1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362450" y="3338523"/>
            <a:ext cx="1479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358255" y="3525994"/>
            <a:ext cx="1075800" cy="183900"/>
          </a:xfrm>
          <a:prstGeom prst="rect">
            <a:avLst/>
          </a:prstGeom>
        </p:spPr>
        <p:txBody>
          <a:bodyPr lIns="46050" tIns="23025" rIns="46050" bIns="230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8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463906" y="508000"/>
            <a:ext cx="2984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ROLES AND RESPONSIBILITES</a:t>
            </a:r>
            <a:endParaRPr lang="en-US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3621" y="736600"/>
            <a:ext cx="32288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accent4"/>
                </a:solidFill>
                <a:latin typeface="Trebuchet MS" pitchFamily="34" charset="0"/>
                <a:sym typeface="Roboto Mono"/>
              </a:rPr>
              <a:t>            </a:t>
            </a:r>
            <a:r>
              <a:rPr lang="en-IN" sz="800" dirty="0">
                <a:solidFill>
                  <a:schemeClr val="accent1"/>
                </a:solidFill>
                <a:latin typeface="Trebuchet MS" pitchFamily="34" charset="0"/>
                <a:sym typeface="Roboto Mono"/>
              </a:rPr>
              <a:t>With great power comes great responsibility !</a:t>
            </a:r>
            <a:endParaRPr lang="en-US" sz="800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43" y="1067336"/>
            <a:ext cx="619553" cy="569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39" y="1067336"/>
            <a:ext cx="655676" cy="569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63" y="1058726"/>
            <a:ext cx="771358" cy="569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067336"/>
            <a:ext cx="691039" cy="5604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0650" y="1801170"/>
            <a:ext cx="838200" cy="145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r>
              <a:rPr lang="en-US" sz="800" dirty="0"/>
              <a:t>Programmer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Blog content  designing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Tasks and schedule management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3850" y="1803400"/>
            <a:ext cx="83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Programmer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Presentation design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Internal team meeting management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2535738" y="1801170"/>
            <a:ext cx="836111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Programmer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Team leader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Problem Solving</a:t>
            </a:r>
          </a:p>
          <a:p>
            <a:pPr algn="ctr"/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3639012" y="1803400"/>
            <a:ext cx="77414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Programmer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Software testing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MOM </a:t>
            </a:r>
            <a:r>
              <a:rPr lang="en-US" sz="800" dirty="0" err="1"/>
              <a:t>spoc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47650" y="1636349"/>
            <a:ext cx="4165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haroni" pitchFamily="2" charset="-79"/>
                <a:cs typeface="Aharoni" pitchFamily="2" charset="-79"/>
              </a:rPr>
              <a:t>      MANISH                       ABHIJITH                      ANUSHA                         VISHNU</a:t>
            </a:r>
          </a:p>
        </p:txBody>
      </p:sp>
    </p:spTree>
    <p:extLst>
      <p:ext uri="{BB962C8B-B14F-4D97-AF65-F5344CB8AC3E}">
        <p14:creationId xmlns:p14="http://schemas.microsoft.com/office/powerpoint/2010/main" val="418655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ardrop 10"/>
          <p:cNvSpPr/>
          <p:nvPr/>
        </p:nvSpPr>
        <p:spPr>
          <a:xfrm>
            <a:off x="400050" y="1270000"/>
            <a:ext cx="3944240" cy="2013720"/>
          </a:xfrm>
          <a:prstGeom prst="teardrop">
            <a:avLst>
              <a:gd name="adj" fmla="val 85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Shape 176"/>
          <p:cNvSpPr/>
          <p:nvPr/>
        </p:nvSpPr>
        <p:spPr>
          <a:xfrm>
            <a:off x="3680598" y="3334892"/>
            <a:ext cx="9194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-502495" y="677402"/>
            <a:ext cx="4254900" cy="31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1400" dirty="0">
                <a:latin typeface="Aharoni" pitchFamily="2" charset="-79"/>
                <a:ea typeface="Roboto Mono"/>
                <a:cs typeface="Aharoni" pitchFamily="2" charset="-79"/>
              </a:rPr>
              <a:t>TEAM NETWORKING</a:t>
            </a:r>
            <a:endParaRPr lang="en-IN" sz="800" i="0" u="none" strike="noStrike" cap="none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205050" y="1128687"/>
            <a:ext cx="4200000" cy="1019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285704" marR="0" lvl="0" indent="-28570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285704" marR="0" lvl="0" indent="-28570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285704" marR="0" lvl="0" indent="-285704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>
            <a:off x="69969" y="3338523"/>
            <a:ext cx="393900" cy="8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8" marR="0" lvl="0" indent="-12698" algn="l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IN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8" marR="0" lvl="0" indent="-12698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&lt;Project Heading&gt;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4362450" y="3338523"/>
            <a:ext cx="147900" cy="8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7090" y="51240"/>
            <a:ext cx="2087700" cy="359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4156" y="3334892"/>
            <a:ext cx="9194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949054" y="3334892"/>
            <a:ext cx="2757898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925240"/>
            <a:ext cx="119926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08" y="1619647"/>
            <a:ext cx="461962" cy="461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5" y="2276860"/>
            <a:ext cx="431800" cy="538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73" y="2276860"/>
            <a:ext cx="538162" cy="538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619647"/>
            <a:ext cx="501104" cy="33258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737725" y="902432"/>
            <a:ext cx="32288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accent1"/>
                </a:solidFill>
                <a:latin typeface="Trebuchet MS" pitchFamily="34" charset="0"/>
                <a:sym typeface="Roboto Mono"/>
              </a:rPr>
              <a:t>There is nothing more dangerous than a misconception !</a:t>
            </a:r>
            <a:endParaRPr lang="en-US" sz="800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35" y="3332751"/>
            <a:ext cx="2762250" cy="11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37725" y="3283720"/>
            <a:ext cx="180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Activity tracker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554</Words>
  <Application>Microsoft Office PowerPoint</Application>
  <PresentationFormat>Custom</PresentationFormat>
  <Paragraphs>163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 Mono</vt:lpstr>
      <vt:lpstr>Trebuchet MS</vt:lpstr>
      <vt:lpstr>Calibri</vt:lpstr>
      <vt:lpstr>Times New Roman</vt:lpstr>
      <vt:lpstr>Arial</vt:lpstr>
      <vt:lpstr>Tahoma</vt:lpstr>
      <vt:lpstr>Aharoni</vt:lpstr>
      <vt:lpstr>Office Theme</vt:lpstr>
      <vt:lpstr>PowerPoint Presentation</vt:lpstr>
      <vt:lpstr>PowerPoint Presentation</vt:lpstr>
      <vt:lpstr>PowerPoint Presentation</vt:lpstr>
      <vt:lpstr>      The most unparalleled word is deed…….Do it !</vt:lpstr>
      <vt:lpstr>PowerPoint Presentation</vt:lpstr>
      <vt:lpstr>PowerPoint Presentation</vt:lpstr>
      <vt:lpstr>PowerPoint Presentation</vt:lpstr>
      <vt:lpstr>PowerPoint Presentation</vt:lpstr>
      <vt:lpstr>TEAM NETWORKING</vt:lpstr>
      <vt:lpstr>FLEXIBILITY</vt:lpstr>
      <vt:lpstr>                             KANBAN BOARD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 Team Presentation 18/04/2017</dc:title>
  <dc:creator>jo</dc:creator>
  <cp:lastModifiedBy>Abhijith remesh</cp:lastModifiedBy>
  <cp:revision>54</cp:revision>
  <dcterms:modified xsi:type="dcterms:W3CDTF">2018-04-18T06:49:31Z</dcterms:modified>
</cp:coreProperties>
</file>