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3454400" cx="4610100"/>
  <p:notesSz cx="4610100" cy="3454400"/>
  <p:embeddedFontLst>
    <p:embeddedFont>
      <p:font typeface="Tahoma"/>
      <p:regular r:id="rId19"/>
      <p:bold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88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8" orient="horz"/>
        <p:guide pos="14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611438" y="0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41450" y="258762"/>
            <a:ext cx="1727199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3281362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611438" y="3281362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460375" y="1641475"/>
            <a:ext cx="3689399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460375" y="1641475"/>
            <a:ext cx="3689399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460375" y="1641475"/>
            <a:ext cx="3689399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1441450" y="258763"/>
            <a:ext cx="17272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165177" y="-128646"/>
            <a:ext cx="2279744" cy="41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204431" y="550705"/>
            <a:ext cx="1484912" cy="52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19936" y="65684"/>
            <a:ext cx="1484912" cy="149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30505" y="806027"/>
            <a:ext cx="4149090" cy="2279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345761" y="1073105"/>
            <a:ext cx="3918585" cy="740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691514" y="1957492"/>
            <a:ext cx="3227070" cy="882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64168" y="2219772"/>
            <a:ext cx="3918585" cy="686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64168" y="1464121"/>
            <a:ext cx="3918585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16056" y="406212"/>
            <a:ext cx="1007658" cy="1148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200546" y="406212"/>
            <a:ext cx="1007658" cy="1148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230505" y="773241"/>
            <a:ext cx="2036927" cy="322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230505" y="1095492"/>
            <a:ext cx="2036927" cy="1990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2341866" y="773241"/>
            <a:ext cx="2037728" cy="322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2341866" y="1095492"/>
            <a:ext cx="2037728" cy="1990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30508" y="137538"/>
            <a:ext cx="1516691" cy="5853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802421" y="137535"/>
            <a:ext cx="2577174" cy="2948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30508" y="722864"/>
            <a:ext cx="1516691" cy="23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903612" y="2418080"/>
            <a:ext cx="2766060" cy="2854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903612" y="308657"/>
            <a:ext cx="2766060" cy="20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903612" y="2703548"/>
            <a:ext cx="2766060" cy="405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0505" y="806027"/>
            <a:ext cx="4149090" cy="2279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>
            <a:lvl1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2696" lvl="1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696" lvl="2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696" lvl="3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696" lvl="4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2696" lvl="5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2696" lvl="6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2696" lvl="7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2696" lvl="8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  <a:defRPr b="1" i="0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2696" lvl="0" marL="25396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11" Type="http://schemas.openxmlformats.org/officeDocument/2006/relationships/image" Target="../media/image5.png"/><Relationship Id="rId10" Type="http://schemas.openxmlformats.org/officeDocument/2006/relationships/image" Target="../media/image19.png"/><Relationship Id="rId9" Type="http://schemas.openxmlformats.org/officeDocument/2006/relationships/image" Target="../media/image16.jpg"/><Relationship Id="rId5" Type="http://schemas.openxmlformats.org/officeDocument/2006/relationships/image" Target="../media/image13.jpg"/><Relationship Id="rId6" Type="http://schemas.openxmlformats.org/officeDocument/2006/relationships/image" Target="../media/image4.jpg"/><Relationship Id="rId7" Type="http://schemas.openxmlformats.org/officeDocument/2006/relationships/image" Target="../media/image15.png"/><Relationship Id="rId8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26.png"/><Relationship Id="rId9" Type="http://schemas.openxmlformats.org/officeDocument/2006/relationships/image" Target="../media/image20.png"/><Relationship Id="rId5" Type="http://schemas.openxmlformats.org/officeDocument/2006/relationships/image" Target="../media/image25.jpg"/><Relationship Id="rId6" Type="http://schemas.openxmlformats.org/officeDocument/2006/relationships/image" Target="../media/image29.png"/><Relationship Id="rId7" Type="http://schemas.openxmlformats.org/officeDocument/2006/relationships/image" Target="../media/image24.jpg"/><Relationship Id="rId8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4156" y="2560825"/>
            <a:ext cx="4598036" cy="892173"/>
          </a:xfrm>
          <a:custGeom>
            <a:rect b="b" l="l" r="r" t="t"/>
            <a:pathLst>
              <a:path extrusionOk="0" h="120000" w="120000">
                <a:moveTo>
                  <a:pt x="0" y="119919"/>
                </a:moveTo>
                <a:lnTo>
                  <a:pt x="119984" y="119919"/>
                </a:lnTo>
                <a:lnTo>
                  <a:pt x="119984" y="0"/>
                </a:lnTo>
                <a:lnTo>
                  <a:pt x="0" y="0"/>
                </a:lnTo>
                <a:lnTo>
                  <a:pt x="0" y="119919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Team ATOM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72802" y="71015"/>
            <a:ext cx="4320480" cy="538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8" lvl="0" marL="12698" marR="0" rtl="0" algn="ct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Tracker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4362450" y="3338523"/>
            <a:ext cx="147954" cy="8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361392" y="2666417"/>
            <a:ext cx="1240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" y="688901"/>
            <a:ext cx="1583152" cy="158315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1139983" y="1954774"/>
            <a:ext cx="3790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>
            <a:off x="3680598" y="3334892"/>
            <a:ext cx="9194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2"/>
          <p:cNvSpPr txBox="1"/>
          <p:nvPr>
            <p:ph type="title"/>
          </p:nvPr>
        </p:nvSpPr>
        <p:spPr>
          <a:xfrm>
            <a:off x="174750" y="660400"/>
            <a:ext cx="4254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  <a:endParaRPr b="0" i="0" sz="8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205050" y="1117600"/>
            <a:ext cx="4200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04" lvl="0" marL="28570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04" lvl="0" marL="28570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04" lvl="0" marL="28570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2"/>
          <p:cNvSpPr txBox="1"/>
          <p:nvPr>
            <p:ph idx="10" type="dt"/>
          </p:nvPr>
        </p:nvSpPr>
        <p:spPr>
          <a:xfrm>
            <a:off x="69969" y="3338523"/>
            <a:ext cx="393900" cy="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8" lvl="0" marL="12698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rPr b="0" i="0" lang="en-US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sp>
        <p:nvSpPr>
          <p:cNvPr id="279" name="Google Shape;279;p22"/>
          <p:cNvSpPr txBox="1"/>
          <p:nvPr>
            <p:ph idx="11" type="ftr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8" lvl="0" marL="12698" marR="0" rtl="0" algn="ctr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</a:pPr>
            <a:r>
              <a:rPr b="0" i="0" lang="en-US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&lt;Project Heading&gt;</a:t>
            </a:r>
            <a:endParaRPr/>
          </a:p>
        </p:txBody>
      </p:sp>
      <p:sp>
        <p:nvSpPr>
          <p:cNvPr id="280" name="Google Shape;280;p22"/>
          <p:cNvSpPr txBox="1"/>
          <p:nvPr>
            <p:ph idx="12" type="sldNum"/>
          </p:nvPr>
        </p:nvSpPr>
        <p:spPr>
          <a:xfrm>
            <a:off x="4362450" y="3338523"/>
            <a:ext cx="147900" cy="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77090" y="51240"/>
            <a:ext cx="2087700" cy="359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4156" y="462635"/>
            <a:ext cx="45960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4156" y="3334892"/>
            <a:ext cx="9194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923251" y="3334892"/>
            <a:ext cx="2757898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Activity tracker</a:t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2164790" y="836702"/>
            <a:ext cx="322885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Better bend than break !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22"/>
          <p:cNvGrpSpPr/>
          <p:nvPr/>
        </p:nvGrpSpPr>
        <p:grpSpPr>
          <a:xfrm>
            <a:off x="1277983" y="1089965"/>
            <a:ext cx="2048433" cy="2048581"/>
            <a:chOff x="512483" y="175"/>
            <a:chExt cx="2048433" cy="2048581"/>
          </a:xfrm>
        </p:grpSpPr>
        <p:sp>
          <p:nvSpPr>
            <p:cNvPr id="287" name="Google Shape;287;p22"/>
            <p:cNvSpPr/>
            <p:nvPr/>
          </p:nvSpPr>
          <p:spPr>
            <a:xfrm>
              <a:off x="512483" y="175"/>
              <a:ext cx="975444" cy="5852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 txBox="1"/>
            <p:nvPr/>
          </p:nvSpPr>
          <p:spPr>
            <a:xfrm>
              <a:off x="512483" y="175"/>
              <a:ext cx="975444" cy="585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rebuchet MS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Ensuring Customer Satisfaction </a:t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1585472" y="175"/>
              <a:ext cx="975444" cy="5852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1585472" y="175"/>
              <a:ext cx="975444" cy="585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Trebuchet MS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Knowledge transfer and efficient management</a:t>
              </a:r>
              <a:r>
                <a:rPr b="0" i="0" lang="en-US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12483" y="682986"/>
              <a:ext cx="975444" cy="5852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512483" y="682986"/>
              <a:ext cx="975444" cy="585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Trebuchet MS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Adhering </a:t>
              </a:r>
              <a:r>
                <a:rPr b="1" i="0" lang="en-US" sz="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 Kanban </a:t>
              </a:r>
              <a:r>
                <a:rPr b="0" i="0" lang="en-US" sz="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board methodology and prioritizing stuffs as per severity </a:t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1585472" y="682986"/>
              <a:ext cx="975444" cy="5852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1585472" y="682986"/>
              <a:ext cx="975444" cy="585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Trebuchet MS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Challenges will be treated on a positive note</a:t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512483" y="1365797"/>
              <a:ext cx="975444" cy="6829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512483" y="1365797"/>
              <a:ext cx="975444" cy="682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Trebuchet MS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Adhering to </a:t>
              </a:r>
              <a:r>
                <a:rPr b="1" i="0" lang="en-US" sz="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V-formation </a:t>
              </a:r>
              <a:r>
                <a:rPr b="0" i="0" lang="en-US" sz="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algorithm.(Decision making and role designation switching)</a:t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1585472" y="1414644"/>
              <a:ext cx="975444" cy="5852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 txBox="1"/>
            <p:nvPr/>
          </p:nvSpPr>
          <p:spPr>
            <a:xfrm>
              <a:off x="1585472" y="1414644"/>
              <a:ext cx="975444" cy="585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Trebuchet MS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Proper Time and schedule management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/>
          <p:nvPr/>
        </p:nvSpPr>
        <p:spPr>
          <a:xfrm>
            <a:off x="3680598" y="3334892"/>
            <a:ext cx="9194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3"/>
          <p:cNvSpPr txBox="1"/>
          <p:nvPr>
            <p:ph type="title"/>
          </p:nvPr>
        </p:nvSpPr>
        <p:spPr>
          <a:xfrm>
            <a:off x="177600" y="733906"/>
            <a:ext cx="4254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KANBAN BOARD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 txBox="1"/>
          <p:nvPr>
            <p:ph idx="1" type="body"/>
          </p:nvPr>
        </p:nvSpPr>
        <p:spPr>
          <a:xfrm>
            <a:off x="205050" y="1128687"/>
            <a:ext cx="4200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04" lvl="0" marL="28570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04" lvl="0" marL="28570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3"/>
          <p:cNvSpPr txBox="1"/>
          <p:nvPr>
            <p:ph idx="10" type="dt"/>
          </p:nvPr>
        </p:nvSpPr>
        <p:spPr>
          <a:xfrm>
            <a:off x="69969" y="3338523"/>
            <a:ext cx="393900" cy="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8" lvl="0" marL="12698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rPr b="0" i="0" lang="en-US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sp>
        <p:nvSpPr>
          <p:cNvPr id="307" name="Google Shape;307;p23"/>
          <p:cNvSpPr txBox="1"/>
          <p:nvPr>
            <p:ph idx="11" type="ftr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8" lvl="0" marL="12698" marR="0" rtl="0" algn="ctr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</a:pPr>
            <a:r>
              <a:rPr b="0" i="0" lang="en-US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&lt;Project Heading&gt;</a:t>
            </a:r>
            <a:endParaRPr/>
          </a:p>
        </p:txBody>
      </p:sp>
      <p:sp>
        <p:nvSpPr>
          <p:cNvPr id="308" name="Google Shape;308;p23"/>
          <p:cNvSpPr txBox="1"/>
          <p:nvPr>
            <p:ph idx="12" type="sldNum"/>
          </p:nvPr>
        </p:nvSpPr>
        <p:spPr>
          <a:xfrm>
            <a:off x="4362450" y="3338523"/>
            <a:ext cx="147900" cy="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77090" y="51240"/>
            <a:ext cx="2087700" cy="359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4156" y="462635"/>
            <a:ext cx="45960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4156" y="3334892"/>
            <a:ext cx="9194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923251" y="3334892"/>
            <a:ext cx="2757898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  Activity tracker</a:t>
            </a:r>
            <a:endParaRPr/>
          </a:p>
        </p:txBody>
      </p:sp>
      <p:cxnSp>
        <p:nvCxnSpPr>
          <p:cNvPr id="313" name="Google Shape;313;p23"/>
          <p:cNvCxnSpPr/>
          <p:nvPr/>
        </p:nvCxnSpPr>
        <p:spPr>
          <a:xfrm>
            <a:off x="923251" y="1041400"/>
            <a:ext cx="404" cy="213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23"/>
          <p:cNvCxnSpPr/>
          <p:nvPr/>
        </p:nvCxnSpPr>
        <p:spPr>
          <a:xfrm>
            <a:off x="1695450" y="1041400"/>
            <a:ext cx="404" cy="213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23"/>
          <p:cNvCxnSpPr/>
          <p:nvPr/>
        </p:nvCxnSpPr>
        <p:spPr>
          <a:xfrm>
            <a:off x="2457450" y="1041400"/>
            <a:ext cx="404" cy="213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23"/>
          <p:cNvCxnSpPr/>
          <p:nvPr/>
        </p:nvCxnSpPr>
        <p:spPr>
          <a:xfrm>
            <a:off x="3143250" y="1041400"/>
            <a:ext cx="404" cy="213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23"/>
          <p:cNvCxnSpPr/>
          <p:nvPr/>
        </p:nvCxnSpPr>
        <p:spPr>
          <a:xfrm>
            <a:off x="3829050" y="1041400"/>
            <a:ext cx="404" cy="213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23"/>
          <p:cNvCxnSpPr/>
          <p:nvPr/>
        </p:nvCxnSpPr>
        <p:spPr>
          <a:xfrm>
            <a:off x="247650" y="1270000"/>
            <a:ext cx="419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23"/>
          <p:cNvSpPr txBox="1"/>
          <p:nvPr/>
        </p:nvSpPr>
        <p:spPr>
          <a:xfrm>
            <a:off x="247650" y="1067256"/>
            <a:ext cx="6096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1009650" y="1061362"/>
            <a:ext cx="6096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do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1695854" y="1067256"/>
            <a:ext cx="76159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Progress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3219450" y="1067712"/>
            <a:ext cx="6096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2419350" y="1067712"/>
            <a:ext cx="80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324" name="Google Shape;324;p23"/>
          <p:cNvSpPr txBox="1"/>
          <p:nvPr/>
        </p:nvSpPr>
        <p:spPr>
          <a:xfrm>
            <a:off x="3835547" y="1054556"/>
            <a:ext cx="6096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247650" y="1346200"/>
            <a:ext cx="609600" cy="381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Nil</a:t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984250" y="1917700"/>
            <a:ext cx="609600" cy="381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Blog</a:t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984250" y="2590800"/>
            <a:ext cx="609600" cy="381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1009650" y="1346200"/>
            <a:ext cx="609600" cy="381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PPT</a:t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1733550" y="1346200"/>
            <a:ext cx="609600" cy="381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Intro</a:t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1746250" y="1917700"/>
            <a:ext cx="609600" cy="381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Blog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/>
          <p:nvPr/>
        </p:nvSpPr>
        <p:spPr>
          <a:xfrm>
            <a:off x="7908" y="19261"/>
            <a:ext cx="4320480" cy="538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4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8" lvl="0" marL="12698" marR="0" rtl="0" algn="ct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 txBox="1"/>
          <p:nvPr>
            <p:ph idx="12" type="sldNum"/>
          </p:nvPr>
        </p:nvSpPr>
        <p:spPr>
          <a:xfrm>
            <a:off x="4362450" y="3338523"/>
            <a:ext cx="147954" cy="8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3219450" y="1346200"/>
            <a:ext cx="19386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39" name="Google Shape;3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850" y="736600"/>
            <a:ext cx="2259688" cy="165148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4"/>
          <p:cNvSpPr txBox="1"/>
          <p:nvPr/>
        </p:nvSpPr>
        <p:spPr>
          <a:xfrm>
            <a:off x="-10167" y="573165"/>
            <a:ext cx="3276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References: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781050" y="1191119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36963" y="905699"/>
            <a:ext cx="436245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1 : http://acuminoussoftware.co.uk/wp-content/uploads/2014/06/life_cycle1.jpg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3 : https://themarlocompany.com/wp-content/uploads/2015/08/Team.jpg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Blog Images : http://www.startvoice.com/pbx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Blog Images : https://richardbloomfield.blog/2017/07/my-own-personal-kanban-board/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4 : https://www.vervelogic.com/blog/10-puzzle-sites-to-improve-your-programming-skills/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4 : http://suggestive.com/sound-smart-politics/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5 : https://drucklufthelden.de/loesungen/fuer-start-ups/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5 : https://www.compta-facile.com/expert-comptable-secret-professionnel/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6 : http://anonalabs.com/business-plan-writing-services-cost/best-25-business-plan-software-ideas-on-pinterest-best-business-9/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6 : https://gocardless.com/blog/helping-bacs-break-records/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7 : https://www.amazon.com/Communication-Skills-Developing-Leadership-Intelligence/dp/1523998679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7 : https://buscadeimoveis.com.br/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7 : http://www.articlization.com/life/page:6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7 : http://blog.readytomanage.com/what-is-a-good-problem-solving-assessment/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8 : https://www.tradeindia.com/Seller-2660123-Sanjay-Kapoor-Company/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8 : https://www.slideshare.net/annuvinayak/research-issues-in-object-oriented-software-testing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9 : https://www.sunhome.ru/poetry/1146218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Slide 8 : https://raygun.com/for-service-companies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rebuchet MS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Blog Images : https://daily.jstor.org/geese-fly-v-formations/</a:t>
            </a:r>
            <a:endParaRPr b="0" i="0" sz="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4156" y="3334892"/>
            <a:ext cx="9194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923251" y="3334892"/>
            <a:ext cx="2757898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  Activity tracker</a:t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3681149" y="3334892"/>
            <a:ext cx="9194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idx="12" type="sldNum"/>
          </p:nvPr>
        </p:nvSpPr>
        <p:spPr>
          <a:xfrm>
            <a:off x="3303905" y="3201719"/>
            <a:ext cx="1075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4610100" cy="284449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5"/>
          <p:cNvSpPr/>
          <p:nvPr/>
        </p:nvSpPr>
        <p:spPr>
          <a:xfrm>
            <a:off x="491572" y="2817609"/>
            <a:ext cx="12089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Team ATOM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4156" y="2560825"/>
            <a:ext cx="4598036" cy="892173"/>
          </a:xfrm>
          <a:custGeom>
            <a:rect b="b" l="l" r="r" t="t"/>
            <a:pathLst>
              <a:path extrusionOk="0" h="120000" w="120000">
                <a:moveTo>
                  <a:pt x="0" y="119919"/>
                </a:moveTo>
                <a:lnTo>
                  <a:pt x="119984" y="119919"/>
                </a:lnTo>
                <a:lnTo>
                  <a:pt x="119984" y="0"/>
                </a:lnTo>
                <a:lnTo>
                  <a:pt x="0" y="0"/>
                </a:lnTo>
                <a:lnTo>
                  <a:pt x="0" y="119919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TEAM LOGO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2802" y="71015"/>
            <a:ext cx="4320480" cy="538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8" lvl="0" marL="12698" marR="0" rtl="0" algn="ct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rPr b="1" i="0" lang="en-US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Activity Tracker</a:t>
            </a:r>
            <a:endParaRPr b="1" i="0" sz="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4362450" y="3338523"/>
            <a:ext cx="147954" cy="8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958675" y="2572658"/>
            <a:ext cx="19386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450" y="586283"/>
            <a:ext cx="2590800" cy="191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4156" y="3098800"/>
            <a:ext cx="4598036" cy="388182"/>
          </a:xfrm>
          <a:custGeom>
            <a:rect b="b" l="l" r="r" t="t"/>
            <a:pathLst>
              <a:path extrusionOk="0" h="120000" w="120000">
                <a:moveTo>
                  <a:pt x="0" y="119919"/>
                </a:moveTo>
                <a:lnTo>
                  <a:pt x="119984" y="119919"/>
                </a:lnTo>
                <a:lnTo>
                  <a:pt x="119984" y="0"/>
                </a:lnTo>
                <a:lnTo>
                  <a:pt x="0" y="0"/>
                </a:lnTo>
                <a:lnTo>
                  <a:pt x="0" y="119919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2802" y="71015"/>
            <a:ext cx="4320480" cy="538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8" lvl="0" marL="12698" marR="0" rtl="0" algn="ct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rPr b="1" i="0" lang="en-US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Activity Tracker</a:t>
            </a:r>
            <a:endParaRPr b="1" i="0" sz="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4362450" y="3338523"/>
            <a:ext cx="147954" cy="8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992295" y="2568570"/>
            <a:ext cx="19386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8889" y="1629423"/>
            <a:ext cx="1436735" cy="666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578890" y="995735"/>
            <a:ext cx="1127702" cy="52281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MANISH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CHANDRAN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41362" y="1807120"/>
            <a:ext cx="914400" cy="52281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ABHIJITH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REMESH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901543" y="2483096"/>
            <a:ext cx="838200" cy="52281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VISHNU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MOHAN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3039513" y="1739470"/>
            <a:ext cx="902724" cy="52281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ANUSHA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MATHEW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flipH="1" rot="-2957271">
            <a:off x="879007" y="1139338"/>
            <a:ext cx="933534" cy="348354"/>
          </a:xfrm>
          <a:prstGeom prst="curvedDownArrow">
            <a:avLst>
              <a:gd fmla="val 25000" name="adj1"/>
              <a:gd fmla="val 0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 flipH="1" rot="2395204">
            <a:off x="2647801" y="1127585"/>
            <a:ext cx="933534" cy="348354"/>
          </a:xfrm>
          <a:prstGeom prst="curvedDownArrow">
            <a:avLst>
              <a:gd fmla="val 25000" name="adj1"/>
              <a:gd fmla="val 0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 rot="-7880814">
            <a:off x="1174891" y="2009185"/>
            <a:ext cx="914400" cy="674038"/>
          </a:xfrm>
          <a:prstGeom prst="blockArc">
            <a:avLst>
              <a:gd fmla="val 10800000" name="adj1"/>
              <a:gd fmla="val 18918189" name="adj2"/>
              <a:gd fmla="val 5452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 rot="9247631">
            <a:off x="2454131" y="2036278"/>
            <a:ext cx="804417" cy="674038"/>
          </a:xfrm>
          <a:prstGeom prst="blockArc">
            <a:avLst>
              <a:gd fmla="val 10800000" name="adj1"/>
              <a:gd fmla="val 18918189" name="adj2"/>
              <a:gd fmla="val 5452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3680598" y="3334892"/>
            <a:ext cx="919500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923251" y="3334892"/>
            <a:ext cx="27578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69968" y="3338523"/>
            <a:ext cx="393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7" lvl="0" marL="12697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rPr b="0" i="0" lang="en-US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7" lvl="0" marL="12697" marR="0" rtl="0" algn="ctr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Calibri"/>
              <a:buNone/>
            </a:pPr>
            <a:r>
              <a:rPr b="1" i="0" lang="en-US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b="0" i="0" lang="en-US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Tracker</a:t>
            </a:r>
            <a:endParaRPr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4362450" y="3338523"/>
            <a:ext cx="147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156" y="462635"/>
            <a:ext cx="45960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156" y="3334892"/>
            <a:ext cx="919500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1671617" y="465700"/>
            <a:ext cx="4149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most unparalleled word is deed…….Do it !</a:t>
            </a:r>
            <a:endParaRPr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284850" y="1130300"/>
            <a:ext cx="40776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3358255" y="3525994"/>
            <a:ext cx="1075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6" title="asdf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940" y="1119200"/>
            <a:ext cx="1596466" cy="6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2000250" y="988881"/>
            <a:ext cx="2362200" cy="814519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Enhancing Programming skills &amp; developing android app.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9328" y="2032000"/>
            <a:ext cx="1178322" cy="11155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/>
          <p:nvPr/>
        </p:nvSpPr>
        <p:spPr>
          <a:xfrm>
            <a:off x="463906" y="2031999"/>
            <a:ext cx="2415422" cy="1219201"/>
          </a:xfrm>
          <a:prstGeom prst="irregularSeal1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Desire to learn and explore new stuffs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923251" y="493721"/>
            <a:ext cx="25452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MOTIVATION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3680598" y="3334892"/>
            <a:ext cx="919500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923206" y="3341300"/>
            <a:ext cx="27578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>
            <p:ph idx="10" type="dt"/>
          </p:nvPr>
        </p:nvSpPr>
        <p:spPr>
          <a:xfrm>
            <a:off x="69968" y="3338523"/>
            <a:ext cx="393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7" lvl="0" marL="12697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rPr b="0" i="0" lang="en-US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7" lvl="0" marL="12697" marR="0" rtl="0" algn="ctr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Activity tracker</a:t>
            </a:r>
            <a:endParaRPr b="1" i="0" sz="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4362450" y="3338523"/>
            <a:ext cx="147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4156" y="462635"/>
            <a:ext cx="45960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156" y="3334892"/>
            <a:ext cx="919500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284850" y="1130300"/>
            <a:ext cx="40776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3358255" y="3525994"/>
            <a:ext cx="1075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940" y="595155"/>
            <a:ext cx="1704588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>
            <a:off x="2381250" y="606110"/>
            <a:ext cx="1828800" cy="89249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 Skills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102393" y="2031999"/>
            <a:ext cx="2431257" cy="1192927"/>
          </a:xfrm>
          <a:prstGeom prst="irregularSeal2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Observant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8450" y="1829700"/>
            <a:ext cx="1143000" cy="146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3680598" y="3334892"/>
            <a:ext cx="919500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923251" y="3334892"/>
            <a:ext cx="27578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>
            <p:ph idx="10" type="dt"/>
          </p:nvPr>
        </p:nvSpPr>
        <p:spPr>
          <a:xfrm>
            <a:off x="69968" y="3338523"/>
            <a:ext cx="393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7" lvl="0" marL="12697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rPr b="0" i="0" lang="en-US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sp>
        <p:nvSpPr>
          <p:cNvPr id="168" name="Google Shape;168;p18"/>
          <p:cNvSpPr txBox="1"/>
          <p:nvPr>
            <p:ph idx="11" type="ftr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7" lvl="0" marL="12697" marR="0" rtl="0" algn="ctr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Activity tracker</a:t>
            </a:r>
            <a:endParaRPr b="1" i="0" sz="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4362450" y="3338523"/>
            <a:ext cx="147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156" y="462635"/>
            <a:ext cx="45960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4156" y="3334892"/>
            <a:ext cx="919500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284850" y="1130300"/>
            <a:ext cx="40776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3358255" y="3525994"/>
            <a:ext cx="1075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06" y="584200"/>
            <a:ext cx="1600200" cy="1128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9850" y="2032000"/>
            <a:ext cx="1743439" cy="99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2313106" y="660400"/>
            <a:ext cx="1981200" cy="975740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Adaptability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463906" y="2108200"/>
            <a:ext cx="1600200" cy="762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3680598" y="3334892"/>
            <a:ext cx="919500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912828" y="3334892"/>
            <a:ext cx="27578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>
            <p:ph idx="10" type="dt"/>
          </p:nvPr>
        </p:nvSpPr>
        <p:spPr>
          <a:xfrm>
            <a:off x="69968" y="3338523"/>
            <a:ext cx="393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7" lvl="0" marL="12697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rPr b="0" i="0" lang="en-US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sp>
        <p:nvSpPr>
          <p:cNvPr id="186" name="Google Shape;186;p19"/>
          <p:cNvSpPr txBox="1"/>
          <p:nvPr>
            <p:ph idx="11" type="ftr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7" lvl="0" marL="12697" marR="0" rtl="0" algn="ctr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Activity tracker</a:t>
            </a:r>
            <a:endParaRPr b="1" i="0" sz="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4362450" y="3338523"/>
            <a:ext cx="147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4156" y="462635"/>
            <a:ext cx="45960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4156" y="3334892"/>
            <a:ext cx="919500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3358255" y="3525994"/>
            <a:ext cx="1075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28650" y="462635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COMPLIMENTARY SKILLS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19"/>
          <p:cNvGrpSpPr/>
          <p:nvPr/>
        </p:nvGrpSpPr>
        <p:grpSpPr>
          <a:xfrm>
            <a:off x="1195841" y="890110"/>
            <a:ext cx="2167617" cy="2122911"/>
            <a:chOff x="567191" y="1110"/>
            <a:chExt cx="2167617" cy="2122911"/>
          </a:xfrm>
        </p:grpSpPr>
        <p:sp>
          <p:nvSpPr>
            <p:cNvPr id="194" name="Google Shape;194;p19"/>
            <p:cNvSpPr/>
            <p:nvPr/>
          </p:nvSpPr>
          <p:spPr>
            <a:xfrm>
              <a:off x="1855505" y="111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1855505" y="111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-US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Coding skills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655297" y="21583"/>
              <a:ext cx="1991404" cy="1991404"/>
            </a:xfrm>
            <a:custGeom>
              <a:rect b="b" l="l" r="r" t="t"/>
              <a:pathLst>
                <a:path extrusionOk="0" h="120000" w="120000">
                  <a:moveTo>
                    <a:pt x="96708" y="16410"/>
                  </a:moveTo>
                  <a:lnTo>
                    <a:pt x="96708" y="16410"/>
                  </a:lnTo>
                  <a:cubicBezTo>
                    <a:pt x="101919" y="20798"/>
                    <a:pt x="106301" y="26086"/>
                    <a:pt x="109646" y="32021"/>
                  </a:cubicBezTo>
                  <a:lnTo>
                    <a:pt x="112358" y="30720"/>
                  </a:lnTo>
                  <a:lnTo>
                    <a:pt x="109338" y="36315"/>
                  </a:lnTo>
                  <a:lnTo>
                    <a:pt x="102853" y="35282"/>
                  </a:lnTo>
                  <a:lnTo>
                    <a:pt x="105564" y="33981"/>
                  </a:lnTo>
                  <a:cubicBezTo>
                    <a:pt x="102503" y="28620"/>
                    <a:pt x="98519" y="23842"/>
                    <a:pt x="93797" y="19865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2350274" y="62153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2350274" y="62153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-US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 solving skills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655297" y="21583"/>
              <a:ext cx="1991404" cy="1991404"/>
            </a:xfrm>
            <a:custGeom>
              <a:rect b="b" l="l" r="r" t="t"/>
              <a:pathLst>
                <a:path extrusionOk="0" h="120000" w="120000">
                  <a:moveTo>
                    <a:pt x="116983" y="59301"/>
                  </a:moveTo>
                  <a:cubicBezTo>
                    <a:pt x="117070" y="66399"/>
                    <a:pt x="115830" y="73452"/>
                    <a:pt x="113327" y="80095"/>
                  </a:cubicBezTo>
                  <a:lnTo>
                    <a:pt x="116065" y="81338"/>
                  </a:lnTo>
                  <a:lnTo>
                    <a:pt x="109837" y="82616"/>
                  </a:lnTo>
                  <a:lnTo>
                    <a:pt x="106465" y="76981"/>
                  </a:lnTo>
                  <a:lnTo>
                    <a:pt x="109203" y="78224"/>
                  </a:lnTo>
                  <a:lnTo>
                    <a:pt x="109203" y="78224"/>
                  </a:lnTo>
                  <a:cubicBezTo>
                    <a:pt x="111439" y="72188"/>
                    <a:pt x="112544" y="65792"/>
                    <a:pt x="112465" y="5935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173693" y="139518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2173693" y="139518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-US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Managerial &amp; Decision making</a:t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55297" y="21583"/>
              <a:ext cx="1991404" cy="1991404"/>
            </a:xfrm>
            <a:custGeom>
              <a:rect b="b" l="l" r="r" t="t"/>
              <a:pathLst>
                <a:path extrusionOk="0" h="120000" w="120000">
                  <a:moveTo>
                    <a:pt x="92573" y="106761"/>
                  </a:moveTo>
                  <a:cubicBezTo>
                    <a:pt x="87402" y="110363"/>
                    <a:pt x="81670" y="113082"/>
                    <a:pt x="75610" y="114808"/>
                  </a:cubicBezTo>
                  <a:lnTo>
                    <a:pt x="76242" y="117748"/>
                  </a:lnTo>
                  <a:lnTo>
                    <a:pt x="71507" y="113505"/>
                  </a:lnTo>
                  <a:lnTo>
                    <a:pt x="74025" y="107441"/>
                  </a:lnTo>
                  <a:lnTo>
                    <a:pt x="74658" y="110380"/>
                  </a:lnTo>
                  <a:lnTo>
                    <a:pt x="74658" y="110380"/>
                  </a:lnTo>
                  <a:cubicBezTo>
                    <a:pt x="80133" y="108788"/>
                    <a:pt x="85312" y="106313"/>
                    <a:pt x="89991" y="10305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458732" y="1739487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1458732" y="1739487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-US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Testing skills</a:t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655297" y="21583"/>
              <a:ext cx="1991404" cy="1991404"/>
            </a:xfrm>
            <a:custGeom>
              <a:rect b="b" l="l" r="r" t="t"/>
              <a:pathLst>
                <a:path extrusionOk="0" h="120000" w="120000">
                  <a:moveTo>
                    <a:pt x="48018" y="115714"/>
                  </a:moveTo>
                  <a:cubicBezTo>
                    <a:pt x="41858" y="114389"/>
                    <a:pt x="35960" y="112051"/>
                    <a:pt x="30564" y="108796"/>
                  </a:cubicBezTo>
                  <a:lnTo>
                    <a:pt x="28845" y="111264"/>
                  </a:lnTo>
                  <a:lnTo>
                    <a:pt x="28718" y="104907"/>
                  </a:lnTo>
                  <a:lnTo>
                    <a:pt x="34871" y="102613"/>
                  </a:lnTo>
                  <a:lnTo>
                    <a:pt x="33152" y="105080"/>
                  </a:lnTo>
                  <a:lnTo>
                    <a:pt x="33152" y="105080"/>
                  </a:lnTo>
                  <a:cubicBezTo>
                    <a:pt x="38052" y="107998"/>
                    <a:pt x="43394" y="110098"/>
                    <a:pt x="48968" y="11129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743771" y="139518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743771" y="139518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-US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Design skills</a:t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655297" y="21583"/>
              <a:ext cx="1991404" cy="1991404"/>
            </a:xfrm>
            <a:custGeom>
              <a:rect b="b" l="l" r="r" t="t"/>
              <a:pathLst>
                <a:path extrusionOk="0" h="120000" w="120000">
                  <a:moveTo>
                    <a:pt x="8106" y="83549"/>
                  </a:moveTo>
                  <a:cubicBezTo>
                    <a:pt x="5172" y="77085"/>
                    <a:pt x="3472" y="70129"/>
                    <a:pt x="3094" y="63039"/>
                  </a:cubicBezTo>
                  <a:lnTo>
                    <a:pt x="86" y="63003"/>
                  </a:lnTo>
                  <a:lnTo>
                    <a:pt x="5276" y="59328"/>
                  </a:lnTo>
                  <a:lnTo>
                    <a:pt x="10629" y="63132"/>
                  </a:lnTo>
                  <a:lnTo>
                    <a:pt x="7622" y="63095"/>
                  </a:lnTo>
                  <a:lnTo>
                    <a:pt x="7622" y="63095"/>
                  </a:lnTo>
                  <a:cubicBezTo>
                    <a:pt x="8002" y="69520"/>
                    <a:pt x="9560" y="75821"/>
                    <a:pt x="12220" y="8168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67191" y="62153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567191" y="62153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-US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Management</a:t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55297" y="21583"/>
              <a:ext cx="1991404" cy="1991404"/>
            </a:xfrm>
            <a:custGeom>
              <a:rect b="b" l="l" r="r" t="t"/>
              <a:pathLst>
                <a:path extrusionOk="0" h="120000" w="120000">
                  <a:moveTo>
                    <a:pt x="8626" y="35338"/>
                  </a:moveTo>
                  <a:lnTo>
                    <a:pt x="8626" y="35338"/>
                  </a:lnTo>
                  <a:cubicBezTo>
                    <a:pt x="11574" y="29195"/>
                    <a:pt x="15600" y="23632"/>
                    <a:pt x="20513" y="18911"/>
                  </a:cubicBezTo>
                  <a:lnTo>
                    <a:pt x="18575" y="16610"/>
                  </a:lnTo>
                  <a:lnTo>
                    <a:pt x="24748" y="18138"/>
                  </a:lnTo>
                  <a:lnTo>
                    <a:pt x="25367" y="24675"/>
                  </a:lnTo>
                  <a:lnTo>
                    <a:pt x="23430" y="22375"/>
                  </a:lnTo>
                  <a:lnTo>
                    <a:pt x="23430" y="22375"/>
                  </a:lnTo>
                  <a:cubicBezTo>
                    <a:pt x="19003" y="26678"/>
                    <a:pt x="15370" y="31728"/>
                    <a:pt x="12699" y="37293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061959" y="111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1061959" y="1110"/>
              <a:ext cx="384534" cy="38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-US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Creativity</a:t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55297" y="21583"/>
              <a:ext cx="1991404" cy="1991404"/>
            </a:xfrm>
            <a:custGeom>
              <a:rect b="b" l="l" r="r" t="t"/>
              <a:pathLst>
                <a:path extrusionOk="0" h="120000" w="120000">
                  <a:moveTo>
                    <a:pt x="47256" y="4456"/>
                  </a:moveTo>
                  <a:lnTo>
                    <a:pt x="47256" y="4456"/>
                  </a:lnTo>
                  <a:cubicBezTo>
                    <a:pt x="54414" y="2813"/>
                    <a:pt x="61823" y="2570"/>
                    <a:pt x="69074" y="3740"/>
                  </a:cubicBezTo>
                  <a:lnTo>
                    <a:pt x="69747" y="808"/>
                  </a:lnTo>
                  <a:lnTo>
                    <a:pt x="72239" y="6658"/>
                  </a:lnTo>
                  <a:lnTo>
                    <a:pt x="67389" y="11084"/>
                  </a:lnTo>
                  <a:lnTo>
                    <a:pt x="68061" y="8154"/>
                  </a:lnTo>
                  <a:lnTo>
                    <a:pt x="68061" y="8154"/>
                  </a:lnTo>
                  <a:cubicBezTo>
                    <a:pt x="61478" y="7130"/>
                    <a:pt x="54760" y="7370"/>
                    <a:pt x="48266" y="885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5" name="Google Shape;2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501" y="929516"/>
            <a:ext cx="486402" cy="41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350" y="965200"/>
            <a:ext cx="635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70797" y="1606550"/>
            <a:ext cx="833777" cy="314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16250" y="2332038"/>
            <a:ext cx="1092015" cy="476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33440" y="2870200"/>
            <a:ext cx="1137432" cy="46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7340" y="2332038"/>
            <a:ext cx="690563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0213" y="1606550"/>
            <a:ext cx="734756" cy="34900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/>
          <p:nvPr/>
        </p:nvSpPr>
        <p:spPr>
          <a:xfrm>
            <a:off x="1847850" y="662690"/>
            <a:ext cx="322885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Teamwork makes the dream work !</a:t>
            </a:r>
            <a:endParaRPr b="0" i="0" sz="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71886" y="1590263"/>
            <a:ext cx="660540" cy="66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3680598" y="3334892"/>
            <a:ext cx="919500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923251" y="3334892"/>
            <a:ext cx="27578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0"/>
          <p:cNvSpPr txBox="1"/>
          <p:nvPr>
            <p:ph idx="10" type="dt"/>
          </p:nvPr>
        </p:nvSpPr>
        <p:spPr>
          <a:xfrm>
            <a:off x="69968" y="3338523"/>
            <a:ext cx="393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7" lvl="0" marL="12697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rPr b="0" i="0" lang="en-US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sp>
        <p:nvSpPr>
          <p:cNvPr id="231" name="Google Shape;231;p20"/>
          <p:cNvSpPr txBox="1"/>
          <p:nvPr>
            <p:ph idx="11" type="ftr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7" lvl="0" marL="12697" marR="0" rtl="0" algn="ctr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Activity tracker</a:t>
            </a:r>
            <a:endParaRPr b="1" i="0" sz="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4362450" y="3338523"/>
            <a:ext cx="147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4156" y="462635"/>
            <a:ext cx="45960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4156" y="3334892"/>
            <a:ext cx="919500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3358255" y="3525994"/>
            <a:ext cx="1075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050" spcFirstLastPara="1" rIns="46050" wrap="square" tIns="2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463906" y="508000"/>
            <a:ext cx="29841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ROLES AND RESPONSIBILITES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1833621" y="736600"/>
            <a:ext cx="322885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</a:t>
            </a:r>
            <a:r>
              <a:rPr b="0" i="0" lang="en-US" sz="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With great power comes great responsibility !</a:t>
            </a:r>
            <a:endParaRPr b="0" i="0" sz="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7943" y="1067336"/>
            <a:ext cx="619553" cy="569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5739" y="1067336"/>
            <a:ext cx="655676" cy="569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7263" y="1058726"/>
            <a:ext cx="771358" cy="569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850" y="1067336"/>
            <a:ext cx="691039" cy="56040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/>
          <p:nvPr/>
        </p:nvSpPr>
        <p:spPr>
          <a:xfrm>
            <a:off x="1390650" y="1801170"/>
            <a:ext cx="838200" cy="145003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Blog content  designing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 and schedule management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323850" y="1803400"/>
            <a:ext cx="838200" cy="1447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 team meeting management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2535738" y="1801170"/>
            <a:ext cx="836111" cy="1447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leader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Problem Solving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3639012" y="1803400"/>
            <a:ext cx="774140" cy="1447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testing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MOM spoc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247650" y="1636349"/>
            <a:ext cx="416550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MANISH                       ABHIJITH                      ANUSHA                         VISHNU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/>
          <p:nvPr/>
        </p:nvSpPr>
        <p:spPr>
          <a:xfrm>
            <a:off x="400050" y="1270000"/>
            <a:ext cx="3944240" cy="2013720"/>
          </a:xfrm>
          <a:prstGeom prst="teardrop">
            <a:avLst>
              <a:gd fmla="val 85189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3680598" y="3334892"/>
            <a:ext cx="9194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1"/>
          <p:cNvSpPr txBox="1"/>
          <p:nvPr>
            <p:ph type="title"/>
          </p:nvPr>
        </p:nvSpPr>
        <p:spPr>
          <a:xfrm>
            <a:off x="-502495" y="677402"/>
            <a:ext cx="4254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NETWORKING</a:t>
            </a:r>
            <a:endParaRPr b="0" i="0" sz="8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205050" y="1128687"/>
            <a:ext cx="4200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04" lvl="0" marL="28570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04" lvl="0" marL="28570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04" lvl="0" marL="28570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1"/>
          <p:cNvSpPr txBox="1"/>
          <p:nvPr>
            <p:ph idx="10" type="dt"/>
          </p:nvPr>
        </p:nvSpPr>
        <p:spPr>
          <a:xfrm>
            <a:off x="69969" y="3338523"/>
            <a:ext cx="393900" cy="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8" lvl="0" marL="12698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"/>
              <a:buFont typeface="Arial"/>
              <a:buNone/>
            </a:pPr>
            <a:r>
              <a:rPr b="0" i="0" lang="en-US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sp>
        <p:nvSpPr>
          <p:cNvPr id="257" name="Google Shape;257;p21"/>
          <p:cNvSpPr txBox="1"/>
          <p:nvPr>
            <p:ph idx="11" type="ftr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8" lvl="0" marL="12698" marR="0" rtl="0" algn="ctr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</a:pPr>
            <a:r>
              <a:rPr b="0" i="0" lang="en-US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&lt;Project Heading&gt;</a:t>
            </a:r>
            <a:endParaRPr/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4362450" y="3338523"/>
            <a:ext cx="147900" cy="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6" lvl="0" marL="25396" marR="0" rtl="0" algn="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"/>
              <a:buFont typeface="Tahoma"/>
              <a:buNone/>
            </a:pPr>
            <a:fld id="{00000000-1234-1234-1234-123412341234}" type="slidenum">
              <a:rPr b="1" i="0" lang="en-US" sz="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77090" y="51240"/>
            <a:ext cx="2087700" cy="359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4156" y="462635"/>
            <a:ext cx="45960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4156" y="3334892"/>
            <a:ext cx="919499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949054" y="3334892"/>
            <a:ext cx="2757898" cy="1131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1650" y="1925240"/>
            <a:ext cx="119926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7508" y="1619647"/>
            <a:ext cx="461962" cy="46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9575" y="2276860"/>
            <a:ext cx="431800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83073" y="2276860"/>
            <a:ext cx="538162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62050" y="1619647"/>
            <a:ext cx="501104" cy="33258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1"/>
          <p:cNvSpPr/>
          <p:nvPr/>
        </p:nvSpPr>
        <p:spPr>
          <a:xfrm>
            <a:off x="1737725" y="902432"/>
            <a:ext cx="322885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nothing more dangerous than a misconception !</a:t>
            </a:r>
            <a:endParaRPr b="0" i="0" sz="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9" name="Google Shape;269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12435" y="3332751"/>
            <a:ext cx="2762250" cy="11588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 txBox="1"/>
          <p:nvPr/>
        </p:nvSpPr>
        <p:spPr>
          <a:xfrm>
            <a:off x="1737725" y="3283720"/>
            <a:ext cx="18015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Activity tracker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