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3" r:id="rId5"/>
    <p:sldId id="264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238E-E045-48D5-8D11-386C66DA7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40180-FA05-4854-9A37-3B9C848D1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0EEA6-15E5-4FD5-8F81-3D117726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46C1-E722-4987-8673-AE0774576CBB}" type="datetimeFigureOut">
              <a:rPr lang="en-DE" smtClean="0"/>
              <a:t>12/08/2019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606FD-69A3-432D-873F-3A2E7B53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431AD-340C-470A-AC6C-624A4EEA4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1B51-5F9A-40B2-9BC1-00869D5452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144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1380-7F93-4023-9E38-9BF383F8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AD7F3-3BE7-4686-94C3-75A454F1B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B28EA-16C8-4625-8469-3091B292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46C1-E722-4987-8673-AE0774576CBB}" type="datetimeFigureOut">
              <a:rPr lang="en-DE" smtClean="0"/>
              <a:t>12/08/2019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4B7CC-21BF-4833-9EC9-B6CA6592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5B51C-3BDD-4B3B-996E-34DB8C51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1B51-5F9A-40B2-9BC1-00869D5452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175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115B6C-00DD-4605-A2F8-E14AFCFDF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BB5F0-2FE7-4449-B78D-75BBED77B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527E0-01C5-41E8-A58C-2D84B7B99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46C1-E722-4987-8673-AE0774576CBB}" type="datetimeFigureOut">
              <a:rPr lang="en-DE" smtClean="0"/>
              <a:t>12/08/2019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77D3E-9D05-4293-98E8-98856E0D2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5E7A7-1784-4673-B601-2A4C8476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1B51-5F9A-40B2-9BC1-00869D5452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0930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9AF0A-151A-459C-B205-9E1301DE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4C528-1BF4-4B1B-AF37-40A1E2530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19FF0-B214-439A-8EAF-0029356D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46C1-E722-4987-8673-AE0774576CBB}" type="datetimeFigureOut">
              <a:rPr lang="en-DE" smtClean="0"/>
              <a:t>12/08/2019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E13E4-DD2F-476E-A351-9F191B93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62180-7BB0-4BF9-B895-6C6E8332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1B51-5F9A-40B2-9BC1-00869D5452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3874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DE48-6402-420C-80C5-9C7D8CC73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011A8-B3B1-4313-885E-7C08BA474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D0A03-D278-46A7-AF20-353E5E15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46C1-E722-4987-8673-AE0774576CBB}" type="datetimeFigureOut">
              <a:rPr lang="en-DE" smtClean="0"/>
              <a:t>12/08/2019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AAD6C-7C87-42E8-9B95-D3B95AC2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9DA48-4F5B-4DE0-8EBC-7D33ED2E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1B51-5F9A-40B2-9BC1-00869D5452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033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F0ED-FE5D-4A82-B6F2-C54B265B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2B109-4F39-4972-BF20-749799201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4BA0B-2E0D-4448-A6CC-A3EEC1E31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7A91E-A5DF-451E-94AB-742ECEBA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46C1-E722-4987-8673-AE0774576CBB}" type="datetimeFigureOut">
              <a:rPr lang="en-DE" smtClean="0"/>
              <a:t>12/08/2019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9B30E-6927-4D6B-A1CA-D9088245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F7D60-DEFD-4209-A7E2-495908AD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1B51-5F9A-40B2-9BC1-00869D5452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8467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5C95-DC72-45CD-9872-F9FA3410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D8DA6-167A-4BDE-AC44-3010213D7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06E11-B20F-403A-8EDC-CF83EA93E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0E3D4-659B-4793-A542-D8517830C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5C09F-8A50-4E3F-ADE5-9AE19EECA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157A2-F9D7-4A0C-A40E-CC1C97FC0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46C1-E722-4987-8673-AE0774576CBB}" type="datetimeFigureOut">
              <a:rPr lang="en-DE" smtClean="0"/>
              <a:t>12/08/2019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8F6DB9-0B59-408C-99D5-1D5C995C8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F91DB7-5A2F-4E58-B751-365AE8C3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1B51-5F9A-40B2-9BC1-00869D5452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837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28C6-FC08-422F-BB9B-E5C026D2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DE7979-0F8C-4D76-8890-D4BAC0CA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46C1-E722-4987-8673-AE0774576CBB}" type="datetimeFigureOut">
              <a:rPr lang="en-DE" smtClean="0"/>
              <a:t>12/08/2019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CF392-531A-4EE3-874E-08A7CE7B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77952-6C33-4174-823B-EA71E043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1B51-5F9A-40B2-9BC1-00869D5452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044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18E50-16F5-4CA1-A2F6-4821230D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46C1-E722-4987-8673-AE0774576CBB}" type="datetimeFigureOut">
              <a:rPr lang="en-DE" smtClean="0"/>
              <a:t>12/08/2019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E911BA-6D64-47EE-A479-7E387C4F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65C47-BA74-4E61-B1C5-D50C74A2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1B51-5F9A-40B2-9BC1-00869D5452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972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8660-F72F-4FC5-B058-6EEDA7848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3C3B3-0A86-4A5C-AB3B-C1098CABE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4D4A8-2884-457B-811E-4B0BC9F4B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2A207-0D9C-4B98-BA29-A1BB045D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46C1-E722-4987-8673-AE0774576CBB}" type="datetimeFigureOut">
              <a:rPr lang="en-DE" smtClean="0"/>
              <a:t>12/08/2019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B2147-325D-4E3C-BC3F-56E2A491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6F7FD-FDCE-4B7B-BB9C-03A32DB7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1B51-5F9A-40B2-9BC1-00869D5452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500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EECF-1ACA-436E-B405-DAA3F066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A531E8-E969-43FC-8ED5-0B85A54F6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3372C-6BB5-4706-B938-45E201EC8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059E9-B55A-458D-8B22-DEF2E5AED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46C1-E722-4987-8673-AE0774576CBB}" type="datetimeFigureOut">
              <a:rPr lang="en-DE" smtClean="0"/>
              <a:t>12/08/2019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97DDD-BDED-4DB4-936C-933A8707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6795C-E15D-4285-B6AD-5E94B256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1B51-5F9A-40B2-9BC1-00869D5452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156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1D51E3-A78B-4F3E-9411-BC1467C90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6887F-3336-4133-AF6D-2F7427508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7436C-72F5-4BE0-96AF-62104FF0F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346C1-E722-4987-8673-AE0774576CBB}" type="datetimeFigureOut">
              <a:rPr lang="en-DE" smtClean="0"/>
              <a:t>12/08/2019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53D89-E9BC-4A17-B4B4-75830FA46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98453-57F7-435A-A936-4D3E76D1E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41B51-5F9A-40B2-9BC1-00869D5452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205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Radio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en.wikipedia.org/wiki/Free-space_optical_communica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Wireless" TargetMode="External"/><Relationship Id="rId5" Type="http://schemas.openxmlformats.org/officeDocument/2006/relationships/hyperlink" Target="https://en.wikipedia.org/wiki/Embedded_system" TargetMode="External"/><Relationship Id="rId10" Type="http://schemas.openxmlformats.org/officeDocument/2006/relationships/hyperlink" Target="https://en.wikipedia.org/wiki/Receiver_(radio)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en.wikipedia.org/wiki/Transmitt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E11B3-46E4-4AC6-B00A-EF7EDABBA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5129"/>
            <a:ext cx="10515600" cy="5701834"/>
          </a:xfrm>
        </p:spPr>
        <p:txBody>
          <a:bodyPr>
            <a:normAutofit/>
          </a:bodyPr>
          <a:lstStyle/>
          <a:p>
            <a:r>
              <a:rPr lang="en-US" sz="2400" dirty="0"/>
              <a:t>PCB REDESIGNED WITH DEEP SLEEP CIRCUIT INCORPORATED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DE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EE057-3E50-4D0B-B103-3DC15B03B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56" y="1219480"/>
            <a:ext cx="6238875" cy="3038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D851A0-D920-4316-ABC4-7F66AAF06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388" y="4016188"/>
            <a:ext cx="4410356" cy="23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314B8C7-7612-4922-ACCA-9A3929FEC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064" y="265137"/>
            <a:ext cx="5077091" cy="380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825576-0CBB-48C5-BDFF-3EE314A71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103" y="2812001"/>
            <a:ext cx="5288132" cy="396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2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A939777-BA91-451D-8E88-7883E8A4D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921" y="1522058"/>
            <a:ext cx="1019175" cy="1247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D95545D-87F8-453D-BB1D-304EBD948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725" y="1535628"/>
            <a:ext cx="866775" cy="1295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EAEE9-0977-4044-A7B1-2AD0A6D07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53"/>
            <a:ext cx="10515600" cy="59638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ALTERNATE PROPOSED PLAN FOR BATTERY POWERED SETUP AND POWER CONSUMPTION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RF Module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endParaRPr lang="en-US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ADC09A-2D2F-4950-AC57-D3B1D48D0BCD}"/>
              </a:ext>
            </a:extLst>
          </p:cNvPr>
          <p:cNvSpPr/>
          <p:nvPr/>
        </p:nvSpPr>
        <p:spPr>
          <a:xfrm>
            <a:off x="1384917" y="27698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 sensor</a:t>
            </a:r>
            <a:endParaRPr lang="en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40930-154B-4D22-A2EB-70C593F83E4E}"/>
              </a:ext>
            </a:extLst>
          </p:cNvPr>
          <p:cNvSpPr/>
          <p:nvPr/>
        </p:nvSpPr>
        <p:spPr>
          <a:xfrm>
            <a:off x="3179685" y="2769833"/>
            <a:ext cx="126802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Module Transmitter</a:t>
            </a:r>
            <a:endParaRPr lang="en-D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FDF25C-DDC9-42CC-9110-CDD88933A283}"/>
              </a:ext>
            </a:extLst>
          </p:cNvPr>
          <p:cNvCxnSpPr/>
          <p:nvPr/>
        </p:nvCxnSpPr>
        <p:spPr>
          <a:xfrm>
            <a:off x="2539014" y="3160450"/>
            <a:ext cx="523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FD17B96-B484-4C89-BEF7-A2FA2C9785E9}"/>
              </a:ext>
            </a:extLst>
          </p:cNvPr>
          <p:cNvSpPr/>
          <p:nvPr/>
        </p:nvSpPr>
        <p:spPr>
          <a:xfrm>
            <a:off x="8757821" y="2769833"/>
            <a:ext cx="18776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Module Receiver</a:t>
            </a:r>
            <a:endParaRPr lang="en-D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446C21-F983-4745-935C-35EBBF6BB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421" y="4510735"/>
            <a:ext cx="2132428" cy="139194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E0599B-6F60-4543-9807-5BD9A3784E99}"/>
              </a:ext>
            </a:extLst>
          </p:cNvPr>
          <p:cNvCxnSpPr>
            <a:cxnSpLocks/>
          </p:cNvCxnSpPr>
          <p:nvPr/>
        </p:nvCxnSpPr>
        <p:spPr>
          <a:xfrm>
            <a:off x="9627094" y="3889898"/>
            <a:ext cx="0" cy="55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7AA0FE-FD45-4A30-A032-7C427DC87978}"/>
              </a:ext>
            </a:extLst>
          </p:cNvPr>
          <p:cNvSpPr/>
          <p:nvPr/>
        </p:nvSpPr>
        <p:spPr>
          <a:xfrm>
            <a:off x="892112" y="4399076"/>
            <a:ext cx="6096000" cy="18774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</a:rPr>
              <a:t>An </a:t>
            </a:r>
            <a:r>
              <a:rPr lang="en-US" sz="1200" b="1" i="0" dirty="0">
                <a:effectLst/>
                <a:latin typeface="Arial" panose="020B0604020202020204" pitchFamily="34" charset="0"/>
              </a:rPr>
              <a:t>RF module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 (radio frequency module) is a (usually) small electronic device used to transmit and/or receive radio signals between two devices. In an </a:t>
            </a:r>
            <a:r>
              <a:rPr lang="en-US" sz="1200" b="0" i="0" strike="noStrike" dirty="0">
                <a:effectLst/>
                <a:latin typeface="Arial" panose="020B0604020202020204" pitchFamily="34" charset="0"/>
                <a:hlinkClick r:id="rId5" tooltip="Embedded syste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embedded system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 it is often desirable to communicate with another device </a:t>
            </a:r>
            <a:r>
              <a:rPr lang="en-US" sz="1200" b="0" i="0" strike="noStrike" dirty="0">
                <a:effectLst/>
                <a:latin typeface="Arial" panose="020B0604020202020204" pitchFamily="34" charset="0"/>
                <a:hlinkClick r:id="rId6" tooltip="Wireles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wirelessly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. This wireless communication may be accomplished through </a:t>
            </a:r>
            <a:r>
              <a:rPr lang="en-US" sz="1200" b="0" i="0" strike="noStrike" dirty="0">
                <a:effectLst/>
                <a:latin typeface="Arial" panose="020B0604020202020204" pitchFamily="34" charset="0"/>
                <a:hlinkClick r:id="rId7" tooltip="Free-space optical communic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optical communication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 or through </a:t>
            </a:r>
            <a:r>
              <a:rPr lang="en-US" sz="1200" b="0" i="0" strike="noStrike" dirty="0">
                <a:effectLst/>
                <a:latin typeface="Arial" panose="020B0604020202020204" pitchFamily="34" charset="0"/>
                <a:hlinkClick r:id="rId8" tooltip="Radi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radio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 frequency (RF) communication. For many applications the medium of choice is RF since it does not require line of sight. RF communications incorporate a </a:t>
            </a:r>
            <a:r>
              <a:rPr lang="en-US" sz="1200" b="0" i="0" strike="noStrike" dirty="0">
                <a:effectLst/>
                <a:latin typeface="Arial" panose="020B0604020202020204" pitchFamily="34" charset="0"/>
                <a:hlinkClick r:id="rId9" tooltip="Transmitt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transmitter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 and a </a:t>
            </a:r>
            <a:r>
              <a:rPr lang="en-US" sz="1200" b="0" i="0" strike="noStrike" dirty="0">
                <a:effectLst/>
                <a:latin typeface="Arial" panose="020B0604020202020204" pitchFamily="34" charset="0"/>
                <a:hlinkClick r:id="rId10" tooltip="Receiver (radi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receiver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.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endParaRPr lang="en-US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Status : Still working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217943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1A1D4-54C2-485D-AB23-84ABE173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8610"/>
            <a:ext cx="10515600" cy="584854"/>
          </a:xfrm>
        </p:spPr>
        <p:txBody>
          <a:bodyPr>
            <a:normAutofit/>
          </a:bodyPr>
          <a:lstStyle/>
          <a:p>
            <a:r>
              <a:rPr lang="en-US" sz="2400" dirty="0"/>
              <a:t>LSTM WITH UNIVARIANT TIME FORECASTING</a:t>
            </a:r>
            <a:endParaRPr lang="en-DE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681807-B1DF-4E9C-B462-AD223C6B0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387" y="1210235"/>
            <a:ext cx="5686425" cy="27012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2D7570-22E8-4707-A8DB-CD3AC60DAA20}"/>
              </a:ext>
            </a:extLst>
          </p:cNvPr>
          <p:cNvSpPr txBox="1"/>
          <p:nvPr/>
        </p:nvSpPr>
        <p:spPr>
          <a:xfrm>
            <a:off x="1255058" y="3911506"/>
            <a:ext cx="129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  <a:endParaRPr lang="en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67A421-C339-4CC4-8714-700EBF1FF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292" y="2919834"/>
            <a:ext cx="4057650" cy="2352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5AC1A6-7820-4676-A913-C7A3CAE2C67B}"/>
              </a:ext>
            </a:extLst>
          </p:cNvPr>
          <p:cNvSpPr txBox="1"/>
          <p:nvPr/>
        </p:nvSpPr>
        <p:spPr>
          <a:xfrm>
            <a:off x="5197849" y="4621465"/>
            <a:ext cx="149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</a:t>
            </a:r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D70DEC-8A6B-4AF5-8A9B-A265735D9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361" y="4657422"/>
            <a:ext cx="1628775" cy="333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38FAB4-F04B-4BC4-8DF2-FA8BDA0E5AD2}"/>
              </a:ext>
            </a:extLst>
          </p:cNvPr>
          <p:cNvSpPr txBox="1"/>
          <p:nvPr/>
        </p:nvSpPr>
        <p:spPr>
          <a:xfrm>
            <a:off x="814387" y="5433134"/>
            <a:ext cx="1082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RMSE score has been improved to 12 now with appropriate optimizations in LSTM.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6195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680CB-6889-4909-9483-9D17BC772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740"/>
            <a:ext cx="10515600" cy="579522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UPCOMING TASKS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Design of Alternate RF setup powered with Battery.</a:t>
            </a:r>
          </a:p>
          <a:p>
            <a:pPr marL="0" indent="0">
              <a:buNone/>
            </a:pPr>
            <a:r>
              <a:rPr lang="en-US" sz="2400" dirty="0"/>
              <a:t>Battery health status publication from the ESP end.</a:t>
            </a:r>
          </a:p>
          <a:p>
            <a:pPr marL="0" indent="0">
              <a:buNone/>
            </a:pPr>
            <a:r>
              <a:rPr lang="en-US" sz="2400" dirty="0"/>
              <a:t>Usage of Trained model to predict real time fed series of motion values</a:t>
            </a:r>
          </a:p>
          <a:p>
            <a:pPr marL="0" indent="0">
              <a:buNone/>
            </a:pPr>
            <a:r>
              <a:rPr lang="en-US" sz="2400" dirty="0"/>
              <a:t>Anomaly detection based on </a:t>
            </a:r>
            <a:r>
              <a:rPr lang="en-US" sz="2400" dirty="0" err="1"/>
              <a:t>predcited</a:t>
            </a:r>
            <a:r>
              <a:rPr lang="en-US" sz="2400" dirty="0"/>
              <a:t> and real time results.</a:t>
            </a:r>
          </a:p>
          <a:p>
            <a:pPr marL="0" indent="0">
              <a:buNone/>
            </a:pPr>
            <a:r>
              <a:rPr lang="en-US" sz="2400" dirty="0"/>
              <a:t>Integration and Visualization with Influx DB.</a:t>
            </a: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5403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100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LSTM WITH UNIVARIANT TIME FORECASTING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CHANDRAN</dc:creator>
  <cp:lastModifiedBy>MANISH CHANDRAN</cp:lastModifiedBy>
  <cp:revision>4</cp:revision>
  <dcterms:created xsi:type="dcterms:W3CDTF">2019-08-12T17:55:09Z</dcterms:created>
  <dcterms:modified xsi:type="dcterms:W3CDTF">2019-08-12T18:30:53Z</dcterms:modified>
</cp:coreProperties>
</file>