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966A-47F6-447A-80DF-B0FB32325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052FD-0403-4CF3-80D1-9306FD2CC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BB29-7EC0-4E4B-835D-D81B31EF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E205-0A09-4D38-9737-261C5663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2A92-8ACA-4C1D-81B4-E9A90D51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06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A92B-7E63-471F-A08C-DBCABE18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F2E82-BA55-43C0-98E3-5FB8F5F5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0E00-EF64-4D91-BA4C-687C00AC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60E6-231D-45CC-BBA0-6936D90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CEBA-310B-4649-810E-A17B745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82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1451B-B565-4970-BCDB-2E8BC4B1A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BF496-A4F7-4B83-966B-A1BF183ED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C12B-693B-4168-AC88-B6D42C9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247C-B050-4B63-86B7-366C6CFB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2FDB-C065-4145-8129-C41697D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12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15B8-BA7C-42DE-B123-C3DD03B6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5F4A-6D1A-4966-9689-2AF4BFDB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960E-9B0E-4E63-946A-A2EBA822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9835-A0D5-4D25-B6BF-B6DCF0D1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BBF5-CD25-4F53-BDA0-A6F6A6B0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58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A46-4D26-414C-8094-69BC82F6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D5390-6FA3-432A-8D01-67A66CE4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E0166-F813-44EF-9BBA-FB29D53B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A985-68A9-48A2-80EF-C95C7A2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EB3C-2B5C-4EE1-8752-82BA40CB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85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B8C2-BBF2-4A3C-81E5-7270D998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EAC-DDD4-4364-BABE-27B2908E2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5A93-1D41-408B-A323-54B07EA64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1AAE-D3FC-45FF-8FFC-F22A971E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338E-F11F-4E5C-9EBD-C1D06B7F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C4F8-26AD-4E8C-93C8-882DF8B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03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61B2-9CF4-4451-8312-29E76F5D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C831-7242-433F-ABDC-10A2BB7E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46D7-3354-4B98-81B5-2E20D18AA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136CB-9A29-43DF-9043-46DC64C70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88EBC-3AB1-40E7-BAB7-C9B896578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4B863-D334-4BBA-913B-9F6D81BC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FA131-AAF8-486C-88AC-4FDB5525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16DD-EDF1-4170-BF76-B738AE58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20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857-4104-4C48-8143-44EF8FCB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42FA7-EFAD-4884-9B0A-96124468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F63C3-6641-46D4-9471-17465116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19B8-D3D7-48DF-B0CD-5BE27FE9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32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A2CA8-825C-40BC-B2CA-377039FE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E75E-FA16-4407-AD6E-D594C984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452C0-3BDA-47CA-ACA5-27619A4D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84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24AD-14CF-4BF1-890F-184B8D8A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2796-AA71-4AB2-97DA-8B95ACCE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74F3-8C7A-452D-872A-CC271D621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869B-D8B8-4E42-9B69-FEEFDC80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2156F-F542-4436-A653-A7B7AB5B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6D9D5-C77F-4F39-B734-F8D6E35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46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1E4-4A96-4582-986C-06AE7228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A5316-B096-4AFA-A3F7-9F9C61F4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6CF54-2821-45D2-B0D7-74AEF828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1B7-95D4-4E12-A3E3-800DADC2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DC4D3-1F85-4B5B-B3A7-CD513DD9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9A07-F67C-4794-A061-D9FE9693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80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A2BDA-8C08-42C7-9E10-3F824C1B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8EBD-F224-4372-B0FF-1C535420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C405-C141-44C0-B3A3-ADE49E88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8A15-34E1-48E8-87C4-27D71DFB033E}" type="datetimeFigureOut">
              <a:rPr lang="en-DE" smtClean="0"/>
              <a:t>31/07/2019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8C82-951D-4543-9C8B-F7434FE89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26F4-50D7-4354-9BDD-90CAAE32A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742B3-4CD3-4684-BD6E-DB9595D7474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20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17F6BA-F439-47A8-8621-41759FD5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624"/>
            <a:ext cx="9144000" cy="4908176"/>
          </a:xfrm>
        </p:spPr>
        <p:txBody>
          <a:bodyPr/>
          <a:lstStyle/>
          <a:p>
            <a:r>
              <a:rPr lang="en-US" dirty="0"/>
              <a:t>BURGLAR DETECTION USING PIR</a:t>
            </a:r>
          </a:p>
          <a:p>
            <a:pPr algn="l"/>
            <a:r>
              <a:rPr lang="en-US" sz="2000" u="sng" dirty="0"/>
              <a:t>SLEEP MODE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part of Power consumption the deep sleep mode feature in ESP8266 is implemented. The  module wakes with an interrupt (motion) , sends its MQTT response and goes back to sleep.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During the normal mode the PIR /motion mode the ESP is consuming 3.3-4v and 80mA of current.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the deep sleep mode the current consumption is 8mA(substantial drop)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ABC9F-A58A-47BB-88F4-131EA234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41" y="4298115"/>
            <a:ext cx="5941078" cy="22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8DD8-2AAE-424B-9CD5-375F51C1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Battery consumption (Estimated from our approx. </a:t>
            </a:r>
            <a:r>
              <a:rPr lang="en-US" sz="2000" u="sng" dirty="0" err="1"/>
              <a:t>cal</a:t>
            </a:r>
            <a:r>
              <a:rPr lang="en-US" sz="2000" u="sng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the data collected the estimated motions in a hour is around 80 which varies from person to person and timings.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Motion in an hour = 80</a:t>
            </a:r>
          </a:p>
          <a:p>
            <a:pPr marL="0" indent="0">
              <a:buNone/>
            </a:pPr>
            <a:r>
              <a:rPr lang="en-US" sz="2400" dirty="0"/>
              <a:t>Current consumption by ESP when there is motion = 80mA</a:t>
            </a:r>
          </a:p>
          <a:p>
            <a:pPr marL="0" indent="0">
              <a:buNone/>
            </a:pPr>
            <a:r>
              <a:rPr lang="en-US" sz="2400" dirty="0"/>
              <a:t>Time taken by ESP to wake up publish the message to broker and then sleep during a motion = 2.5sec (average)</a:t>
            </a:r>
          </a:p>
          <a:p>
            <a:pPr marL="0" indent="0">
              <a:buNone/>
            </a:pPr>
            <a:r>
              <a:rPr lang="en-US" sz="2400" dirty="0"/>
              <a:t>In a hour = 80*2.5 = 200sec for a motion</a:t>
            </a:r>
          </a:p>
          <a:p>
            <a:pPr marL="0" indent="0">
              <a:buNone/>
            </a:pPr>
            <a:r>
              <a:rPr lang="en-US" sz="2400" dirty="0"/>
              <a:t>Remaining 3400 sec in a hour is in deep sleep mode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200sec * 80mA + 3400sec * 8mA = 12mAh in an hour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709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41CD-04EF-4F65-B588-C38C41B9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376"/>
            <a:ext cx="10515600" cy="5764587"/>
          </a:xfrm>
        </p:spPr>
        <p:txBody>
          <a:bodyPr>
            <a:normAutofit/>
          </a:bodyPr>
          <a:lstStyle/>
          <a:p>
            <a:r>
              <a:rPr lang="en-US" sz="2400" dirty="0"/>
              <a:t>Battery capacity of our battery setup = 2900mAh</a:t>
            </a:r>
          </a:p>
          <a:p>
            <a:r>
              <a:rPr lang="en-US" sz="2400" dirty="0"/>
              <a:t>Hence the battery would last for around =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 Efficiency of Battery = 0.80 * 2900 = 2320 </a:t>
            </a:r>
            <a:r>
              <a:rPr lang="en-US" sz="2400" dirty="0" err="1"/>
              <a:t>mAh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2310 </a:t>
            </a:r>
            <a:r>
              <a:rPr lang="en-US" sz="2400" dirty="0" err="1"/>
              <a:t>mAh</a:t>
            </a:r>
            <a:r>
              <a:rPr lang="en-US" sz="2400" dirty="0"/>
              <a:t>/ 12mAh = 193 hours = 8days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battery should approx. last for 8 days if there is 80 motion in average in an hour.</a:t>
            </a:r>
            <a:endParaRPr 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25692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11B3-46E4-4AC6-B00A-EF7EDABB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129"/>
            <a:ext cx="10515600" cy="5701834"/>
          </a:xfrm>
        </p:spPr>
        <p:txBody>
          <a:bodyPr>
            <a:normAutofit/>
          </a:bodyPr>
          <a:lstStyle/>
          <a:p>
            <a:r>
              <a:rPr lang="en-US" sz="2400" dirty="0"/>
              <a:t>PCB REDESIGNED WITH DEEP SLEEP CIRCUIT INCORPORATED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EE057-3E50-4D0B-B103-3DC15B03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6" y="1219480"/>
            <a:ext cx="623887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851A0-D920-4316-ABC4-7F66AAF0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88" y="4016188"/>
            <a:ext cx="4410356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A1D4-54C2-485D-AB23-84ABE173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8610"/>
            <a:ext cx="10515600" cy="584854"/>
          </a:xfrm>
        </p:spPr>
        <p:txBody>
          <a:bodyPr>
            <a:normAutofit/>
          </a:bodyPr>
          <a:lstStyle/>
          <a:p>
            <a:r>
              <a:rPr lang="en-US" sz="2400" dirty="0"/>
              <a:t>LSTM WITH UNIVARIANT TIME FORECASTING</a:t>
            </a:r>
            <a:endParaRPr lang="en-DE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81807-B1DF-4E9C-B462-AD223C6B0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1210235"/>
            <a:ext cx="5686425" cy="2701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D7570-22E8-4707-A8DB-CD3AC60DAA20}"/>
              </a:ext>
            </a:extLst>
          </p:cNvPr>
          <p:cNvSpPr txBox="1"/>
          <p:nvPr/>
        </p:nvSpPr>
        <p:spPr>
          <a:xfrm>
            <a:off x="1255058" y="3911506"/>
            <a:ext cx="129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7A421-C339-4CC4-8714-700EBF1F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92" y="3911506"/>
            <a:ext cx="405765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AC1A6-7820-4676-A913-C7A3CAE2C67B}"/>
              </a:ext>
            </a:extLst>
          </p:cNvPr>
          <p:cNvSpPr txBox="1"/>
          <p:nvPr/>
        </p:nvSpPr>
        <p:spPr>
          <a:xfrm>
            <a:off x="5251356" y="5736714"/>
            <a:ext cx="149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70DEC-8A6B-4AF5-8A9B-A265735D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542" y="5772671"/>
            <a:ext cx="16287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LSTM WITH UNIVARIANT TIME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CHANDRAN</dc:creator>
  <cp:lastModifiedBy>MANISH CHANDRAN</cp:lastModifiedBy>
  <cp:revision>4</cp:revision>
  <dcterms:created xsi:type="dcterms:W3CDTF">2019-07-31T19:57:24Z</dcterms:created>
  <dcterms:modified xsi:type="dcterms:W3CDTF">2019-07-31T20:17:53Z</dcterms:modified>
</cp:coreProperties>
</file>