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erriweather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Sans-bold.fntdata"/><Relationship Id="rId25" Type="http://schemas.openxmlformats.org/officeDocument/2006/relationships/font" Target="fonts/MerriweatherSans-regular.fntdata"/><Relationship Id="rId28" Type="http://schemas.openxmlformats.org/officeDocument/2006/relationships/font" Target="fonts/MerriweatherSans-boldItalic.fntdata"/><Relationship Id="rId27" Type="http://schemas.openxmlformats.org/officeDocument/2006/relationships/font" Target="fonts/Merriweather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58bdc0dc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58bdc0dc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0ed2d29c1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0ed2d29c1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58bdc0dc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58bdc0dc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0ed2d29c1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0ed2d29c1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0ed2d29c1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0ed2d29c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0ed2d29c1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0ed2d29c1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0ed2d29c1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0ed2d29c1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58bdc0dc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58bdc0dc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0ed2d29c1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0ed2d29c1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58bdc0dc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58bdc0dc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0ed2d29c1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0ed2d29c1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58bdc0dc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58bdc0dc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58bdc0dc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58bdc0dc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0ed2d29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0ed2d29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58bdc0dc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58bdc0dc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58bdc0dc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58bdc0dc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0ed2d29c1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0ed2d29c1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0ed2d29c1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0ed2d29c1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0ed2d29c1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0ed2d29c1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p:cSld name="Custom Layout">
    <p:spTree>
      <p:nvGrpSpPr>
        <p:cNvPr id="19" name="Shape 19"/>
        <p:cNvGrpSpPr/>
        <p:nvPr/>
      </p:nvGrpSpPr>
      <p:grpSpPr>
        <a:xfrm>
          <a:off x="0" y="0"/>
          <a:ext cx="0" cy="0"/>
          <a:chOff x="0" y="0"/>
          <a:chExt cx="0" cy="0"/>
        </a:xfrm>
      </p:grpSpPr>
      <p:sp>
        <p:nvSpPr>
          <p:cNvPr id="20" name="Google Shape;20;p2"/>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Merriweather Sans"/>
              <a:ea typeface="Merriweather Sans"/>
              <a:cs typeface="Merriweather Sans"/>
              <a:sym typeface="Merriweather Sans"/>
            </a:endParaRPr>
          </a:p>
        </p:txBody>
      </p:sp>
      <p:sp>
        <p:nvSpPr>
          <p:cNvPr id="21" name="Google Shape;21;p2"/>
          <p:cNvSpPr txBox="1"/>
          <p:nvPr>
            <p:ph type="title"/>
          </p:nvPr>
        </p:nvSpPr>
        <p:spPr>
          <a:xfrm>
            <a:off x="536573" y="1876425"/>
            <a:ext cx="8001000" cy="1381200"/>
          </a:xfrm>
          <a:prstGeom prst="rect">
            <a:avLst/>
          </a:prstGeom>
          <a:noFill/>
          <a:ln>
            <a:noFill/>
          </a:ln>
        </p:spPr>
        <p:txBody>
          <a:bodyPr anchorCtr="0" anchor="b" bIns="45700" lIns="91425" spcFirstLastPara="1" rIns="91425" wrap="square" tIns="50800"/>
          <a:lstStyle>
            <a:lvl1pPr lvl="0" marR="0" rtl="0" algn="l">
              <a:lnSpc>
                <a:spcPct val="120000"/>
              </a:lnSpc>
              <a:spcBef>
                <a:spcPts val="0"/>
              </a:spcBef>
              <a:spcAft>
                <a:spcPts val="0"/>
              </a:spcAft>
              <a:buSzPts val="1400"/>
              <a:buNone/>
              <a:defRPr b="1" i="0" sz="2400" u="none" cap="none" strike="noStrike">
                <a:solidFill>
                  <a:schemeClr val="dk1"/>
                </a:solidFill>
                <a:latin typeface="Lucida Sans"/>
                <a:ea typeface="Lucida Sans"/>
                <a:cs typeface="Lucida Sans"/>
                <a:sym typeface="Lucida Sans"/>
              </a:defRPr>
            </a:lvl1pPr>
            <a:lvl2pPr lvl="1"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2pPr>
            <a:lvl3pPr lvl="2"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3pPr>
            <a:lvl4pPr lvl="3"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4pPr>
            <a:lvl5pPr lvl="4"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5pPr>
            <a:lvl6pPr lvl="5"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6pPr>
            <a:lvl7pPr lvl="6"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7pPr>
            <a:lvl8pPr lvl="7"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8pPr>
            <a:lvl9pPr lvl="8"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9pPr>
          </a:lstStyle>
          <a:p/>
        </p:txBody>
      </p:sp>
      <p:sp>
        <p:nvSpPr>
          <p:cNvPr id="22" name="Google Shape;22;p2"/>
          <p:cNvSpPr/>
          <p:nvPr/>
        </p:nvSpPr>
        <p:spPr>
          <a:xfrm>
            <a:off x="0" y="3596951"/>
            <a:ext cx="9144000" cy="1546500"/>
          </a:xfrm>
          <a:prstGeom prst="rect">
            <a:avLst/>
          </a:prstGeom>
          <a:solidFill>
            <a:srgbClr val="006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Merriweather Sans"/>
              <a:ea typeface="Merriweather Sans"/>
              <a:cs typeface="Merriweather Sans"/>
              <a:sym typeface="Merriweather Sans"/>
            </a:endParaRPr>
          </a:p>
        </p:txBody>
      </p:sp>
      <p:pic>
        <p:nvPicPr>
          <p:cNvPr id="23" name="Google Shape;23;p2"/>
          <p:cNvPicPr preferRelativeResize="0"/>
          <p:nvPr/>
        </p:nvPicPr>
        <p:blipFill rotWithShape="1">
          <a:blip r:embed="rId2">
            <a:alphaModFix/>
          </a:blip>
          <a:srcRect b="0" l="0" r="0" t="0"/>
          <a:stretch/>
        </p:blipFill>
        <p:spPr>
          <a:xfrm>
            <a:off x="606488" y="476701"/>
            <a:ext cx="5542385" cy="8526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Benutzerdefiniertes Layout">
  <p:cSld name="4_Benutzerdefiniertes Layout">
    <p:spTree>
      <p:nvGrpSpPr>
        <p:cNvPr id="71" name="Shape 71"/>
        <p:cNvGrpSpPr/>
        <p:nvPr/>
      </p:nvGrpSpPr>
      <p:grpSpPr>
        <a:xfrm>
          <a:off x="0" y="0"/>
          <a:ext cx="0" cy="0"/>
          <a:chOff x="0" y="0"/>
          <a:chExt cx="0" cy="0"/>
        </a:xfrm>
      </p:grpSpPr>
      <p:sp>
        <p:nvSpPr>
          <p:cNvPr id="72" name="Google Shape;72;p11"/>
          <p:cNvSpPr txBox="1"/>
          <p:nvPr>
            <p:ph idx="1" type="body"/>
          </p:nvPr>
        </p:nvSpPr>
        <p:spPr>
          <a:xfrm>
            <a:off x="2" y="3483000"/>
            <a:ext cx="8532000" cy="1026000"/>
          </a:xfrm>
          <a:prstGeom prst="rect">
            <a:avLst/>
          </a:prstGeom>
          <a:noFill/>
          <a:ln>
            <a:noFill/>
          </a:ln>
        </p:spPr>
        <p:txBody>
          <a:bodyPr anchorCtr="0" anchor="t" bIns="45700" lIns="254000" spcFirstLastPara="1" rIns="91425" wrap="square" tIns="45700"/>
          <a:lstStyle>
            <a:lvl1pPr indent="-386905" lvl="0" marL="457200" marR="0" rtl="0" algn="l">
              <a:lnSpc>
                <a:spcPct val="100000"/>
              </a:lnSpc>
              <a:spcBef>
                <a:spcPts val="0"/>
              </a:spcBef>
              <a:spcAft>
                <a:spcPts val="0"/>
              </a:spcAft>
              <a:buClr>
                <a:srgbClr val="000000"/>
              </a:buClr>
              <a:buSzPts val="2493"/>
              <a:buFont typeface="Arial"/>
              <a:buChar char="•"/>
              <a:defRPr b="0" i="0" sz="1662" u="none" cap="none" strike="noStrike">
                <a:solidFill>
                  <a:srgbClr val="000000"/>
                </a:solidFill>
                <a:latin typeface="Lucida Sans"/>
                <a:ea typeface="Lucida Sans"/>
                <a:cs typeface="Lucida Sans"/>
                <a:sym typeface="Lucida Sans"/>
              </a:defRPr>
            </a:lvl1pPr>
            <a:lvl2pPr indent="-369284" lvl="1" marL="914400" marR="0" rtl="0" algn="l">
              <a:lnSpc>
                <a:spcPct val="100000"/>
              </a:lnSpc>
              <a:spcBef>
                <a:spcPts val="0"/>
              </a:spcBef>
              <a:spcAft>
                <a:spcPts val="0"/>
              </a:spcAft>
              <a:buClr>
                <a:srgbClr val="000000"/>
              </a:buClr>
              <a:buSzPts val="2216"/>
              <a:buFont typeface="Noto Sans Symbols"/>
              <a:buChar char="−"/>
              <a:defRPr b="0" i="0" sz="1477" u="none" cap="none" strike="noStrike">
                <a:solidFill>
                  <a:srgbClr val="000000"/>
                </a:solidFill>
                <a:latin typeface="Lucida Sans"/>
                <a:ea typeface="Lucida Sans"/>
                <a:cs typeface="Lucida Sans"/>
                <a:sym typeface="Lucida Sans"/>
              </a:defRPr>
            </a:lvl2pPr>
            <a:lvl3pPr indent="-386905" lvl="2" marL="1371600" marR="0" rtl="0" algn="l">
              <a:lnSpc>
                <a:spcPct val="150000"/>
              </a:lnSpc>
              <a:spcBef>
                <a:spcPts val="0"/>
              </a:spcBef>
              <a:spcAft>
                <a:spcPts val="0"/>
              </a:spcAft>
              <a:buClr>
                <a:schemeClr val="accent3"/>
              </a:buClr>
              <a:buSzPts val="2493"/>
              <a:buFont typeface="Arial"/>
              <a:buChar char="•"/>
              <a:defRPr b="0" i="0" sz="1662" u="none" cap="none" strike="noStrike">
                <a:solidFill>
                  <a:schemeClr val="accent3"/>
                </a:solidFill>
                <a:latin typeface="Lucida Sans"/>
                <a:ea typeface="Lucida Sans"/>
                <a:cs typeface="Lucida Sans"/>
                <a:sym typeface="Lucida Sans"/>
              </a:defRPr>
            </a:lvl3pPr>
            <a:lvl4pPr indent="-386905" lvl="3" marL="1828800" marR="0" rtl="0" algn="l">
              <a:lnSpc>
                <a:spcPct val="150000"/>
              </a:lnSpc>
              <a:spcBef>
                <a:spcPts val="0"/>
              </a:spcBef>
              <a:spcAft>
                <a:spcPts val="0"/>
              </a:spcAft>
              <a:buClr>
                <a:schemeClr val="accent3"/>
              </a:buClr>
              <a:buSzPts val="2493"/>
              <a:buFont typeface="Arial"/>
              <a:buChar char="•"/>
              <a:defRPr b="0" i="0" sz="1662" u="none" cap="none" strike="noStrike">
                <a:solidFill>
                  <a:schemeClr val="accent3"/>
                </a:solidFill>
                <a:latin typeface="Lucida Sans"/>
                <a:ea typeface="Lucida Sans"/>
                <a:cs typeface="Lucida Sans"/>
                <a:sym typeface="Lucida Sans"/>
              </a:defRPr>
            </a:lvl4pPr>
            <a:lvl5pPr indent="-386905" lvl="4" marL="2286000" marR="0" rtl="0" algn="l">
              <a:lnSpc>
                <a:spcPct val="150000"/>
              </a:lnSpc>
              <a:spcBef>
                <a:spcPts val="0"/>
              </a:spcBef>
              <a:spcAft>
                <a:spcPts val="0"/>
              </a:spcAft>
              <a:buClr>
                <a:schemeClr val="accent3"/>
              </a:buClr>
              <a:buSzPts val="2493"/>
              <a:buFont typeface="Arial"/>
              <a:buChar char="•"/>
              <a:defRPr b="0" i="0" sz="1662" u="none" cap="none" strike="noStrike">
                <a:solidFill>
                  <a:schemeClr val="accent3"/>
                </a:solidFill>
                <a:latin typeface="Lucida Sans"/>
                <a:ea typeface="Lucida Sans"/>
                <a:cs typeface="Lucida Sans"/>
                <a:sym typeface="Lucida Sans"/>
              </a:defRPr>
            </a:lvl5pPr>
            <a:lvl6pPr indent="-358901" lvl="5" marL="27432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6pPr>
            <a:lvl7pPr indent="-358901" lvl="6" marL="32004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7pPr>
            <a:lvl8pPr indent="-358902" lvl="7" marL="36576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8pPr>
            <a:lvl9pPr indent="-358902" lvl="8" marL="41148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9pPr>
          </a:lstStyle>
          <a:p/>
        </p:txBody>
      </p:sp>
      <p:sp>
        <p:nvSpPr>
          <p:cNvPr id="73" name="Google Shape;73;p11"/>
          <p:cNvSpPr txBox="1"/>
          <p:nvPr>
            <p:ph type="title"/>
          </p:nvPr>
        </p:nvSpPr>
        <p:spPr>
          <a:xfrm>
            <a:off x="3" y="553500"/>
            <a:ext cx="8532000" cy="342900"/>
          </a:xfrm>
          <a:prstGeom prst="rect">
            <a:avLst/>
          </a:prstGeom>
          <a:noFill/>
          <a:ln>
            <a:noFill/>
          </a:ln>
        </p:spPr>
        <p:txBody>
          <a:bodyPr anchorCtr="0" anchor="t" bIns="45700" lIns="91425" spcFirstLastPara="1" rIns="91425" wrap="square" tIns="50800"/>
          <a:lstStyle>
            <a:lvl1pPr lvl="0" marR="0" rtl="0" algn="l">
              <a:lnSpc>
                <a:spcPct val="100000"/>
              </a:lnSpc>
              <a:spcBef>
                <a:spcPts val="0"/>
              </a:spcBef>
              <a:spcAft>
                <a:spcPts val="0"/>
              </a:spcAft>
              <a:buSzPts val="1400"/>
              <a:buNone/>
              <a:defRPr b="1" i="0" sz="2215" u="none" cap="none" strike="noStrike">
                <a:solidFill>
                  <a:srgbClr val="000000"/>
                </a:solidFill>
                <a:latin typeface="Lucida Sans"/>
                <a:ea typeface="Lucida Sans"/>
                <a:cs typeface="Lucida Sans"/>
                <a:sym typeface="Lucida Sans"/>
              </a:defRPr>
            </a:lvl1pPr>
            <a:lvl2pPr lvl="1"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2pPr>
            <a:lvl3pPr lvl="2"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3pPr>
            <a:lvl4pPr lvl="3"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4pPr>
            <a:lvl5pPr lvl="4"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5pPr>
            <a:lvl6pPr lvl="5"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6pPr>
            <a:lvl7pPr lvl="6"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7pPr>
            <a:lvl8pPr lvl="7"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8pPr>
            <a:lvl9pPr lvl="8"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9pPr>
          </a:lstStyle>
          <a:p/>
        </p:txBody>
      </p:sp>
      <p:sp>
        <p:nvSpPr>
          <p:cNvPr id="74" name="Google Shape;74;p11"/>
          <p:cNvSpPr/>
          <p:nvPr>
            <p:ph idx="2" type="pic"/>
          </p:nvPr>
        </p:nvSpPr>
        <p:spPr>
          <a:xfrm>
            <a:off x="604838" y="972000"/>
            <a:ext cx="4800600" cy="2430000"/>
          </a:xfrm>
          <a:prstGeom prst="rect">
            <a:avLst/>
          </a:prstGeom>
          <a:solidFill>
            <a:schemeClr val="lt2">
              <a:alpha val="49803"/>
            </a:schemeClr>
          </a:solidFill>
          <a:ln>
            <a:noFill/>
          </a:ln>
        </p:spPr>
        <p:txBody>
          <a:bodyPr anchorCtr="0" anchor="t" bIns="45700" lIns="91425" spcFirstLastPara="1" rIns="91425" wrap="square" tIns="45700"/>
          <a:lstStyle>
            <a:lvl1pPr lvl="0" marR="0" rtl="0" algn="l">
              <a:spcBef>
                <a:spcPts val="0"/>
              </a:spcBef>
              <a:spcAft>
                <a:spcPts val="0"/>
              </a:spcAft>
              <a:buClr>
                <a:schemeClr val="lt2"/>
              </a:buClr>
              <a:buSzPts val="2052"/>
              <a:buFont typeface="Merriweather Sans"/>
              <a:buChar char="•"/>
              <a:defRPr b="0" i="0" sz="1200" u="none" cap="none" strike="noStrike">
                <a:solidFill>
                  <a:schemeClr val="lt2"/>
                </a:solidFill>
                <a:latin typeface="Lucida Sans"/>
                <a:ea typeface="Lucida Sans"/>
                <a:cs typeface="Lucida Sans"/>
                <a:sym typeface="Lucida Sans"/>
              </a:defRPr>
            </a:lvl1pPr>
            <a:lvl2pPr lvl="1"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9pPr>
          </a:lstStyle>
          <a:p/>
        </p:txBody>
      </p:sp>
      <p:sp>
        <p:nvSpPr>
          <p:cNvPr id="75" name="Google Shape;75;p11"/>
          <p:cNvSpPr txBox="1"/>
          <p:nvPr>
            <p:ph idx="11" type="ftr"/>
          </p:nvPr>
        </p:nvSpPr>
        <p:spPr>
          <a:xfrm>
            <a:off x="5364088" y="1"/>
            <a:ext cx="3086100" cy="130800"/>
          </a:xfrm>
          <a:prstGeom prst="rect">
            <a:avLst/>
          </a:prstGeom>
          <a:noFill/>
          <a:ln>
            <a:noFill/>
          </a:ln>
        </p:spPr>
        <p:txBody>
          <a:bodyPr anchorCtr="0" anchor="t" bIns="0" lIns="91425" spcFirstLastPara="1" rIns="0" wrap="square" tIns="508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8537575" y="1"/>
            <a:ext cx="546900" cy="130800"/>
          </a:xfrm>
          <a:prstGeom prst="rect">
            <a:avLst/>
          </a:prstGeom>
          <a:noFill/>
          <a:ln>
            <a:noFill/>
          </a:ln>
        </p:spPr>
        <p:txBody>
          <a:bodyPr anchorCtr="0" anchor="t" bIns="0" lIns="91425" spcFirstLastPara="1" rIns="91425" wrap="square" tIns="508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7" name="Shape 77"/>
        <p:cNvGrpSpPr/>
        <p:nvPr/>
      </p:nvGrpSpPr>
      <p:grpSpPr>
        <a:xfrm>
          <a:off x="0" y="0"/>
          <a:ext cx="0" cy="0"/>
          <a:chOff x="0" y="0"/>
          <a:chExt cx="0" cy="0"/>
        </a:xfrm>
      </p:grpSpPr>
      <p:sp>
        <p:nvSpPr>
          <p:cNvPr id="78" name="Google Shape;78;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79" name="Google Shape;79;p1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0" name="Google Shape;80;p12"/>
          <p:cNvSpPr txBox="1"/>
          <p:nvPr>
            <p:ph idx="12" type="sldNum"/>
          </p:nvPr>
        </p:nvSpPr>
        <p:spPr>
          <a:xfrm>
            <a:off x="8472458" y="4663217"/>
            <a:ext cx="548700" cy="393600"/>
          </a:xfrm>
          <a:prstGeom prst="rect">
            <a:avLst/>
          </a:prstGeom>
        </p:spPr>
        <p:txBody>
          <a:bodyPr anchorCtr="0" anchor="t" bIns="0" lIns="91425" spcFirstLastPara="1" rIns="91425" wrap="square" tIns="50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4" name="Shape 24"/>
        <p:cNvGrpSpPr/>
        <p:nvPr/>
      </p:nvGrpSpPr>
      <p:grpSpPr>
        <a:xfrm>
          <a:off x="0" y="0"/>
          <a:ext cx="0" cy="0"/>
          <a:chOff x="0" y="0"/>
          <a:chExt cx="0" cy="0"/>
        </a:xfrm>
      </p:grpSpPr>
      <p:sp>
        <p:nvSpPr>
          <p:cNvPr id="25" name="Google Shape;25;p3"/>
          <p:cNvSpPr txBox="1"/>
          <p:nvPr>
            <p:ph type="title"/>
          </p:nvPr>
        </p:nvSpPr>
        <p:spPr>
          <a:xfrm>
            <a:off x="722313" y="1923678"/>
            <a:ext cx="7772400" cy="1021500"/>
          </a:xfrm>
          <a:prstGeom prst="rect">
            <a:avLst/>
          </a:prstGeom>
          <a:noFill/>
          <a:ln>
            <a:noFill/>
          </a:ln>
        </p:spPr>
        <p:txBody>
          <a:bodyPr anchorCtr="0" anchor="t" bIns="45700" lIns="91425" spcFirstLastPara="1" rIns="91425" wrap="square" tIns="45700"/>
          <a:lstStyle>
            <a:lvl1pPr lvl="0" marR="0" rtl="0" algn="ctr">
              <a:lnSpc>
                <a:spcPct val="120000"/>
              </a:lnSpc>
              <a:spcBef>
                <a:spcPts val="0"/>
              </a:spcBef>
              <a:spcAft>
                <a:spcPts val="0"/>
              </a:spcAft>
              <a:buSzPts val="1400"/>
              <a:buNone/>
              <a:defRPr b="1" i="0" sz="2400" u="none" cap="none" strike="noStrike">
                <a:solidFill>
                  <a:schemeClr val="dk1"/>
                </a:solidFill>
                <a:latin typeface="Lucida Sans"/>
                <a:ea typeface="Lucida Sans"/>
                <a:cs typeface="Lucida Sans"/>
                <a:sym typeface="Lucida Sans"/>
              </a:defRPr>
            </a:lvl1pPr>
            <a:lvl2pPr lvl="1"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2pPr>
            <a:lvl3pPr lvl="2"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3pPr>
            <a:lvl4pPr lvl="3"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4pPr>
            <a:lvl5pPr lvl="4"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5pPr>
            <a:lvl6pPr lvl="5"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6pPr>
            <a:lvl7pPr lvl="6"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7pPr>
            <a:lvl8pPr lvl="7"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8pPr>
            <a:lvl9pPr lvl="8"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9pPr>
          </a:lstStyle>
          <a:p/>
        </p:txBody>
      </p:sp>
      <p:sp>
        <p:nvSpPr>
          <p:cNvPr id="26" name="Google Shape;26;p3"/>
          <p:cNvSpPr txBox="1"/>
          <p:nvPr>
            <p:ph idx="1" type="body"/>
          </p:nvPr>
        </p:nvSpPr>
        <p:spPr>
          <a:xfrm>
            <a:off x="722313" y="2949792"/>
            <a:ext cx="7772400" cy="1125000"/>
          </a:xfrm>
          <a:prstGeom prst="rect">
            <a:avLst/>
          </a:prstGeom>
          <a:noFill/>
          <a:ln>
            <a:noFill/>
          </a:ln>
        </p:spPr>
        <p:txBody>
          <a:bodyPr anchorCtr="0" anchor="t" bIns="45700" lIns="91425" spcFirstLastPara="1" rIns="91425" wrap="square" tIns="45700"/>
          <a:lstStyle>
            <a:lvl1pPr indent="-228600" lvl="0" marL="457200" marR="0" rtl="0" algn="ctr">
              <a:spcBef>
                <a:spcPts val="0"/>
              </a:spcBef>
              <a:spcAft>
                <a:spcPts val="0"/>
              </a:spcAft>
              <a:buClr>
                <a:schemeClr val="dk1"/>
              </a:buClr>
              <a:buSzPts val="3420"/>
              <a:buFont typeface="Merriweather Sans"/>
              <a:buNone/>
              <a:defRPr b="0" i="0" sz="2000" u="none" cap="none" strike="noStrike">
                <a:solidFill>
                  <a:schemeClr val="dk1"/>
                </a:solidFill>
                <a:latin typeface="Lucida Sans"/>
                <a:ea typeface="Lucida Sans"/>
                <a:cs typeface="Lucida Sans"/>
                <a:sym typeface="Lucida Sans"/>
              </a:defRPr>
            </a:lvl1pPr>
            <a:lvl2pPr indent="-228600" lvl="1" marL="914400" marR="0" rtl="0" algn="l">
              <a:spcBef>
                <a:spcPts val="0"/>
              </a:spcBef>
              <a:spcAft>
                <a:spcPts val="0"/>
              </a:spcAft>
              <a:buClr>
                <a:schemeClr val="lt1"/>
              </a:buClr>
              <a:buSzPts val="3078"/>
              <a:buFont typeface="Merriweather Sans"/>
              <a:buNone/>
              <a:defRPr b="0" i="0" sz="1800" u="none" cap="none" strike="noStrike">
                <a:solidFill>
                  <a:schemeClr val="lt1"/>
                </a:solidFill>
                <a:latin typeface="Lucida Sans"/>
                <a:ea typeface="Lucida Sans"/>
                <a:cs typeface="Lucida Sans"/>
                <a:sym typeface="Lucida Sans"/>
              </a:defRPr>
            </a:lvl2pPr>
            <a:lvl3pPr indent="-228600" lvl="2" marL="1371600" marR="0" rtl="0" algn="l">
              <a:spcBef>
                <a:spcPts val="0"/>
              </a:spcBef>
              <a:spcAft>
                <a:spcPts val="0"/>
              </a:spcAft>
              <a:buClr>
                <a:schemeClr val="lt1"/>
              </a:buClr>
              <a:buSzPts val="2736"/>
              <a:buFont typeface="Merriweather Sans"/>
              <a:buNone/>
              <a:defRPr b="0" i="0" sz="1600" u="none" cap="none" strike="noStrike">
                <a:solidFill>
                  <a:schemeClr val="lt1"/>
                </a:solidFill>
                <a:latin typeface="Lucida Sans"/>
                <a:ea typeface="Lucida Sans"/>
                <a:cs typeface="Lucida Sans"/>
                <a:sym typeface="Lucida Sans"/>
              </a:defRPr>
            </a:lvl3pPr>
            <a:lvl4pPr indent="-228600" lvl="3" marL="1828800" marR="0" rtl="0" algn="l">
              <a:spcBef>
                <a:spcPts val="0"/>
              </a:spcBef>
              <a:spcAft>
                <a:spcPts val="0"/>
              </a:spcAft>
              <a:buClr>
                <a:schemeClr val="lt1"/>
              </a:buClr>
              <a:buSzPts val="2394"/>
              <a:buFont typeface="Merriweather Sans"/>
              <a:buNone/>
              <a:defRPr b="0" i="0" sz="1400" u="none" cap="none" strike="noStrike">
                <a:solidFill>
                  <a:schemeClr val="lt1"/>
                </a:solidFill>
                <a:latin typeface="Lucida Sans"/>
                <a:ea typeface="Lucida Sans"/>
                <a:cs typeface="Lucida Sans"/>
                <a:sym typeface="Lucida Sans"/>
              </a:defRPr>
            </a:lvl4pPr>
            <a:lvl5pPr indent="-228600" lvl="4" marL="2286000" marR="0" rtl="0" algn="l">
              <a:spcBef>
                <a:spcPts val="0"/>
              </a:spcBef>
              <a:spcAft>
                <a:spcPts val="0"/>
              </a:spcAft>
              <a:buClr>
                <a:schemeClr val="lt1"/>
              </a:buClr>
              <a:buSzPts val="2394"/>
              <a:buFont typeface="Merriweather Sans"/>
              <a:buNone/>
              <a:defRPr b="0" i="0" sz="1400" u="none" cap="none" strike="noStrike">
                <a:solidFill>
                  <a:schemeClr val="lt1"/>
                </a:solidFill>
                <a:latin typeface="Lucida Sans"/>
                <a:ea typeface="Lucida Sans"/>
                <a:cs typeface="Lucida Sans"/>
                <a:sym typeface="Lucida Sans"/>
              </a:defRPr>
            </a:lvl5pPr>
            <a:lvl6pPr indent="-228600" lvl="5" marL="2743200" marR="0" rtl="0" algn="l">
              <a:spcBef>
                <a:spcPts val="0"/>
              </a:spcBef>
              <a:spcAft>
                <a:spcPts val="0"/>
              </a:spcAft>
              <a:buClr>
                <a:schemeClr val="lt1"/>
              </a:buClr>
              <a:buSzPts val="2394"/>
              <a:buFont typeface="Merriweather Sans"/>
              <a:buNone/>
              <a:defRPr b="0" i="0" sz="1400" u="none" cap="none" strike="noStrike">
                <a:solidFill>
                  <a:schemeClr val="lt1"/>
                </a:solidFill>
                <a:latin typeface="Lucida Sans"/>
                <a:ea typeface="Lucida Sans"/>
                <a:cs typeface="Lucida Sans"/>
                <a:sym typeface="Lucida Sans"/>
              </a:defRPr>
            </a:lvl6pPr>
            <a:lvl7pPr indent="-228600" lvl="6" marL="3200400" marR="0" rtl="0" algn="l">
              <a:spcBef>
                <a:spcPts val="0"/>
              </a:spcBef>
              <a:spcAft>
                <a:spcPts val="0"/>
              </a:spcAft>
              <a:buClr>
                <a:schemeClr val="lt1"/>
              </a:buClr>
              <a:buSzPts val="2394"/>
              <a:buFont typeface="Merriweather Sans"/>
              <a:buNone/>
              <a:defRPr b="0" i="0" sz="1400" u="none" cap="none" strike="noStrike">
                <a:solidFill>
                  <a:schemeClr val="lt1"/>
                </a:solidFill>
                <a:latin typeface="Lucida Sans"/>
                <a:ea typeface="Lucida Sans"/>
                <a:cs typeface="Lucida Sans"/>
                <a:sym typeface="Lucida Sans"/>
              </a:defRPr>
            </a:lvl7pPr>
            <a:lvl8pPr indent="-228600" lvl="7" marL="3657600" marR="0" rtl="0" algn="l">
              <a:spcBef>
                <a:spcPts val="0"/>
              </a:spcBef>
              <a:spcAft>
                <a:spcPts val="0"/>
              </a:spcAft>
              <a:buClr>
                <a:schemeClr val="lt1"/>
              </a:buClr>
              <a:buSzPts val="2394"/>
              <a:buFont typeface="Merriweather Sans"/>
              <a:buNone/>
              <a:defRPr b="0" i="0" sz="1400" u="none" cap="none" strike="noStrike">
                <a:solidFill>
                  <a:schemeClr val="lt1"/>
                </a:solidFill>
                <a:latin typeface="Lucida Sans"/>
                <a:ea typeface="Lucida Sans"/>
                <a:cs typeface="Lucida Sans"/>
                <a:sym typeface="Lucida Sans"/>
              </a:defRPr>
            </a:lvl8pPr>
            <a:lvl9pPr indent="-228600" lvl="8" marL="4114800" marR="0" rtl="0" algn="l">
              <a:spcBef>
                <a:spcPts val="0"/>
              </a:spcBef>
              <a:spcAft>
                <a:spcPts val="0"/>
              </a:spcAft>
              <a:buClr>
                <a:schemeClr val="lt1"/>
              </a:buClr>
              <a:buSzPts val="2394"/>
              <a:buFont typeface="Merriweather Sans"/>
              <a:buNone/>
              <a:defRPr b="0" i="0" sz="1400" u="none" cap="none" strike="noStrike">
                <a:solidFill>
                  <a:schemeClr val="lt1"/>
                </a:solidFill>
                <a:latin typeface="Lucida Sans"/>
                <a:ea typeface="Lucida Sans"/>
                <a:cs typeface="Lucida Sans"/>
                <a:sym typeface="Lucida Sans"/>
              </a:defRPr>
            </a:lvl9pPr>
          </a:lstStyle>
          <a:p/>
        </p:txBody>
      </p:sp>
      <p:sp>
        <p:nvSpPr>
          <p:cNvPr id="27" name="Google Shape;27;p3"/>
          <p:cNvSpPr txBox="1"/>
          <p:nvPr>
            <p:ph idx="12" type="sldNum"/>
          </p:nvPr>
        </p:nvSpPr>
        <p:spPr>
          <a:xfrm>
            <a:off x="8537575" y="1"/>
            <a:ext cx="546900" cy="130800"/>
          </a:xfrm>
          <a:prstGeom prst="rect">
            <a:avLst/>
          </a:prstGeom>
          <a:noFill/>
          <a:ln>
            <a:noFill/>
          </a:ln>
        </p:spPr>
        <p:txBody>
          <a:bodyPr anchorCtr="0" anchor="t" bIns="0" lIns="91425" spcFirstLastPara="1" rIns="91425" wrap="square" tIns="50800">
            <a:noAutofit/>
          </a:bodyPr>
          <a:lstStyle>
            <a:lvl1pPr indent="0" lvl="0" marL="0" algn="l">
              <a:spcBef>
                <a:spcPts val="0"/>
              </a:spcBef>
              <a:spcAft>
                <a:spcPts val="0"/>
              </a:spcAft>
              <a:buNone/>
              <a:defRPr b="1" i="0" sz="800" u="none" cap="none" strike="noStrike">
                <a:solidFill>
                  <a:schemeClr val="dk1"/>
                </a:solidFill>
                <a:latin typeface="Lucida Sans"/>
                <a:ea typeface="Lucida Sans"/>
                <a:cs typeface="Lucida Sans"/>
                <a:sym typeface="Lucida Sans"/>
              </a:defRPr>
            </a:lvl1pPr>
            <a:lvl2pPr indent="0" lvl="1" marL="0" algn="l">
              <a:spcBef>
                <a:spcPts val="0"/>
              </a:spcBef>
              <a:spcAft>
                <a:spcPts val="0"/>
              </a:spcAft>
              <a:buNone/>
              <a:defRPr b="1" i="0" sz="800" u="none" cap="none" strike="noStrike">
                <a:solidFill>
                  <a:schemeClr val="dk1"/>
                </a:solidFill>
                <a:latin typeface="Lucida Sans"/>
                <a:ea typeface="Lucida Sans"/>
                <a:cs typeface="Lucida Sans"/>
                <a:sym typeface="Lucida Sans"/>
              </a:defRPr>
            </a:lvl2pPr>
            <a:lvl3pPr indent="0" lvl="2" marL="0" algn="l">
              <a:spcBef>
                <a:spcPts val="0"/>
              </a:spcBef>
              <a:spcAft>
                <a:spcPts val="0"/>
              </a:spcAft>
              <a:buNone/>
              <a:defRPr b="1" i="0" sz="800" u="none" cap="none" strike="noStrike">
                <a:solidFill>
                  <a:schemeClr val="dk1"/>
                </a:solidFill>
                <a:latin typeface="Lucida Sans"/>
                <a:ea typeface="Lucida Sans"/>
                <a:cs typeface="Lucida Sans"/>
                <a:sym typeface="Lucida Sans"/>
              </a:defRPr>
            </a:lvl3pPr>
            <a:lvl4pPr indent="0" lvl="3" marL="0" algn="l">
              <a:spcBef>
                <a:spcPts val="0"/>
              </a:spcBef>
              <a:spcAft>
                <a:spcPts val="0"/>
              </a:spcAft>
              <a:buNone/>
              <a:defRPr b="1" i="0" sz="800" u="none" cap="none" strike="noStrike">
                <a:solidFill>
                  <a:schemeClr val="dk1"/>
                </a:solidFill>
                <a:latin typeface="Lucida Sans"/>
                <a:ea typeface="Lucida Sans"/>
                <a:cs typeface="Lucida Sans"/>
                <a:sym typeface="Lucida Sans"/>
              </a:defRPr>
            </a:lvl4pPr>
            <a:lvl5pPr indent="0" lvl="4" marL="0" algn="l">
              <a:spcBef>
                <a:spcPts val="0"/>
              </a:spcBef>
              <a:spcAft>
                <a:spcPts val="0"/>
              </a:spcAft>
              <a:buNone/>
              <a:defRPr b="1" i="0" sz="800" u="none" cap="none" strike="noStrike">
                <a:solidFill>
                  <a:schemeClr val="dk1"/>
                </a:solidFill>
                <a:latin typeface="Lucida Sans"/>
                <a:ea typeface="Lucida Sans"/>
                <a:cs typeface="Lucida Sans"/>
                <a:sym typeface="Lucida Sans"/>
              </a:defRPr>
            </a:lvl5pPr>
            <a:lvl6pPr indent="0" lvl="5" marL="0" algn="l">
              <a:spcBef>
                <a:spcPts val="0"/>
              </a:spcBef>
              <a:spcAft>
                <a:spcPts val="0"/>
              </a:spcAft>
              <a:buNone/>
              <a:defRPr b="1" i="0" sz="800" u="none" cap="none" strike="noStrike">
                <a:solidFill>
                  <a:schemeClr val="dk1"/>
                </a:solidFill>
                <a:latin typeface="Lucida Sans"/>
                <a:ea typeface="Lucida Sans"/>
                <a:cs typeface="Lucida Sans"/>
                <a:sym typeface="Lucida Sans"/>
              </a:defRPr>
            </a:lvl6pPr>
            <a:lvl7pPr indent="0" lvl="6" marL="0" algn="l">
              <a:spcBef>
                <a:spcPts val="0"/>
              </a:spcBef>
              <a:spcAft>
                <a:spcPts val="0"/>
              </a:spcAft>
              <a:buNone/>
              <a:defRPr b="1" i="0" sz="800" u="none" cap="none" strike="noStrike">
                <a:solidFill>
                  <a:schemeClr val="dk1"/>
                </a:solidFill>
                <a:latin typeface="Lucida Sans"/>
                <a:ea typeface="Lucida Sans"/>
                <a:cs typeface="Lucida Sans"/>
                <a:sym typeface="Lucida Sans"/>
              </a:defRPr>
            </a:lvl7pPr>
            <a:lvl8pPr indent="0" lvl="7" marL="0" algn="l">
              <a:spcBef>
                <a:spcPts val="0"/>
              </a:spcBef>
              <a:spcAft>
                <a:spcPts val="0"/>
              </a:spcAft>
              <a:buNone/>
              <a:defRPr b="1" i="0" sz="800" u="none" cap="none" strike="noStrike">
                <a:solidFill>
                  <a:schemeClr val="dk1"/>
                </a:solidFill>
                <a:latin typeface="Lucida Sans"/>
                <a:ea typeface="Lucida Sans"/>
                <a:cs typeface="Lucida Sans"/>
                <a:sym typeface="Lucida Sans"/>
              </a:defRPr>
            </a:lvl8pPr>
            <a:lvl9pPr indent="0" lvl="8" marL="0" algn="l">
              <a:spcBef>
                <a:spcPts val="0"/>
              </a:spcBef>
              <a:spcAft>
                <a:spcPts val="0"/>
              </a:spcAft>
              <a:buNone/>
              <a:defRPr b="1" i="0" sz="800" u="none" cap="none" strike="noStrike">
                <a:solidFill>
                  <a:schemeClr val="dk1"/>
                </a:solidFill>
                <a:latin typeface="Lucida Sans"/>
                <a:ea typeface="Lucida Sans"/>
                <a:cs typeface="Lucida Sans"/>
                <a:sym typeface="Lucida Sans"/>
              </a:defRPr>
            </a:lvl9pPr>
          </a:lstStyle>
          <a:p>
            <a:pPr indent="0" lvl="0" marL="0" rtl="0" algn="l">
              <a:spcBef>
                <a:spcPts val="0"/>
              </a:spcBef>
              <a:spcAft>
                <a:spcPts val="0"/>
              </a:spcAft>
              <a:buNone/>
            </a:pPr>
            <a:fld id="{00000000-1234-1234-1234-123412341234}" type="slidenum">
              <a:rPr lang="en"/>
              <a:t>‹#›</a:t>
            </a:fld>
            <a:endParaRPr/>
          </a:p>
        </p:txBody>
      </p:sp>
      <p:sp>
        <p:nvSpPr>
          <p:cNvPr id="28" name="Google Shape;28;p3"/>
          <p:cNvSpPr txBox="1"/>
          <p:nvPr>
            <p:ph idx="11" type="ftr"/>
          </p:nvPr>
        </p:nvSpPr>
        <p:spPr>
          <a:xfrm>
            <a:off x="5080000" y="2"/>
            <a:ext cx="3370200" cy="130800"/>
          </a:xfrm>
          <a:prstGeom prst="rect">
            <a:avLst/>
          </a:prstGeom>
          <a:noFill/>
          <a:ln>
            <a:noFill/>
          </a:ln>
        </p:spPr>
        <p:txBody>
          <a:bodyPr anchorCtr="0" anchor="t" bIns="0" lIns="91425" spcFirstLastPara="1" rIns="0" wrap="square" tIns="50800"/>
          <a:lstStyle>
            <a:lvl1pPr lvl="0" algn="l">
              <a:spcBef>
                <a:spcPts val="0"/>
              </a:spcBef>
              <a:spcAft>
                <a:spcPts val="0"/>
              </a:spcAft>
              <a:buSzPts val="1400"/>
              <a:buNone/>
              <a:defRPr b="1" sz="800">
                <a:solidFill>
                  <a:schemeClr val="dk1"/>
                </a:solidFill>
                <a:latin typeface="Lucida Sans"/>
                <a:ea typeface="Lucida Sans"/>
                <a:cs typeface="Lucida Sans"/>
                <a:sym typeface="Lucida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est">
  <p:cSld name="1_best">
    <p:spTree>
      <p:nvGrpSpPr>
        <p:cNvPr id="29" name="Shape 29"/>
        <p:cNvGrpSpPr/>
        <p:nvPr/>
      </p:nvGrpSpPr>
      <p:grpSpPr>
        <a:xfrm>
          <a:off x="0" y="0"/>
          <a:ext cx="0" cy="0"/>
          <a:chOff x="0" y="0"/>
          <a:chExt cx="0" cy="0"/>
        </a:xfrm>
      </p:grpSpPr>
      <p:sp>
        <p:nvSpPr>
          <p:cNvPr id="30" name="Google Shape;30;p4"/>
          <p:cNvSpPr txBox="1"/>
          <p:nvPr>
            <p:ph idx="1" type="body"/>
          </p:nvPr>
        </p:nvSpPr>
        <p:spPr>
          <a:xfrm>
            <a:off x="2" y="857250"/>
            <a:ext cx="8537700" cy="2733600"/>
          </a:xfrm>
          <a:prstGeom prst="rect">
            <a:avLst/>
          </a:prstGeom>
          <a:noFill/>
          <a:ln>
            <a:noFill/>
          </a:ln>
        </p:spPr>
        <p:txBody>
          <a:bodyPr anchorCtr="0" anchor="t" bIns="45700" lIns="254000" spcFirstLastPara="1" rIns="91425" wrap="square" tIns="45700"/>
          <a:lstStyle>
            <a:lvl1pPr indent="-342900" lvl="0" marL="457200" marR="0" rtl="0" algn="l">
              <a:lnSpc>
                <a:spcPct val="110000"/>
              </a:lnSpc>
              <a:spcBef>
                <a:spcPts val="576"/>
              </a:spcBef>
              <a:spcAft>
                <a:spcPts val="0"/>
              </a:spcAft>
              <a:buClr>
                <a:srgbClr val="0068B4"/>
              </a:buClr>
              <a:buSzPts val="1800"/>
              <a:buFont typeface="Noto Sans Symbols"/>
              <a:buChar char="❖"/>
              <a:defRPr b="0" i="0" sz="1800" u="none" cap="none" strike="noStrike">
                <a:solidFill>
                  <a:srgbClr val="000000"/>
                </a:solidFill>
                <a:latin typeface="Lucida Sans"/>
                <a:ea typeface="Lucida Sans"/>
                <a:cs typeface="Lucida Sans"/>
                <a:sym typeface="Lucida Sans"/>
              </a:defRPr>
            </a:lvl1pPr>
            <a:lvl2pPr indent="-330200" lvl="1" marL="914400" marR="0" rtl="0" algn="l">
              <a:lnSpc>
                <a:spcPct val="120000"/>
              </a:lnSpc>
              <a:spcBef>
                <a:spcPts val="24"/>
              </a:spcBef>
              <a:spcAft>
                <a:spcPts val="0"/>
              </a:spcAft>
              <a:buClr>
                <a:srgbClr val="0068B4"/>
              </a:buClr>
              <a:buSzPts val="1600"/>
              <a:buFont typeface="Noto Sans Symbols"/>
              <a:buChar char="⮚"/>
              <a:defRPr b="0" i="0" sz="1600" u="none" cap="none" strike="noStrike">
                <a:solidFill>
                  <a:srgbClr val="000000"/>
                </a:solidFill>
                <a:latin typeface="Lucida Sans"/>
                <a:ea typeface="Lucida Sans"/>
                <a:cs typeface="Lucida Sans"/>
                <a:sym typeface="Lucida Sans"/>
              </a:defRPr>
            </a:lvl2pPr>
            <a:lvl3pPr indent="-317500" lvl="2" marL="1371600" marR="0" rtl="0" algn="l">
              <a:lnSpc>
                <a:spcPct val="120000"/>
              </a:lnSpc>
              <a:spcBef>
                <a:spcPts val="24"/>
              </a:spcBef>
              <a:spcAft>
                <a:spcPts val="0"/>
              </a:spcAft>
              <a:buClr>
                <a:srgbClr val="0068B4"/>
              </a:buClr>
              <a:buSzPts val="1400"/>
              <a:buFont typeface="Noto Sans Symbols"/>
              <a:buChar char="▪"/>
              <a:defRPr b="0" i="0" sz="1400" u="none" cap="none" strike="noStrike">
                <a:solidFill>
                  <a:srgbClr val="000000"/>
                </a:solidFill>
                <a:latin typeface="Lucida Sans"/>
                <a:ea typeface="Lucida Sans"/>
                <a:cs typeface="Lucida Sans"/>
                <a:sym typeface="Lucida Sans"/>
              </a:defRPr>
            </a:lvl3pPr>
            <a:lvl4pPr indent="-304800" lvl="3" marL="1828800" marR="0" rtl="0" algn="l">
              <a:lnSpc>
                <a:spcPct val="120000"/>
              </a:lnSpc>
              <a:spcBef>
                <a:spcPts val="24"/>
              </a:spcBef>
              <a:spcAft>
                <a:spcPts val="0"/>
              </a:spcAft>
              <a:buClr>
                <a:srgbClr val="0068B4"/>
              </a:buClr>
              <a:buSzPts val="1200"/>
              <a:buFont typeface="Noto Sans Symbols"/>
              <a:buChar char="▪"/>
              <a:defRPr b="0" i="0" sz="1200" u="none" cap="none" strike="noStrike">
                <a:solidFill>
                  <a:srgbClr val="000000"/>
                </a:solidFill>
                <a:latin typeface="Lucida Sans"/>
                <a:ea typeface="Lucida Sans"/>
                <a:cs typeface="Lucida Sans"/>
                <a:sym typeface="Lucida Sans"/>
              </a:defRPr>
            </a:lvl4pPr>
            <a:lvl5pPr indent="-298450" lvl="4" marL="2286000" marR="0" rtl="0" algn="l">
              <a:lnSpc>
                <a:spcPct val="120000"/>
              </a:lnSpc>
              <a:spcBef>
                <a:spcPts val="24"/>
              </a:spcBef>
              <a:spcAft>
                <a:spcPts val="0"/>
              </a:spcAft>
              <a:buClr>
                <a:srgbClr val="0068B4"/>
              </a:buClr>
              <a:buSzPts val="1100"/>
              <a:buFont typeface="Noto Sans Symbols"/>
              <a:buChar char="▪"/>
              <a:defRPr b="0" i="0" sz="1100" u="none" cap="none" strike="noStrike">
                <a:solidFill>
                  <a:srgbClr val="000000"/>
                </a:solidFill>
                <a:latin typeface="Lucida Sans"/>
                <a:ea typeface="Lucida Sans"/>
                <a:cs typeface="Lucida Sans"/>
                <a:sym typeface="Lucida Sans"/>
              </a:defRPr>
            </a:lvl5pPr>
            <a:lvl6pPr indent="-358901" lvl="5" marL="27432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6pPr>
            <a:lvl7pPr indent="-358901" lvl="6" marL="32004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7pPr>
            <a:lvl8pPr indent="-358902" lvl="7" marL="36576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8pPr>
            <a:lvl9pPr indent="-358902" lvl="8" marL="41148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9pPr>
          </a:lstStyle>
          <a:p/>
        </p:txBody>
      </p:sp>
      <p:sp>
        <p:nvSpPr>
          <p:cNvPr id="31" name="Google Shape;31;p4"/>
          <p:cNvSpPr txBox="1"/>
          <p:nvPr>
            <p:ph type="title"/>
          </p:nvPr>
        </p:nvSpPr>
        <p:spPr>
          <a:xfrm>
            <a:off x="3" y="514350"/>
            <a:ext cx="8537700" cy="342900"/>
          </a:xfrm>
          <a:prstGeom prst="rect">
            <a:avLst/>
          </a:prstGeom>
          <a:noFill/>
          <a:ln>
            <a:noFill/>
          </a:ln>
        </p:spPr>
        <p:txBody>
          <a:bodyPr anchorCtr="0" anchor="t" bIns="45700" lIns="91425" spcFirstLastPara="1" rIns="91425" wrap="square" tIns="50800"/>
          <a:lstStyle>
            <a:lvl1pPr lvl="0" marR="0" rtl="0" algn="l">
              <a:lnSpc>
                <a:spcPct val="100000"/>
              </a:lnSpc>
              <a:spcBef>
                <a:spcPts val="0"/>
              </a:spcBef>
              <a:spcAft>
                <a:spcPts val="0"/>
              </a:spcAft>
              <a:buSzPts val="1400"/>
              <a:buNone/>
              <a:defRPr b="1" i="0" sz="2400" u="none" cap="none" strike="noStrike">
                <a:solidFill>
                  <a:schemeClr val="dk1"/>
                </a:solidFill>
                <a:latin typeface="Lucida Sans"/>
                <a:ea typeface="Lucida Sans"/>
                <a:cs typeface="Lucida Sans"/>
                <a:sym typeface="Lucida Sans"/>
              </a:defRPr>
            </a:lvl1pPr>
            <a:lvl2pPr lvl="1"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2pPr>
            <a:lvl3pPr lvl="2"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3pPr>
            <a:lvl4pPr lvl="3"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4pPr>
            <a:lvl5pPr lvl="4"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5pPr>
            <a:lvl6pPr lvl="5"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6pPr>
            <a:lvl7pPr lvl="6"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7pPr>
            <a:lvl8pPr lvl="7"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8pPr>
            <a:lvl9pPr lvl="8"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9pPr>
          </a:lstStyle>
          <a:p/>
        </p:txBody>
      </p:sp>
      <p:sp>
        <p:nvSpPr>
          <p:cNvPr id="32" name="Google Shape;32;p4"/>
          <p:cNvSpPr txBox="1"/>
          <p:nvPr>
            <p:ph idx="11" type="ftr"/>
          </p:nvPr>
        </p:nvSpPr>
        <p:spPr>
          <a:xfrm>
            <a:off x="5364088" y="1"/>
            <a:ext cx="3086100" cy="130800"/>
          </a:xfrm>
          <a:prstGeom prst="rect">
            <a:avLst/>
          </a:prstGeom>
          <a:noFill/>
          <a:ln>
            <a:noFill/>
          </a:ln>
        </p:spPr>
        <p:txBody>
          <a:bodyPr anchorCtr="0" anchor="t" bIns="0" lIns="91425" spcFirstLastPara="1" rIns="0" wrap="square" tIns="508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537575" y="1"/>
            <a:ext cx="546900" cy="130800"/>
          </a:xfrm>
          <a:prstGeom prst="rect">
            <a:avLst/>
          </a:prstGeom>
          <a:noFill/>
          <a:ln>
            <a:noFill/>
          </a:ln>
        </p:spPr>
        <p:txBody>
          <a:bodyPr anchorCtr="0" anchor="t" bIns="0" lIns="91425" spcFirstLastPara="1" rIns="91425" wrap="square" tIns="508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enutzerdefiniertes Layout">
  <p:cSld name="Benutzerdefiniertes Layout">
    <p:spTree>
      <p:nvGrpSpPr>
        <p:cNvPr id="34" name="Shape 34"/>
        <p:cNvGrpSpPr/>
        <p:nvPr/>
      </p:nvGrpSpPr>
      <p:grpSpPr>
        <a:xfrm>
          <a:off x="0" y="0"/>
          <a:ext cx="0" cy="0"/>
          <a:chOff x="0" y="0"/>
          <a:chExt cx="0" cy="0"/>
        </a:xfrm>
      </p:grpSpPr>
      <p:pic>
        <p:nvPicPr>
          <p:cNvPr id="35" name="Google Shape;35;p5"/>
          <p:cNvPicPr preferRelativeResize="0"/>
          <p:nvPr/>
        </p:nvPicPr>
        <p:blipFill rotWithShape="1">
          <a:blip r:embed="rId2">
            <a:alphaModFix/>
          </a:blip>
          <a:srcRect b="0" l="0" r="0" t="0"/>
          <a:stretch/>
        </p:blipFill>
        <p:spPr>
          <a:xfrm>
            <a:off x="7956376" y="141342"/>
            <a:ext cx="715389" cy="479173"/>
          </a:xfrm>
          <a:prstGeom prst="rect">
            <a:avLst/>
          </a:prstGeom>
          <a:noFill/>
          <a:ln>
            <a:noFill/>
          </a:ln>
        </p:spPr>
      </p:pic>
      <p:sp>
        <p:nvSpPr>
          <p:cNvPr id="36" name="Google Shape;36;p5"/>
          <p:cNvSpPr txBox="1"/>
          <p:nvPr>
            <p:ph idx="11" type="ftr"/>
          </p:nvPr>
        </p:nvSpPr>
        <p:spPr>
          <a:xfrm>
            <a:off x="5364088" y="1"/>
            <a:ext cx="3086100" cy="130800"/>
          </a:xfrm>
          <a:prstGeom prst="rect">
            <a:avLst/>
          </a:prstGeom>
          <a:noFill/>
          <a:ln>
            <a:noFill/>
          </a:ln>
        </p:spPr>
        <p:txBody>
          <a:bodyPr anchorCtr="0" anchor="t" bIns="0" lIns="91425" spcFirstLastPara="1" rIns="0" wrap="square" tIns="508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537575" y="1"/>
            <a:ext cx="546900" cy="130800"/>
          </a:xfrm>
          <a:prstGeom prst="rect">
            <a:avLst/>
          </a:prstGeom>
          <a:noFill/>
          <a:ln>
            <a:noFill/>
          </a:ln>
        </p:spPr>
        <p:txBody>
          <a:bodyPr anchorCtr="0" anchor="t" bIns="0" lIns="91425" spcFirstLastPara="1" rIns="91425" wrap="square" tIns="508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Benutzerdefiniertes Layout">
  <p:cSld name="7_Benutzerdefiniertes Layout">
    <p:spTree>
      <p:nvGrpSpPr>
        <p:cNvPr id="38" name="Shape 38"/>
        <p:cNvGrpSpPr/>
        <p:nvPr/>
      </p:nvGrpSpPr>
      <p:grpSpPr>
        <a:xfrm>
          <a:off x="0" y="0"/>
          <a:ext cx="0" cy="0"/>
          <a:chOff x="0" y="0"/>
          <a:chExt cx="0" cy="0"/>
        </a:xfrm>
      </p:grpSpPr>
      <p:sp>
        <p:nvSpPr>
          <p:cNvPr id="39" name="Google Shape;39;p6"/>
          <p:cNvSpPr/>
          <p:nvPr/>
        </p:nvSpPr>
        <p:spPr>
          <a:xfrm>
            <a:off x="0" y="514350"/>
            <a:ext cx="9144000" cy="4628100"/>
          </a:xfrm>
          <a:prstGeom prst="rect">
            <a:avLst/>
          </a:prstGeom>
          <a:solidFill>
            <a:schemeClr val="dk2"/>
          </a:solidFill>
          <a:ln>
            <a:noFill/>
          </a:ln>
        </p:spPr>
        <p:txBody>
          <a:bodyPr anchorCtr="0" anchor="ctr" bIns="42200" lIns="84400" spcFirstLastPara="1" rIns="84400" wrap="square" tIns="42200">
            <a:noAutofit/>
          </a:bodyPr>
          <a:lstStyle/>
          <a:p>
            <a:pPr indent="0" lvl="0" marL="0" marR="0" rtl="0" algn="ctr">
              <a:lnSpc>
                <a:spcPct val="100000"/>
              </a:lnSpc>
              <a:spcBef>
                <a:spcPts val="0"/>
              </a:spcBef>
              <a:spcAft>
                <a:spcPts val="0"/>
              </a:spcAft>
              <a:buClr>
                <a:schemeClr val="dk1"/>
              </a:buClr>
              <a:buSzPts val="2215"/>
              <a:buFont typeface="Arial"/>
              <a:buNone/>
            </a:pPr>
            <a:r>
              <a:t/>
            </a:r>
            <a:endParaRPr b="0" i="0" sz="2215" u="none" cap="none" strike="noStrike">
              <a:solidFill>
                <a:srgbClr val="000000"/>
              </a:solidFill>
              <a:latin typeface="Lucida Sans"/>
              <a:ea typeface="Lucida Sans"/>
              <a:cs typeface="Lucida Sans"/>
              <a:sym typeface="Lucida Sans"/>
            </a:endParaRPr>
          </a:p>
        </p:txBody>
      </p:sp>
      <p:sp>
        <p:nvSpPr>
          <p:cNvPr id="40" name="Google Shape;40;p6"/>
          <p:cNvSpPr txBox="1"/>
          <p:nvPr>
            <p:ph idx="1" type="body"/>
          </p:nvPr>
        </p:nvSpPr>
        <p:spPr>
          <a:xfrm>
            <a:off x="2" y="972000"/>
            <a:ext cx="8532000" cy="3780000"/>
          </a:xfrm>
          <a:prstGeom prst="rect">
            <a:avLst/>
          </a:prstGeom>
          <a:noFill/>
          <a:ln>
            <a:noFill/>
          </a:ln>
        </p:spPr>
        <p:txBody>
          <a:bodyPr anchorCtr="0" anchor="t" bIns="45700" lIns="254000" spcFirstLastPara="1" rIns="91425" wrap="square" tIns="45700"/>
          <a:lstStyle>
            <a:lvl1pPr indent="-386905" lvl="0" marL="457200" marR="0" rtl="0" algn="l">
              <a:lnSpc>
                <a:spcPct val="150000"/>
              </a:lnSpc>
              <a:spcBef>
                <a:spcPts val="0"/>
              </a:spcBef>
              <a:spcAft>
                <a:spcPts val="0"/>
              </a:spcAft>
              <a:buClr>
                <a:srgbClr val="000000"/>
              </a:buClr>
              <a:buSzPts val="2493"/>
              <a:buFont typeface="Arial"/>
              <a:buChar char="•"/>
              <a:defRPr b="0" i="0" sz="1662" u="none" cap="none" strike="noStrike">
                <a:solidFill>
                  <a:srgbClr val="000000"/>
                </a:solidFill>
                <a:latin typeface="Lucida Sans"/>
                <a:ea typeface="Lucida Sans"/>
                <a:cs typeface="Lucida Sans"/>
                <a:sym typeface="Lucida Sans"/>
              </a:defRPr>
            </a:lvl1pPr>
            <a:lvl2pPr indent="-369284" lvl="1" marL="914400" marR="0" rtl="0" algn="l">
              <a:lnSpc>
                <a:spcPct val="150000"/>
              </a:lnSpc>
              <a:spcBef>
                <a:spcPts val="0"/>
              </a:spcBef>
              <a:spcAft>
                <a:spcPts val="0"/>
              </a:spcAft>
              <a:buClr>
                <a:srgbClr val="000000"/>
              </a:buClr>
              <a:buSzPts val="2216"/>
              <a:buFont typeface="Noto Sans Symbols"/>
              <a:buChar char="−"/>
              <a:defRPr b="0" i="0" sz="1477" u="none" cap="none" strike="noStrike">
                <a:solidFill>
                  <a:srgbClr val="000000"/>
                </a:solidFill>
                <a:latin typeface="Lucida Sans"/>
                <a:ea typeface="Lucida Sans"/>
                <a:cs typeface="Lucida Sans"/>
                <a:sym typeface="Lucida Sans"/>
              </a:defRPr>
            </a:lvl2pPr>
            <a:lvl3pPr indent="-351663" lvl="2" marL="1371600" marR="0" rtl="0" algn="l">
              <a:lnSpc>
                <a:spcPct val="150000"/>
              </a:lnSpc>
              <a:spcBef>
                <a:spcPts val="0"/>
              </a:spcBef>
              <a:spcAft>
                <a:spcPts val="0"/>
              </a:spcAft>
              <a:buClr>
                <a:srgbClr val="000000"/>
              </a:buClr>
              <a:buSzPts val="1938"/>
              <a:buFont typeface="Arial"/>
              <a:buChar char="•"/>
              <a:defRPr b="0" i="0" sz="1292" u="none" cap="none" strike="noStrike">
                <a:solidFill>
                  <a:srgbClr val="000000"/>
                </a:solidFill>
                <a:latin typeface="Lucida Sans"/>
                <a:ea typeface="Lucida Sans"/>
                <a:cs typeface="Lucida Sans"/>
                <a:sym typeface="Lucida Sans"/>
              </a:defRPr>
            </a:lvl3pPr>
            <a:lvl4pPr indent="-334136" lvl="3" marL="1828800" marR="0" rtl="0" algn="l">
              <a:lnSpc>
                <a:spcPct val="150000"/>
              </a:lnSpc>
              <a:spcBef>
                <a:spcPts val="0"/>
              </a:spcBef>
              <a:spcAft>
                <a:spcPts val="0"/>
              </a:spcAft>
              <a:buClr>
                <a:srgbClr val="000000"/>
              </a:buClr>
              <a:buSzPts val="1662"/>
              <a:buFont typeface="Noto Sans Symbols"/>
              <a:buChar char="−"/>
              <a:defRPr b="0" i="0" sz="1108" u="none" cap="none" strike="noStrike">
                <a:solidFill>
                  <a:srgbClr val="000000"/>
                </a:solidFill>
                <a:latin typeface="Lucida Sans"/>
                <a:ea typeface="Lucida Sans"/>
                <a:cs typeface="Lucida Sans"/>
                <a:sym typeface="Lucida Sans"/>
              </a:defRPr>
            </a:lvl4pPr>
            <a:lvl5pPr indent="-320897" lvl="4" marL="2286000" marR="0" rtl="0" algn="l">
              <a:lnSpc>
                <a:spcPct val="150000"/>
              </a:lnSpc>
              <a:spcBef>
                <a:spcPts val="0"/>
              </a:spcBef>
              <a:spcAft>
                <a:spcPts val="0"/>
              </a:spcAft>
              <a:buClr>
                <a:srgbClr val="000000"/>
              </a:buClr>
              <a:buSzPts val="1454"/>
              <a:buFont typeface="Arial"/>
              <a:buChar char="•"/>
              <a:defRPr b="0" i="0" sz="968" u="none" cap="none" strike="noStrike">
                <a:solidFill>
                  <a:srgbClr val="000000"/>
                </a:solidFill>
                <a:latin typeface="Lucida Sans"/>
                <a:ea typeface="Lucida Sans"/>
                <a:cs typeface="Lucida Sans"/>
                <a:sym typeface="Lucida Sans"/>
              </a:defRPr>
            </a:lvl5pPr>
            <a:lvl6pPr indent="-358901" lvl="5" marL="27432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6pPr>
            <a:lvl7pPr indent="-358901" lvl="6" marL="32004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7pPr>
            <a:lvl8pPr indent="-358902" lvl="7" marL="36576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8pPr>
            <a:lvl9pPr indent="-358902" lvl="8" marL="41148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9pPr>
          </a:lstStyle>
          <a:p/>
        </p:txBody>
      </p:sp>
      <p:sp>
        <p:nvSpPr>
          <p:cNvPr id="41" name="Google Shape;41;p6"/>
          <p:cNvSpPr txBox="1"/>
          <p:nvPr>
            <p:ph type="title"/>
          </p:nvPr>
        </p:nvSpPr>
        <p:spPr>
          <a:xfrm>
            <a:off x="2" y="553500"/>
            <a:ext cx="8532000" cy="342900"/>
          </a:xfrm>
          <a:prstGeom prst="rect">
            <a:avLst/>
          </a:prstGeom>
          <a:noFill/>
          <a:ln>
            <a:noFill/>
          </a:ln>
        </p:spPr>
        <p:txBody>
          <a:bodyPr anchorCtr="0" anchor="t" bIns="45700" lIns="91425" spcFirstLastPara="1" rIns="91425" wrap="square" tIns="50800"/>
          <a:lstStyle>
            <a:lvl1pPr lvl="0" marR="0" rtl="0" algn="l">
              <a:lnSpc>
                <a:spcPct val="100000"/>
              </a:lnSpc>
              <a:spcBef>
                <a:spcPts val="0"/>
              </a:spcBef>
              <a:spcAft>
                <a:spcPts val="0"/>
              </a:spcAft>
              <a:buSzPts val="1400"/>
              <a:buNone/>
              <a:defRPr b="1" i="0" sz="2215" u="none" cap="none" strike="noStrike">
                <a:solidFill>
                  <a:srgbClr val="FFFFFF"/>
                </a:solidFill>
                <a:latin typeface="Lucida Sans"/>
                <a:ea typeface="Lucida Sans"/>
                <a:cs typeface="Lucida Sans"/>
                <a:sym typeface="Lucida Sans"/>
              </a:defRPr>
            </a:lvl1pPr>
            <a:lvl2pPr lvl="1"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2pPr>
            <a:lvl3pPr lvl="2"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3pPr>
            <a:lvl4pPr lvl="3"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4pPr>
            <a:lvl5pPr lvl="4"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5pPr>
            <a:lvl6pPr lvl="5"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6pPr>
            <a:lvl7pPr lvl="6"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7pPr>
            <a:lvl8pPr lvl="7"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8pPr>
            <a:lvl9pPr lvl="8"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9pPr>
          </a:lstStyle>
          <a:p/>
        </p:txBody>
      </p:sp>
      <p:sp>
        <p:nvSpPr>
          <p:cNvPr id="42" name="Google Shape;42;p6"/>
          <p:cNvSpPr/>
          <p:nvPr/>
        </p:nvSpPr>
        <p:spPr>
          <a:xfrm>
            <a:off x="0" y="514350"/>
            <a:ext cx="9144000" cy="4628100"/>
          </a:xfrm>
          <a:prstGeom prst="rect">
            <a:avLst/>
          </a:prstGeom>
          <a:solidFill>
            <a:schemeClr val="dk2"/>
          </a:solidFill>
          <a:ln>
            <a:noFill/>
          </a:ln>
        </p:spPr>
        <p:txBody>
          <a:bodyPr anchorCtr="0" anchor="ctr" bIns="42200" lIns="84400" spcFirstLastPara="1" rIns="84400" wrap="square" tIns="42200">
            <a:noAutofit/>
          </a:bodyPr>
          <a:lstStyle/>
          <a:p>
            <a:pPr indent="0" lvl="0" marL="0" marR="0" rtl="0" algn="ctr">
              <a:lnSpc>
                <a:spcPct val="100000"/>
              </a:lnSpc>
              <a:spcBef>
                <a:spcPts val="0"/>
              </a:spcBef>
              <a:spcAft>
                <a:spcPts val="0"/>
              </a:spcAft>
              <a:buClr>
                <a:schemeClr val="dk1"/>
              </a:buClr>
              <a:buSzPts val="2215"/>
              <a:buFont typeface="Arial"/>
              <a:buNone/>
            </a:pPr>
            <a:r>
              <a:t/>
            </a:r>
            <a:endParaRPr b="0" i="0" sz="2215" u="none" cap="none" strike="noStrike">
              <a:solidFill>
                <a:srgbClr val="000000"/>
              </a:solidFill>
              <a:latin typeface="Lucida Sans"/>
              <a:ea typeface="Lucida Sans"/>
              <a:cs typeface="Lucida Sans"/>
              <a:sym typeface="Lucida Sans"/>
            </a:endParaRPr>
          </a:p>
        </p:txBody>
      </p:sp>
      <p:sp>
        <p:nvSpPr>
          <p:cNvPr id="43" name="Google Shape;43;p6"/>
          <p:cNvSpPr txBox="1"/>
          <p:nvPr>
            <p:ph idx="11" type="ftr"/>
          </p:nvPr>
        </p:nvSpPr>
        <p:spPr>
          <a:xfrm>
            <a:off x="5364088" y="1"/>
            <a:ext cx="3086100" cy="130800"/>
          </a:xfrm>
          <a:prstGeom prst="rect">
            <a:avLst/>
          </a:prstGeom>
          <a:noFill/>
          <a:ln>
            <a:noFill/>
          </a:ln>
        </p:spPr>
        <p:txBody>
          <a:bodyPr anchorCtr="0" anchor="t" bIns="0" lIns="91425" spcFirstLastPara="1" rIns="0" wrap="square" tIns="508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537575" y="1"/>
            <a:ext cx="546900" cy="130800"/>
          </a:xfrm>
          <a:prstGeom prst="rect">
            <a:avLst/>
          </a:prstGeom>
          <a:noFill/>
          <a:ln>
            <a:noFill/>
          </a:ln>
        </p:spPr>
        <p:txBody>
          <a:bodyPr anchorCtr="0" anchor="t" bIns="0" lIns="91425" spcFirstLastPara="1" rIns="91425" wrap="square" tIns="508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pic>
        <p:nvPicPr>
          <p:cNvPr id="45" name="Google Shape;45;p6"/>
          <p:cNvPicPr preferRelativeResize="0"/>
          <p:nvPr/>
        </p:nvPicPr>
        <p:blipFill rotWithShape="1">
          <a:blip r:embed="rId2">
            <a:alphaModFix/>
          </a:blip>
          <a:srcRect b="0" l="0" r="0" t="0"/>
          <a:stretch/>
        </p:blipFill>
        <p:spPr>
          <a:xfrm>
            <a:off x="7956376" y="195486"/>
            <a:ext cx="715389" cy="479173"/>
          </a:xfrm>
          <a:prstGeom prst="rect">
            <a:avLst/>
          </a:prstGeom>
          <a:noFill/>
          <a:ln>
            <a:noFill/>
          </a:ln>
        </p:spPr>
      </p:pic>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Benutzerdefiniertes Layout">
  <p:cSld name="6_Benutzerdefiniertes Layout">
    <p:spTree>
      <p:nvGrpSpPr>
        <p:cNvPr id="46" name="Shape 46"/>
        <p:cNvGrpSpPr/>
        <p:nvPr/>
      </p:nvGrpSpPr>
      <p:grpSpPr>
        <a:xfrm>
          <a:off x="0" y="0"/>
          <a:ext cx="0" cy="0"/>
          <a:chOff x="0" y="0"/>
          <a:chExt cx="0" cy="0"/>
        </a:xfrm>
      </p:grpSpPr>
      <p:sp>
        <p:nvSpPr>
          <p:cNvPr id="47" name="Google Shape;47;p7"/>
          <p:cNvSpPr/>
          <p:nvPr/>
        </p:nvSpPr>
        <p:spPr>
          <a:xfrm>
            <a:off x="0" y="514350"/>
            <a:ext cx="9144000" cy="4628100"/>
          </a:xfrm>
          <a:prstGeom prst="rect">
            <a:avLst/>
          </a:prstGeom>
          <a:solidFill>
            <a:schemeClr val="dk2"/>
          </a:solidFill>
          <a:ln>
            <a:noFill/>
          </a:ln>
        </p:spPr>
        <p:txBody>
          <a:bodyPr anchorCtr="0" anchor="ctr" bIns="42200" lIns="84400" spcFirstLastPara="1" rIns="84400" wrap="square" tIns="42200">
            <a:noAutofit/>
          </a:bodyPr>
          <a:lstStyle/>
          <a:p>
            <a:pPr indent="0" lvl="0" marL="0" marR="0" rtl="0" algn="ctr">
              <a:lnSpc>
                <a:spcPct val="100000"/>
              </a:lnSpc>
              <a:spcBef>
                <a:spcPts val="0"/>
              </a:spcBef>
              <a:spcAft>
                <a:spcPts val="0"/>
              </a:spcAft>
              <a:buClr>
                <a:schemeClr val="dk1"/>
              </a:buClr>
              <a:buSzPts val="2215"/>
              <a:buFont typeface="Arial"/>
              <a:buNone/>
            </a:pPr>
            <a:r>
              <a:t/>
            </a:r>
            <a:endParaRPr b="0" i="0" sz="2215" u="none" cap="none" strike="noStrike">
              <a:solidFill>
                <a:srgbClr val="000000"/>
              </a:solidFill>
              <a:latin typeface="Lucida Sans"/>
              <a:ea typeface="Lucida Sans"/>
              <a:cs typeface="Lucida Sans"/>
              <a:sym typeface="Lucida Sans"/>
            </a:endParaRPr>
          </a:p>
        </p:txBody>
      </p:sp>
      <p:sp>
        <p:nvSpPr>
          <p:cNvPr id="48" name="Google Shape;48;p7"/>
          <p:cNvSpPr txBox="1"/>
          <p:nvPr>
            <p:ph idx="1" type="body"/>
          </p:nvPr>
        </p:nvSpPr>
        <p:spPr>
          <a:xfrm>
            <a:off x="2" y="972000"/>
            <a:ext cx="8532000" cy="3780000"/>
          </a:xfrm>
          <a:prstGeom prst="rect">
            <a:avLst/>
          </a:prstGeom>
          <a:noFill/>
          <a:ln>
            <a:noFill/>
          </a:ln>
        </p:spPr>
        <p:txBody>
          <a:bodyPr anchorCtr="0" anchor="t" bIns="45700" lIns="254000" spcFirstLastPara="1" rIns="91425" wrap="square" tIns="45700"/>
          <a:lstStyle>
            <a:lvl1pPr indent="-386905" lvl="0" marL="457200" marR="0" rtl="0" algn="l">
              <a:lnSpc>
                <a:spcPct val="100000"/>
              </a:lnSpc>
              <a:spcBef>
                <a:spcPts val="0"/>
              </a:spcBef>
              <a:spcAft>
                <a:spcPts val="0"/>
              </a:spcAft>
              <a:buClr>
                <a:schemeClr val="dk1"/>
              </a:buClr>
              <a:buSzPts val="2493"/>
              <a:buFont typeface="Arial"/>
              <a:buChar char="•"/>
              <a:defRPr b="0" i="0" sz="1662" u="none" cap="none" strike="noStrike">
                <a:solidFill>
                  <a:schemeClr val="dk1"/>
                </a:solidFill>
                <a:latin typeface="Lucida Sans"/>
                <a:ea typeface="Lucida Sans"/>
                <a:cs typeface="Lucida Sans"/>
                <a:sym typeface="Lucida Sans"/>
              </a:defRPr>
            </a:lvl1pPr>
            <a:lvl2pPr indent="-369284" lvl="1" marL="914400" marR="0" rtl="0" algn="l">
              <a:lnSpc>
                <a:spcPct val="100000"/>
              </a:lnSpc>
              <a:spcBef>
                <a:spcPts val="0"/>
              </a:spcBef>
              <a:spcAft>
                <a:spcPts val="0"/>
              </a:spcAft>
              <a:buClr>
                <a:schemeClr val="dk1"/>
              </a:buClr>
              <a:buSzPts val="2216"/>
              <a:buFont typeface="Noto Sans Symbols"/>
              <a:buChar char="−"/>
              <a:defRPr b="0" i="0" sz="1477" u="none" cap="none" strike="noStrike">
                <a:solidFill>
                  <a:schemeClr val="dk1"/>
                </a:solidFill>
                <a:latin typeface="Lucida Sans"/>
                <a:ea typeface="Lucida Sans"/>
                <a:cs typeface="Lucida Sans"/>
                <a:sym typeface="Lucida Sans"/>
              </a:defRPr>
            </a:lvl2pPr>
            <a:lvl3pPr indent="-351663" lvl="2" marL="1371600" marR="0" rtl="0" algn="l">
              <a:lnSpc>
                <a:spcPct val="100000"/>
              </a:lnSpc>
              <a:spcBef>
                <a:spcPts val="0"/>
              </a:spcBef>
              <a:spcAft>
                <a:spcPts val="0"/>
              </a:spcAft>
              <a:buClr>
                <a:schemeClr val="dk1"/>
              </a:buClr>
              <a:buSzPts val="1938"/>
              <a:buFont typeface="Arial"/>
              <a:buChar char="•"/>
              <a:defRPr b="0" i="0" sz="1292" u="none" cap="none" strike="noStrike">
                <a:solidFill>
                  <a:schemeClr val="dk1"/>
                </a:solidFill>
                <a:latin typeface="Lucida Sans"/>
                <a:ea typeface="Lucida Sans"/>
                <a:cs typeface="Lucida Sans"/>
                <a:sym typeface="Lucida Sans"/>
              </a:defRPr>
            </a:lvl3pPr>
            <a:lvl4pPr indent="-334136" lvl="3" marL="1828800" marR="0" rtl="0" algn="l">
              <a:lnSpc>
                <a:spcPct val="100000"/>
              </a:lnSpc>
              <a:spcBef>
                <a:spcPts val="0"/>
              </a:spcBef>
              <a:spcAft>
                <a:spcPts val="0"/>
              </a:spcAft>
              <a:buClr>
                <a:schemeClr val="dk1"/>
              </a:buClr>
              <a:buSzPts val="1662"/>
              <a:buFont typeface="Noto Sans Symbols"/>
              <a:buChar char="−"/>
              <a:defRPr b="0" i="0" sz="1108" u="none" cap="none" strike="noStrike">
                <a:solidFill>
                  <a:schemeClr val="dk1"/>
                </a:solidFill>
                <a:latin typeface="Lucida Sans"/>
                <a:ea typeface="Lucida Sans"/>
                <a:cs typeface="Lucida Sans"/>
                <a:sym typeface="Lucida Sans"/>
              </a:defRPr>
            </a:lvl4pPr>
            <a:lvl5pPr indent="-320897" lvl="4" marL="2286000" marR="0" rtl="0" algn="l">
              <a:lnSpc>
                <a:spcPct val="100000"/>
              </a:lnSpc>
              <a:spcBef>
                <a:spcPts val="0"/>
              </a:spcBef>
              <a:spcAft>
                <a:spcPts val="0"/>
              </a:spcAft>
              <a:buClr>
                <a:schemeClr val="dk1"/>
              </a:buClr>
              <a:buSzPts val="1454"/>
              <a:buFont typeface="Arial"/>
              <a:buChar char="•"/>
              <a:defRPr b="0" i="0" sz="968" u="none" cap="none" strike="noStrike">
                <a:solidFill>
                  <a:schemeClr val="dk1"/>
                </a:solidFill>
                <a:latin typeface="Lucida Sans"/>
                <a:ea typeface="Lucida Sans"/>
                <a:cs typeface="Lucida Sans"/>
                <a:sym typeface="Lucida Sans"/>
              </a:defRPr>
            </a:lvl5pPr>
            <a:lvl6pPr indent="-358901" lvl="5" marL="27432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6pPr>
            <a:lvl7pPr indent="-358901" lvl="6" marL="32004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7pPr>
            <a:lvl8pPr indent="-358902" lvl="7" marL="36576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8pPr>
            <a:lvl9pPr indent="-358902" lvl="8" marL="41148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9pPr>
          </a:lstStyle>
          <a:p/>
        </p:txBody>
      </p:sp>
      <p:sp>
        <p:nvSpPr>
          <p:cNvPr id="49" name="Google Shape;49;p7"/>
          <p:cNvSpPr txBox="1"/>
          <p:nvPr>
            <p:ph type="title"/>
          </p:nvPr>
        </p:nvSpPr>
        <p:spPr>
          <a:xfrm>
            <a:off x="2" y="553500"/>
            <a:ext cx="8532000" cy="342900"/>
          </a:xfrm>
          <a:prstGeom prst="rect">
            <a:avLst/>
          </a:prstGeom>
          <a:noFill/>
          <a:ln>
            <a:noFill/>
          </a:ln>
        </p:spPr>
        <p:txBody>
          <a:bodyPr anchorCtr="0" anchor="t" bIns="45700" lIns="91425" spcFirstLastPara="1" rIns="91425" wrap="square" tIns="50800"/>
          <a:lstStyle>
            <a:lvl1pPr lvl="0" marR="0" rtl="0" algn="l">
              <a:lnSpc>
                <a:spcPct val="100000"/>
              </a:lnSpc>
              <a:spcBef>
                <a:spcPts val="0"/>
              </a:spcBef>
              <a:spcAft>
                <a:spcPts val="0"/>
              </a:spcAft>
              <a:buSzPts val="1400"/>
              <a:buNone/>
              <a:defRPr b="1" i="0" sz="2215" u="none" cap="none" strike="noStrike">
                <a:solidFill>
                  <a:srgbClr val="FFFFFF"/>
                </a:solidFill>
                <a:latin typeface="Lucida Sans"/>
                <a:ea typeface="Lucida Sans"/>
                <a:cs typeface="Lucida Sans"/>
                <a:sym typeface="Lucida Sans"/>
              </a:defRPr>
            </a:lvl1pPr>
            <a:lvl2pPr lvl="1"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2pPr>
            <a:lvl3pPr lvl="2"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3pPr>
            <a:lvl4pPr lvl="3"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4pPr>
            <a:lvl5pPr lvl="4"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5pPr>
            <a:lvl6pPr lvl="5"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6pPr>
            <a:lvl7pPr lvl="6"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7pPr>
            <a:lvl8pPr lvl="7"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8pPr>
            <a:lvl9pPr lvl="8"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9pPr>
          </a:lstStyle>
          <a:p/>
        </p:txBody>
      </p:sp>
      <p:sp>
        <p:nvSpPr>
          <p:cNvPr id="50" name="Google Shape;50;p7"/>
          <p:cNvSpPr/>
          <p:nvPr/>
        </p:nvSpPr>
        <p:spPr>
          <a:xfrm>
            <a:off x="0" y="514350"/>
            <a:ext cx="9144000" cy="4628100"/>
          </a:xfrm>
          <a:prstGeom prst="rect">
            <a:avLst/>
          </a:prstGeom>
          <a:solidFill>
            <a:schemeClr val="dk2"/>
          </a:solidFill>
          <a:ln>
            <a:noFill/>
          </a:ln>
        </p:spPr>
        <p:txBody>
          <a:bodyPr anchorCtr="0" anchor="ctr" bIns="42200" lIns="84400" spcFirstLastPara="1" rIns="84400" wrap="square" tIns="42200">
            <a:noAutofit/>
          </a:bodyPr>
          <a:lstStyle/>
          <a:p>
            <a:pPr indent="0" lvl="0" marL="0" marR="0" rtl="0" algn="ctr">
              <a:lnSpc>
                <a:spcPct val="100000"/>
              </a:lnSpc>
              <a:spcBef>
                <a:spcPts val="0"/>
              </a:spcBef>
              <a:spcAft>
                <a:spcPts val="0"/>
              </a:spcAft>
              <a:buClr>
                <a:schemeClr val="dk1"/>
              </a:buClr>
              <a:buSzPts val="2215"/>
              <a:buFont typeface="Arial"/>
              <a:buNone/>
            </a:pPr>
            <a:r>
              <a:t/>
            </a:r>
            <a:endParaRPr b="0" i="0" sz="2215" u="none" cap="none" strike="noStrike">
              <a:solidFill>
                <a:srgbClr val="000000"/>
              </a:solidFill>
              <a:latin typeface="Lucida Sans"/>
              <a:ea typeface="Lucida Sans"/>
              <a:cs typeface="Lucida Sans"/>
              <a:sym typeface="Lucida Sans"/>
            </a:endParaRPr>
          </a:p>
        </p:txBody>
      </p:sp>
      <p:sp>
        <p:nvSpPr>
          <p:cNvPr id="51" name="Google Shape;51;p7"/>
          <p:cNvSpPr txBox="1"/>
          <p:nvPr>
            <p:ph idx="11" type="ftr"/>
          </p:nvPr>
        </p:nvSpPr>
        <p:spPr>
          <a:xfrm>
            <a:off x="5364088" y="1"/>
            <a:ext cx="3086100" cy="130800"/>
          </a:xfrm>
          <a:prstGeom prst="rect">
            <a:avLst/>
          </a:prstGeom>
          <a:noFill/>
          <a:ln>
            <a:noFill/>
          </a:ln>
        </p:spPr>
        <p:txBody>
          <a:bodyPr anchorCtr="0" anchor="t" bIns="0" lIns="91425" spcFirstLastPara="1" rIns="0" wrap="square" tIns="508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537575" y="1"/>
            <a:ext cx="546900" cy="130800"/>
          </a:xfrm>
          <a:prstGeom prst="rect">
            <a:avLst/>
          </a:prstGeom>
          <a:noFill/>
          <a:ln>
            <a:noFill/>
          </a:ln>
        </p:spPr>
        <p:txBody>
          <a:bodyPr anchorCtr="0" anchor="t" bIns="0" lIns="91425" spcFirstLastPara="1" rIns="91425" wrap="square" tIns="508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Benutzerdefiniertes Layout">
  <p:cSld name="8_Benutzerdefiniertes Layout">
    <p:spTree>
      <p:nvGrpSpPr>
        <p:cNvPr id="53" name="Shape 53"/>
        <p:cNvGrpSpPr/>
        <p:nvPr/>
      </p:nvGrpSpPr>
      <p:grpSpPr>
        <a:xfrm>
          <a:off x="0" y="0"/>
          <a:ext cx="0" cy="0"/>
          <a:chOff x="0" y="0"/>
          <a:chExt cx="0" cy="0"/>
        </a:xfrm>
      </p:grpSpPr>
      <p:sp>
        <p:nvSpPr>
          <p:cNvPr id="54" name="Google Shape;54;p8"/>
          <p:cNvSpPr txBox="1"/>
          <p:nvPr>
            <p:ph type="title"/>
          </p:nvPr>
        </p:nvSpPr>
        <p:spPr>
          <a:xfrm>
            <a:off x="3" y="553500"/>
            <a:ext cx="8532000" cy="342900"/>
          </a:xfrm>
          <a:prstGeom prst="rect">
            <a:avLst/>
          </a:prstGeom>
          <a:noFill/>
          <a:ln>
            <a:noFill/>
          </a:ln>
        </p:spPr>
        <p:txBody>
          <a:bodyPr anchorCtr="0" anchor="t" bIns="45700" lIns="91425" spcFirstLastPara="1" rIns="91425" wrap="square" tIns="50800"/>
          <a:lstStyle>
            <a:lvl1pPr lvl="0" marR="0" rtl="0" algn="l">
              <a:lnSpc>
                <a:spcPct val="100000"/>
              </a:lnSpc>
              <a:spcBef>
                <a:spcPts val="0"/>
              </a:spcBef>
              <a:spcAft>
                <a:spcPts val="0"/>
              </a:spcAft>
              <a:buSzPts val="1400"/>
              <a:buNone/>
              <a:defRPr b="1" i="0" sz="2215" u="none" cap="none" strike="noStrike">
                <a:solidFill>
                  <a:srgbClr val="000000"/>
                </a:solidFill>
                <a:latin typeface="Lucida Sans"/>
                <a:ea typeface="Lucida Sans"/>
                <a:cs typeface="Lucida Sans"/>
                <a:sym typeface="Lucida Sans"/>
              </a:defRPr>
            </a:lvl1pPr>
            <a:lvl2pPr lvl="1"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2pPr>
            <a:lvl3pPr lvl="2"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3pPr>
            <a:lvl4pPr lvl="3"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4pPr>
            <a:lvl5pPr lvl="4"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5pPr>
            <a:lvl6pPr lvl="5"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6pPr>
            <a:lvl7pPr lvl="6"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7pPr>
            <a:lvl8pPr lvl="7"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8pPr>
            <a:lvl9pPr lvl="8"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9pPr>
          </a:lstStyle>
          <a:p/>
        </p:txBody>
      </p:sp>
      <p:sp>
        <p:nvSpPr>
          <p:cNvPr id="55" name="Google Shape;55;p8"/>
          <p:cNvSpPr/>
          <p:nvPr>
            <p:ph idx="2" type="tbl"/>
          </p:nvPr>
        </p:nvSpPr>
        <p:spPr>
          <a:xfrm>
            <a:off x="604840" y="972000"/>
            <a:ext cx="7932600" cy="34860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accent3"/>
              </a:buClr>
              <a:buSzPts val="1108"/>
              <a:buFont typeface="Lucida Sans"/>
              <a:buNone/>
              <a:defRPr b="0" i="0" sz="1108" u="none" cap="none" strike="noStrike">
                <a:solidFill>
                  <a:schemeClr val="accent3"/>
                </a:solidFill>
                <a:latin typeface="Lucida Sans"/>
                <a:ea typeface="Lucida Sans"/>
                <a:cs typeface="Lucida Sans"/>
                <a:sym typeface="Lucida Sans"/>
              </a:defRPr>
            </a:lvl1pPr>
            <a:lvl2pPr lvl="1" marR="0" rtl="0" algn="l">
              <a:spcBef>
                <a:spcPts val="0"/>
              </a:spcBef>
              <a:spcAft>
                <a:spcPts val="0"/>
              </a:spcAft>
              <a:buSzPts val="1400"/>
              <a:buNone/>
              <a:defRPr b="0" i="0" sz="1662"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662"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662"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662"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662"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662"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662"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662" u="none" cap="none" strike="noStrike">
                <a:solidFill>
                  <a:schemeClr val="dk1"/>
                </a:solidFill>
                <a:latin typeface="Lucida Sans"/>
                <a:ea typeface="Lucida Sans"/>
                <a:cs typeface="Lucida Sans"/>
                <a:sym typeface="Lucida Sans"/>
              </a:defRPr>
            </a:lvl9pPr>
          </a:lstStyle>
          <a:p/>
        </p:txBody>
      </p:sp>
      <p:pic>
        <p:nvPicPr>
          <p:cNvPr id="56" name="Google Shape;56;p8"/>
          <p:cNvPicPr preferRelativeResize="0"/>
          <p:nvPr/>
        </p:nvPicPr>
        <p:blipFill rotWithShape="1">
          <a:blip r:embed="rId2">
            <a:alphaModFix/>
          </a:blip>
          <a:srcRect b="0" l="0" r="0" t="0"/>
          <a:stretch/>
        </p:blipFill>
        <p:spPr>
          <a:xfrm>
            <a:off x="7956376" y="195486"/>
            <a:ext cx="715389" cy="479173"/>
          </a:xfrm>
          <a:prstGeom prst="rect">
            <a:avLst/>
          </a:prstGeom>
          <a:noFill/>
          <a:ln>
            <a:noFill/>
          </a:ln>
        </p:spPr>
      </p:pic>
      <p:sp>
        <p:nvSpPr>
          <p:cNvPr id="57" name="Google Shape;57;p8"/>
          <p:cNvSpPr txBox="1"/>
          <p:nvPr>
            <p:ph idx="11" type="ftr"/>
          </p:nvPr>
        </p:nvSpPr>
        <p:spPr>
          <a:xfrm>
            <a:off x="5364088" y="1"/>
            <a:ext cx="3086100" cy="130800"/>
          </a:xfrm>
          <a:prstGeom prst="rect">
            <a:avLst/>
          </a:prstGeom>
          <a:noFill/>
          <a:ln>
            <a:noFill/>
          </a:ln>
        </p:spPr>
        <p:txBody>
          <a:bodyPr anchorCtr="0" anchor="t" bIns="0" lIns="91425" spcFirstLastPara="1" rIns="0" wrap="square" tIns="508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8537575" y="1"/>
            <a:ext cx="546900" cy="130800"/>
          </a:xfrm>
          <a:prstGeom prst="rect">
            <a:avLst/>
          </a:prstGeom>
          <a:noFill/>
          <a:ln>
            <a:noFill/>
          </a:ln>
        </p:spPr>
        <p:txBody>
          <a:bodyPr anchorCtr="0" anchor="t" bIns="0" lIns="91425" spcFirstLastPara="1" rIns="91425" wrap="square" tIns="508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enutzerdefiniertes Layout">
  <p:cSld name="1_Benutzerdefiniertes Layout">
    <p:spTree>
      <p:nvGrpSpPr>
        <p:cNvPr id="59" name="Shape 59"/>
        <p:cNvGrpSpPr/>
        <p:nvPr/>
      </p:nvGrpSpPr>
      <p:grpSpPr>
        <a:xfrm>
          <a:off x="0" y="0"/>
          <a:ext cx="0" cy="0"/>
          <a:chOff x="0" y="0"/>
          <a:chExt cx="0" cy="0"/>
        </a:xfrm>
      </p:grpSpPr>
      <p:sp>
        <p:nvSpPr>
          <p:cNvPr id="60" name="Google Shape;60;p9"/>
          <p:cNvSpPr txBox="1"/>
          <p:nvPr>
            <p:ph idx="1" type="body"/>
          </p:nvPr>
        </p:nvSpPr>
        <p:spPr>
          <a:xfrm>
            <a:off x="2" y="2079000"/>
            <a:ext cx="8532000" cy="2430000"/>
          </a:xfrm>
          <a:prstGeom prst="rect">
            <a:avLst/>
          </a:prstGeom>
          <a:noFill/>
          <a:ln>
            <a:noFill/>
          </a:ln>
        </p:spPr>
        <p:txBody>
          <a:bodyPr anchorCtr="0" anchor="t" bIns="45700" lIns="254000" spcFirstLastPara="1" rIns="91425" wrap="square" tIns="45700"/>
          <a:lstStyle>
            <a:lvl1pPr indent="-386905" lvl="0" marL="457200" marR="0" rtl="0" algn="l">
              <a:lnSpc>
                <a:spcPct val="100000"/>
              </a:lnSpc>
              <a:spcBef>
                <a:spcPts val="0"/>
              </a:spcBef>
              <a:spcAft>
                <a:spcPts val="0"/>
              </a:spcAft>
              <a:buClr>
                <a:schemeClr val="dk1"/>
              </a:buClr>
              <a:buSzPts val="2493"/>
              <a:buFont typeface="Arial"/>
              <a:buChar char="•"/>
              <a:defRPr b="0" i="0" sz="1662" u="none" cap="none" strike="noStrike">
                <a:solidFill>
                  <a:schemeClr val="dk1"/>
                </a:solidFill>
                <a:latin typeface="Lucida Sans"/>
                <a:ea typeface="Lucida Sans"/>
                <a:cs typeface="Lucida Sans"/>
                <a:sym typeface="Lucida Sans"/>
              </a:defRPr>
            </a:lvl1pPr>
            <a:lvl2pPr indent="-369284" lvl="1" marL="914400" marR="0" rtl="0" algn="l">
              <a:lnSpc>
                <a:spcPct val="100000"/>
              </a:lnSpc>
              <a:spcBef>
                <a:spcPts val="0"/>
              </a:spcBef>
              <a:spcAft>
                <a:spcPts val="0"/>
              </a:spcAft>
              <a:buClr>
                <a:schemeClr val="dk1"/>
              </a:buClr>
              <a:buSzPts val="2216"/>
              <a:buFont typeface="Noto Sans Symbols"/>
              <a:buChar char="−"/>
              <a:defRPr b="0" i="0" sz="1477" u="none" cap="none" strike="noStrike">
                <a:solidFill>
                  <a:schemeClr val="dk1"/>
                </a:solidFill>
                <a:latin typeface="Lucida Sans"/>
                <a:ea typeface="Lucida Sans"/>
                <a:cs typeface="Lucida Sans"/>
                <a:sym typeface="Lucida Sans"/>
              </a:defRPr>
            </a:lvl2pPr>
            <a:lvl3pPr indent="-386905" lvl="2" marL="1371600" marR="0" rtl="0" algn="l">
              <a:lnSpc>
                <a:spcPct val="150000"/>
              </a:lnSpc>
              <a:spcBef>
                <a:spcPts val="0"/>
              </a:spcBef>
              <a:spcAft>
                <a:spcPts val="0"/>
              </a:spcAft>
              <a:buClr>
                <a:schemeClr val="accent3"/>
              </a:buClr>
              <a:buSzPts val="2493"/>
              <a:buFont typeface="Arial"/>
              <a:buChar char="•"/>
              <a:defRPr b="0" i="0" sz="1662" u="none" cap="none" strike="noStrike">
                <a:solidFill>
                  <a:schemeClr val="accent3"/>
                </a:solidFill>
                <a:latin typeface="Lucida Sans"/>
                <a:ea typeface="Lucida Sans"/>
                <a:cs typeface="Lucida Sans"/>
                <a:sym typeface="Lucida Sans"/>
              </a:defRPr>
            </a:lvl3pPr>
            <a:lvl4pPr indent="-386905" lvl="3" marL="1828800" marR="0" rtl="0" algn="l">
              <a:lnSpc>
                <a:spcPct val="150000"/>
              </a:lnSpc>
              <a:spcBef>
                <a:spcPts val="0"/>
              </a:spcBef>
              <a:spcAft>
                <a:spcPts val="0"/>
              </a:spcAft>
              <a:buClr>
                <a:schemeClr val="accent3"/>
              </a:buClr>
              <a:buSzPts val="2493"/>
              <a:buFont typeface="Arial"/>
              <a:buChar char="•"/>
              <a:defRPr b="0" i="0" sz="1662" u="none" cap="none" strike="noStrike">
                <a:solidFill>
                  <a:schemeClr val="accent3"/>
                </a:solidFill>
                <a:latin typeface="Lucida Sans"/>
                <a:ea typeface="Lucida Sans"/>
                <a:cs typeface="Lucida Sans"/>
                <a:sym typeface="Lucida Sans"/>
              </a:defRPr>
            </a:lvl4pPr>
            <a:lvl5pPr indent="-386905" lvl="4" marL="2286000" marR="0" rtl="0" algn="l">
              <a:lnSpc>
                <a:spcPct val="150000"/>
              </a:lnSpc>
              <a:spcBef>
                <a:spcPts val="0"/>
              </a:spcBef>
              <a:spcAft>
                <a:spcPts val="0"/>
              </a:spcAft>
              <a:buClr>
                <a:schemeClr val="accent3"/>
              </a:buClr>
              <a:buSzPts val="2493"/>
              <a:buFont typeface="Arial"/>
              <a:buChar char="•"/>
              <a:defRPr b="0" i="0" sz="1662" u="none" cap="none" strike="noStrike">
                <a:solidFill>
                  <a:schemeClr val="accent3"/>
                </a:solidFill>
                <a:latin typeface="Lucida Sans"/>
                <a:ea typeface="Lucida Sans"/>
                <a:cs typeface="Lucida Sans"/>
                <a:sym typeface="Lucida Sans"/>
              </a:defRPr>
            </a:lvl5pPr>
            <a:lvl6pPr indent="-358901" lvl="5" marL="27432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6pPr>
            <a:lvl7pPr indent="-358901" lvl="6" marL="32004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7pPr>
            <a:lvl8pPr indent="-358902" lvl="7" marL="36576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8pPr>
            <a:lvl9pPr indent="-358902" lvl="8" marL="41148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9pPr>
          </a:lstStyle>
          <a:p/>
        </p:txBody>
      </p:sp>
      <p:sp>
        <p:nvSpPr>
          <p:cNvPr id="61" name="Google Shape;61;p9"/>
          <p:cNvSpPr txBox="1"/>
          <p:nvPr>
            <p:ph type="title"/>
          </p:nvPr>
        </p:nvSpPr>
        <p:spPr>
          <a:xfrm>
            <a:off x="3" y="553500"/>
            <a:ext cx="8532000" cy="342900"/>
          </a:xfrm>
          <a:prstGeom prst="rect">
            <a:avLst/>
          </a:prstGeom>
          <a:noFill/>
          <a:ln>
            <a:noFill/>
          </a:ln>
        </p:spPr>
        <p:txBody>
          <a:bodyPr anchorCtr="0" anchor="t" bIns="45700" lIns="91425" spcFirstLastPara="1" rIns="91425" wrap="square" tIns="50800"/>
          <a:lstStyle>
            <a:lvl1pPr lvl="0" marR="0" rtl="0" algn="l">
              <a:lnSpc>
                <a:spcPct val="100000"/>
              </a:lnSpc>
              <a:spcBef>
                <a:spcPts val="0"/>
              </a:spcBef>
              <a:spcAft>
                <a:spcPts val="0"/>
              </a:spcAft>
              <a:buSzPts val="1400"/>
              <a:buNone/>
              <a:defRPr b="1" i="0" sz="2215" u="none" cap="none" strike="noStrike">
                <a:solidFill>
                  <a:srgbClr val="000000"/>
                </a:solidFill>
                <a:latin typeface="Lucida Sans"/>
                <a:ea typeface="Lucida Sans"/>
                <a:cs typeface="Lucida Sans"/>
                <a:sym typeface="Lucida Sans"/>
              </a:defRPr>
            </a:lvl1pPr>
            <a:lvl2pPr lvl="1"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2pPr>
            <a:lvl3pPr lvl="2"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3pPr>
            <a:lvl4pPr lvl="3"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4pPr>
            <a:lvl5pPr lvl="4"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5pPr>
            <a:lvl6pPr lvl="5"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6pPr>
            <a:lvl7pPr lvl="6"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7pPr>
            <a:lvl8pPr lvl="7"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8pPr>
            <a:lvl9pPr lvl="8"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9pPr>
          </a:lstStyle>
          <a:p/>
        </p:txBody>
      </p:sp>
      <p:sp>
        <p:nvSpPr>
          <p:cNvPr id="62" name="Google Shape;62;p9"/>
          <p:cNvSpPr/>
          <p:nvPr>
            <p:ph idx="2" type="pic"/>
          </p:nvPr>
        </p:nvSpPr>
        <p:spPr>
          <a:xfrm>
            <a:off x="2" y="972000"/>
            <a:ext cx="9144000" cy="1028700"/>
          </a:xfrm>
          <a:prstGeom prst="rect">
            <a:avLst/>
          </a:prstGeom>
          <a:solidFill>
            <a:schemeClr val="lt2">
              <a:alpha val="49803"/>
            </a:schemeClr>
          </a:solidFill>
          <a:ln>
            <a:noFill/>
          </a:ln>
        </p:spPr>
        <p:txBody>
          <a:bodyPr anchorCtr="0" anchor="t" bIns="45700" lIns="91425" spcFirstLastPara="1" rIns="91425" wrap="square" tIns="45700"/>
          <a:lstStyle>
            <a:lvl1pPr lvl="0" marR="0" rtl="0" algn="l">
              <a:spcBef>
                <a:spcPts val="0"/>
              </a:spcBef>
              <a:spcAft>
                <a:spcPts val="0"/>
              </a:spcAft>
              <a:buClr>
                <a:schemeClr val="lt2"/>
              </a:buClr>
              <a:buSzPts val="2052"/>
              <a:buFont typeface="Merriweather Sans"/>
              <a:buChar char="•"/>
              <a:defRPr b="0" i="0" sz="1200" u="none" cap="none" strike="noStrike">
                <a:solidFill>
                  <a:schemeClr val="lt2"/>
                </a:solidFill>
                <a:latin typeface="Lucida Sans"/>
                <a:ea typeface="Lucida Sans"/>
                <a:cs typeface="Lucida Sans"/>
                <a:sym typeface="Lucida Sans"/>
              </a:defRPr>
            </a:lvl1pPr>
            <a:lvl2pPr lvl="1"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9pPr>
          </a:lstStyle>
          <a:p/>
        </p:txBody>
      </p:sp>
      <p:sp>
        <p:nvSpPr>
          <p:cNvPr id="63" name="Google Shape;63;p9"/>
          <p:cNvSpPr txBox="1"/>
          <p:nvPr>
            <p:ph idx="11" type="ftr"/>
          </p:nvPr>
        </p:nvSpPr>
        <p:spPr>
          <a:xfrm>
            <a:off x="5364088" y="1"/>
            <a:ext cx="3086100" cy="130800"/>
          </a:xfrm>
          <a:prstGeom prst="rect">
            <a:avLst/>
          </a:prstGeom>
          <a:noFill/>
          <a:ln>
            <a:noFill/>
          </a:ln>
        </p:spPr>
        <p:txBody>
          <a:bodyPr anchorCtr="0" anchor="t" bIns="0" lIns="91425" spcFirstLastPara="1" rIns="0" wrap="square" tIns="508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537575" y="1"/>
            <a:ext cx="546900" cy="130800"/>
          </a:xfrm>
          <a:prstGeom prst="rect">
            <a:avLst/>
          </a:prstGeom>
          <a:noFill/>
          <a:ln>
            <a:noFill/>
          </a:ln>
        </p:spPr>
        <p:txBody>
          <a:bodyPr anchorCtr="0" anchor="t" bIns="0" lIns="91425" spcFirstLastPara="1" rIns="91425" wrap="square" tIns="508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Benutzerdefiniertes Layout">
  <p:cSld name="2_Benutzerdefiniertes Layout">
    <p:spTree>
      <p:nvGrpSpPr>
        <p:cNvPr id="65" name="Shape 65"/>
        <p:cNvGrpSpPr/>
        <p:nvPr/>
      </p:nvGrpSpPr>
      <p:grpSpPr>
        <a:xfrm>
          <a:off x="0" y="0"/>
          <a:ext cx="0" cy="0"/>
          <a:chOff x="0" y="0"/>
          <a:chExt cx="0" cy="0"/>
        </a:xfrm>
      </p:grpSpPr>
      <p:sp>
        <p:nvSpPr>
          <p:cNvPr id="66" name="Google Shape;66;p10"/>
          <p:cNvSpPr txBox="1"/>
          <p:nvPr>
            <p:ph idx="1" type="body"/>
          </p:nvPr>
        </p:nvSpPr>
        <p:spPr>
          <a:xfrm>
            <a:off x="2" y="3429000"/>
            <a:ext cx="8532000" cy="1026000"/>
          </a:xfrm>
          <a:prstGeom prst="rect">
            <a:avLst/>
          </a:prstGeom>
          <a:noFill/>
          <a:ln>
            <a:noFill/>
          </a:ln>
        </p:spPr>
        <p:txBody>
          <a:bodyPr anchorCtr="0" anchor="t" bIns="45700" lIns="254000" spcFirstLastPara="1" rIns="91425" wrap="square" tIns="45700"/>
          <a:lstStyle>
            <a:lvl1pPr indent="-386905" lvl="0" marL="457200" marR="0" rtl="0" algn="l">
              <a:lnSpc>
                <a:spcPct val="100000"/>
              </a:lnSpc>
              <a:spcBef>
                <a:spcPts val="0"/>
              </a:spcBef>
              <a:spcAft>
                <a:spcPts val="0"/>
              </a:spcAft>
              <a:buClr>
                <a:srgbClr val="000000"/>
              </a:buClr>
              <a:buSzPts val="2493"/>
              <a:buFont typeface="Arial"/>
              <a:buChar char="•"/>
              <a:defRPr b="0" i="0" sz="1662" u="none" cap="none" strike="noStrike">
                <a:solidFill>
                  <a:srgbClr val="000000"/>
                </a:solidFill>
                <a:latin typeface="Lucida Sans"/>
                <a:ea typeface="Lucida Sans"/>
                <a:cs typeface="Lucida Sans"/>
                <a:sym typeface="Lucida Sans"/>
              </a:defRPr>
            </a:lvl1pPr>
            <a:lvl2pPr indent="-369284" lvl="1" marL="914400" marR="0" rtl="0" algn="l">
              <a:lnSpc>
                <a:spcPct val="100000"/>
              </a:lnSpc>
              <a:spcBef>
                <a:spcPts val="0"/>
              </a:spcBef>
              <a:spcAft>
                <a:spcPts val="0"/>
              </a:spcAft>
              <a:buClr>
                <a:srgbClr val="000000"/>
              </a:buClr>
              <a:buSzPts val="2216"/>
              <a:buFont typeface="Noto Sans Symbols"/>
              <a:buChar char="−"/>
              <a:defRPr b="0" i="0" sz="1477" u="none" cap="none" strike="noStrike">
                <a:solidFill>
                  <a:srgbClr val="000000"/>
                </a:solidFill>
                <a:latin typeface="Lucida Sans"/>
                <a:ea typeface="Lucida Sans"/>
                <a:cs typeface="Lucida Sans"/>
                <a:sym typeface="Lucida Sans"/>
              </a:defRPr>
            </a:lvl2pPr>
            <a:lvl3pPr indent="-386905" lvl="2" marL="1371600" marR="0" rtl="0" algn="l">
              <a:lnSpc>
                <a:spcPct val="150000"/>
              </a:lnSpc>
              <a:spcBef>
                <a:spcPts val="0"/>
              </a:spcBef>
              <a:spcAft>
                <a:spcPts val="0"/>
              </a:spcAft>
              <a:buClr>
                <a:schemeClr val="accent3"/>
              </a:buClr>
              <a:buSzPts val="2493"/>
              <a:buFont typeface="Arial"/>
              <a:buChar char="•"/>
              <a:defRPr b="0" i="0" sz="1662" u="none" cap="none" strike="noStrike">
                <a:solidFill>
                  <a:schemeClr val="accent3"/>
                </a:solidFill>
                <a:latin typeface="Lucida Sans"/>
                <a:ea typeface="Lucida Sans"/>
                <a:cs typeface="Lucida Sans"/>
                <a:sym typeface="Lucida Sans"/>
              </a:defRPr>
            </a:lvl3pPr>
            <a:lvl4pPr indent="-386905" lvl="3" marL="1828800" marR="0" rtl="0" algn="l">
              <a:lnSpc>
                <a:spcPct val="150000"/>
              </a:lnSpc>
              <a:spcBef>
                <a:spcPts val="0"/>
              </a:spcBef>
              <a:spcAft>
                <a:spcPts val="0"/>
              </a:spcAft>
              <a:buClr>
                <a:schemeClr val="accent3"/>
              </a:buClr>
              <a:buSzPts val="2493"/>
              <a:buFont typeface="Arial"/>
              <a:buChar char="•"/>
              <a:defRPr b="0" i="0" sz="1662" u="none" cap="none" strike="noStrike">
                <a:solidFill>
                  <a:schemeClr val="accent3"/>
                </a:solidFill>
                <a:latin typeface="Lucida Sans"/>
                <a:ea typeface="Lucida Sans"/>
                <a:cs typeface="Lucida Sans"/>
                <a:sym typeface="Lucida Sans"/>
              </a:defRPr>
            </a:lvl4pPr>
            <a:lvl5pPr indent="-386905" lvl="4" marL="2286000" marR="0" rtl="0" algn="l">
              <a:lnSpc>
                <a:spcPct val="150000"/>
              </a:lnSpc>
              <a:spcBef>
                <a:spcPts val="0"/>
              </a:spcBef>
              <a:spcAft>
                <a:spcPts val="0"/>
              </a:spcAft>
              <a:buClr>
                <a:schemeClr val="accent3"/>
              </a:buClr>
              <a:buSzPts val="2493"/>
              <a:buFont typeface="Arial"/>
              <a:buChar char="•"/>
              <a:defRPr b="0" i="0" sz="1662" u="none" cap="none" strike="noStrike">
                <a:solidFill>
                  <a:schemeClr val="accent3"/>
                </a:solidFill>
                <a:latin typeface="Lucida Sans"/>
                <a:ea typeface="Lucida Sans"/>
                <a:cs typeface="Lucida Sans"/>
                <a:sym typeface="Lucida Sans"/>
              </a:defRPr>
            </a:lvl5pPr>
            <a:lvl6pPr indent="-358901" lvl="5" marL="27432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6pPr>
            <a:lvl7pPr indent="-358901" lvl="6" marL="32004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7pPr>
            <a:lvl8pPr indent="-358902" lvl="7" marL="36576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8pPr>
            <a:lvl9pPr indent="-358902" lvl="8" marL="41148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9pPr>
          </a:lstStyle>
          <a:p/>
        </p:txBody>
      </p:sp>
      <p:sp>
        <p:nvSpPr>
          <p:cNvPr id="67" name="Google Shape;67;p10"/>
          <p:cNvSpPr txBox="1"/>
          <p:nvPr>
            <p:ph type="title"/>
          </p:nvPr>
        </p:nvSpPr>
        <p:spPr>
          <a:xfrm>
            <a:off x="3" y="553500"/>
            <a:ext cx="8532000" cy="342900"/>
          </a:xfrm>
          <a:prstGeom prst="rect">
            <a:avLst/>
          </a:prstGeom>
          <a:noFill/>
          <a:ln>
            <a:noFill/>
          </a:ln>
        </p:spPr>
        <p:txBody>
          <a:bodyPr anchorCtr="0" anchor="t" bIns="45700" lIns="91425" spcFirstLastPara="1" rIns="91425" wrap="square" tIns="50800"/>
          <a:lstStyle>
            <a:lvl1pPr lvl="0" marR="0" rtl="0" algn="l">
              <a:lnSpc>
                <a:spcPct val="100000"/>
              </a:lnSpc>
              <a:spcBef>
                <a:spcPts val="0"/>
              </a:spcBef>
              <a:spcAft>
                <a:spcPts val="0"/>
              </a:spcAft>
              <a:buSzPts val="1400"/>
              <a:buNone/>
              <a:defRPr b="1" i="0" sz="2215" u="none" cap="none" strike="noStrike">
                <a:solidFill>
                  <a:srgbClr val="000000"/>
                </a:solidFill>
                <a:latin typeface="Lucida Sans"/>
                <a:ea typeface="Lucida Sans"/>
                <a:cs typeface="Lucida Sans"/>
                <a:sym typeface="Lucida Sans"/>
              </a:defRPr>
            </a:lvl1pPr>
            <a:lvl2pPr lvl="1"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2pPr>
            <a:lvl3pPr lvl="2"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3pPr>
            <a:lvl4pPr lvl="3"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4pPr>
            <a:lvl5pPr lvl="4"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5pPr>
            <a:lvl6pPr lvl="5"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6pPr>
            <a:lvl7pPr lvl="6"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7pPr>
            <a:lvl8pPr lvl="7"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8pPr>
            <a:lvl9pPr lvl="8"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9pPr>
          </a:lstStyle>
          <a:p/>
        </p:txBody>
      </p:sp>
      <p:sp>
        <p:nvSpPr>
          <p:cNvPr id="68" name="Google Shape;68;p10"/>
          <p:cNvSpPr/>
          <p:nvPr>
            <p:ph idx="2" type="pic"/>
          </p:nvPr>
        </p:nvSpPr>
        <p:spPr>
          <a:xfrm>
            <a:off x="0" y="972000"/>
            <a:ext cx="9144000" cy="2400300"/>
          </a:xfrm>
          <a:prstGeom prst="rect">
            <a:avLst/>
          </a:prstGeom>
          <a:solidFill>
            <a:schemeClr val="lt2">
              <a:alpha val="49803"/>
            </a:schemeClr>
          </a:solidFill>
          <a:ln>
            <a:noFill/>
          </a:ln>
        </p:spPr>
        <p:txBody>
          <a:bodyPr anchorCtr="0" anchor="t" bIns="45700" lIns="91425" spcFirstLastPara="1" rIns="91425" wrap="square" tIns="45700"/>
          <a:lstStyle>
            <a:lvl1pPr lvl="0" marR="0" rtl="0" algn="l">
              <a:spcBef>
                <a:spcPts val="0"/>
              </a:spcBef>
              <a:spcAft>
                <a:spcPts val="0"/>
              </a:spcAft>
              <a:buClr>
                <a:schemeClr val="lt2"/>
              </a:buClr>
              <a:buSzPts val="2052"/>
              <a:buFont typeface="Merriweather Sans"/>
              <a:buChar char="•"/>
              <a:defRPr b="0" i="0" sz="1200" u="none" cap="none" strike="noStrike">
                <a:solidFill>
                  <a:schemeClr val="lt2"/>
                </a:solidFill>
                <a:latin typeface="Lucida Sans"/>
                <a:ea typeface="Lucida Sans"/>
                <a:cs typeface="Lucida Sans"/>
                <a:sym typeface="Lucida Sans"/>
              </a:defRPr>
            </a:lvl1pPr>
            <a:lvl2pPr lvl="1"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9pPr>
          </a:lstStyle>
          <a:p/>
        </p:txBody>
      </p:sp>
      <p:sp>
        <p:nvSpPr>
          <p:cNvPr id="69" name="Google Shape;69;p10"/>
          <p:cNvSpPr txBox="1"/>
          <p:nvPr>
            <p:ph idx="11" type="ftr"/>
          </p:nvPr>
        </p:nvSpPr>
        <p:spPr>
          <a:xfrm>
            <a:off x="5364088" y="1"/>
            <a:ext cx="3086100" cy="130800"/>
          </a:xfrm>
          <a:prstGeom prst="rect">
            <a:avLst/>
          </a:prstGeom>
          <a:noFill/>
          <a:ln>
            <a:noFill/>
          </a:ln>
        </p:spPr>
        <p:txBody>
          <a:bodyPr anchorCtr="0" anchor="t" bIns="0" lIns="91425" spcFirstLastPara="1" rIns="0" wrap="square" tIns="508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537575" y="1"/>
            <a:ext cx="546900" cy="130800"/>
          </a:xfrm>
          <a:prstGeom prst="rect">
            <a:avLst/>
          </a:prstGeom>
          <a:noFill/>
          <a:ln>
            <a:noFill/>
          </a:ln>
        </p:spPr>
        <p:txBody>
          <a:bodyPr anchorCtr="0" anchor="t" bIns="0" lIns="91425" spcFirstLastPara="1" rIns="91425" wrap="square" tIns="508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pic>
        <p:nvPicPr>
          <p:cNvPr descr="005_INF_001.jpg" id="6" name="Google Shape;6;p1"/>
          <p:cNvPicPr preferRelativeResize="0"/>
          <p:nvPr/>
        </p:nvPicPr>
        <p:blipFill rotWithShape="1">
          <a:blip r:embed="rId1">
            <a:alphaModFix/>
          </a:blip>
          <a:srcRect b="0" l="0" r="0" t="0"/>
          <a:stretch/>
        </p:blipFill>
        <p:spPr>
          <a:xfrm>
            <a:off x="0" y="1191"/>
            <a:ext cx="6858000" cy="5143500"/>
          </a:xfrm>
          <a:prstGeom prst="rect">
            <a:avLst/>
          </a:prstGeom>
          <a:noFill/>
          <a:ln>
            <a:noFill/>
          </a:ln>
        </p:spPr>
      </p:pic>
      <p:cxnSp>
        <p:nvCxnSpPr>
          <p:cNvPr id="7" name="Google Shape;7;p1"/>
          <p:cNvCxnSpPr/>
          <p:nvPr/>
        </p:nvCxnSpPr>
        <p:spPr>
          <a:xfrm>
            <a:off x="-990600" y="3258741"/>
            <a:ext cx="11220300" cy="1200"/>
          </a:xfrm>
          <a:prstGeom prst="straightConnector1">
            <a:avLst/>
          </a:prstGeom>
          <a:noFill/>
          <a:ln cap="flat" cmpd="sng" w="9525">
            <a:solidFill>
              <a:schemeClr val="accent3"/>
            </a:solidFill>
            <a:prstDash val="solid"/>
            <a:round/>
            <a:headEnd len="sm" w="sm" type="none"/>
            <a:tailEnd len="sm" w="sm" type="none"/>
          </a:ln>
        </p:spPr>
      </p:cxnSp>
      <p:cxnSp>
        <p:nvCxnSpPr>
          <p:cNvPr id="8" name="Google Shape;8;p1"/>
          <p:cNvCxnSpPr/>
          <p:nvPr/>
        </p:nvCxnSpPr>
        <p:spPr>
          <a:xfrm>
            <a:off x="-990600" y="1201341"/>
            <a:ext cx="11220300" cy="1200"/>
          </a:xfrm>
          <a:prstGeom prst="straightConnector1">
            <a:avLst/>
          </a:prstGeom>
          <a:noFill/>
          <a:ln cap="flat" cmpd="sng" w="9525">
            <a:solidFill>
              <a:schemeClr val="accent3"/>
            </a:solidFill>
            <a:prstDash val="solid"/>
            <a:round/>
            <a:headEnd len="sm" w="sm" type="none"/>
            <a:tailEnd len="sm" w="sm" type="none"/>
          </a:ln>
        </p:spPr>
      </p:cxnSp>
      <p:cxnSp>
        <p:nvCxnSpPr>
          <p:cNvPr id="9" name="Google Shape;9;p1"/>
          <p:cNvCxnSpPr/>
          <p:nvPr/>
        </p:nvCxnSpPr>
        <p:spPr>
          <a:xfrm>
            <a:off x="-990600" y="2571750"/>
            <a:ext cx="11220300" cy="1200"/>
          </a:xfrm>
          <a:prstGeom prst="straightConnector1">
            <a:avLst/>
          </a:prstGeom>
          <a:noFill/>
          <a:ln cap="flat" cmpd="sng" w="9525">
            <a:solidFill>
              <a:schemeClr val="accent3"/>
            </a:solidFill>
            <a:prstDash val="solid"/>
            <a:round/>
            <a:headEnd len="sm" w="sm" type="none"/>
            <a:tailEnd len="sm" w="sm" type="none"/>
          </a:ln>
        </p:spPr>
      </p:cxnSp>
      <p:cxnSp>
        <p:nvCxnSpPr>
          <p:cNvPr id="10" name="Google Shape;10;p1"/>
          <p:cNvCxnSpPr/>
          <p:nvPr/>
        </p:nvCxnSpPr>
        <p:spPr>
          <a:xfrm>
            <a:off x="-990600" y="3599259"/>
            <a:ext cx="11220300" cy="1200"/>
          </a:xfrm>
          <a:prstGeom prst="straightConnector1">
            <a:avLst/>
          </a:prstGeom>
          <a:noFill/>
          <a:ln cap="flat" cmpd="sng" w="9525">
            <a:solidFill>
              <a:schemeClr val="accent3"/>
            </a:solidFill>
            <a:prstDash val="solid"/>
            <a:round/>
            <a:headEnd len="sm" w="sm" type="none"/>
            <a:tailEnd len="sm" w="sm" type="none"/>
          </a:ln>
        </p:spPr>
      </p:cxnSp>
      <p:cxnSp>
        <p:nvCxnSpPr>
          <p:cNvPr id="11" name="Google Shape;11;p1"/>
          <p:cNvCxnSpPr/>
          <p:nvPr/>
        </p:nvCxnSpPr>
        <p:spPr>
          <a:xfrm>
            <a:off x="-990600" y="1884759"/>
            <a:ext cx="11220300" cy="1200"/>
          </a:xfrm>
          <a:prstGeom prst="straightConnector1">
            <a:avLst/>
          </a:prstGeom>
          <a:noFill/>
          <a:ln cap="flat" cmpd="sng" w="9525">
            <a:solidFill>
              <a:schemeClr val="accent3"/>
            </a:solidFill>
            <a:prstDash val="solid"/>
            <a:round/>
            <a:headEnd len="sm" w="sm" type="none"/>
            <a:tailEnd len="sm" w="sm" type="none"/>
          </a:ln>
        </p:spPr>
      </p:cxnSp>
      <p:cxnSp>
        <p:nvCxnSpPr>
          <p:cNvPr id="12" name="Google Shape;12;p1"/>
          <p:cNvCxnSpPr/>
          <p:nvPr/>
        </p:nvCxnSpPr>
        <p:spPr>
          <a:xfrm>
            <a:off x="-990600" y="858441"/>
            <a:ext cx="11220300" cy="1200"/>
          </a:xfrm>
          <a:prstGeom prst="straightConnector1">
            <a:avLst/>
          </a:prstGeom>
          <a:noFill/>
          <a:ln cap="flat" cmpd="sng" w="9525">
            <a:solidFill>
              <a:schemeClr val="accent3"/>
            </a:solidFill>
            <a:prstDash val="solid"/>
            <a:round/>
            <a:headEnd len="sm" w="sm" type="none"/>
            <a:tailEnd len="sm" w="sm" type="none"/>
          </a:ln>
        </p:spPr>
      </p:cxnSp>
      <p:cxnSp>
        <p:nvCxnSpPr>
          <p:cNvPr id="13" name="Google Shape;13;p1"/>
          <p:cNvCxnSpPr/>
          <p:nvPr/>
        </p:nvCxnSpPr>
        <p:spPr>
          <a:xfrm>
            <a:off x="-990600" y="515541"/>
            <a:ext cx="11220300" cy="1200"/>
          </a:xfrm>
          <a:prstGeom prst="straightConnector1">
            <a:avLst/>
          </a:prstGeom>
          <a:noFill/>
          <a:ln cap="flat" cmpd="sng" w="9525">
            <a:solidFill>
              <a:schemeClr val="accent3"/>
            </a:solidFill>
            <a:prstDash val="solid"/>
            <a:round/>
            <a:headEnd len="sm" w="sm" type="none"/>
            <a:tailEnd len="sm" w="sm" type="none"/>
          </a:ln>
        </p:spPr>
      </p:cxnSp>
      <p:cxnSp>
        <p:nvCxnSpPr>
          <p:cNvPr id="14" name="Google Shape;14;p1"/>
          <p:cNvCxnSpPr/>
          <p:nvPr/>
        </p:nvCxnSpPr>
        <p:spPr>
          <a:xfrm>
            <a:off x="8537575" y="13590"/>
            <a:ext cx="0" cy="114300"/>
          </a:xfrm>
          <a:prstGeom prst="straightConnector1">
            <a:avLst/>
          </a:prstGeom>
          <a:noFill/>
          <a:ln cap="flat" cmpd="sng" w="12700">
            <a:solidFill>
              <a:schemeClr val="dk1"/>
            </a:solidFill>
            <a:prstDash val="solid"/>
            <a:round/>
            <a:headEnd len="med" w="med" type="none"/>
            <a:tailEnd len="med" w="med" type="none"/>
          </a:ln>
        </p:spPr>
      </p:cxnSp>
      <p:sp>
        <p:nvSpPr>
          <p:cNvPr id="15" name="Google Shape;15;p1"/>
          <p:cNvSpPr txBox="1"/>
          <p:nvPr/>
        </p:nvSpPr>
        <p:spPr>
          <a:xfrm>
            <a:off x="5724129" y="219707"/>
            <a:ext cx="2019300" cy="205800"/>
          </a:xfrm>
          <a:prstGeom prst="rect">
            <a:avLst/>
          </a:prstGeom>
          <a:noFill/>
          <a:ln>
            <a:noFill/>
          </a:ln>
        </p:spPr>
        <p:txBody>
          <a:bodyPr anchorCtr="0" anchor="t" bIns="0" lIns="91425" spcFirstLastPara="1" rIns="0" wrap="square" tIns="46875">
            <a:noAutofit/>
          </a:bodyPr>
          <a:lstStyle/>
          <a:p>
            <a:pPr indent="0" lvl="0" marL="0" marR="0" rtl="0" algn="r">
              <a:spcBef>
                <a:spcPts val="0"/>
              </a:spcBef>
              <a:spcAft>
                <a:spcPts val="0"/>
              </a:spcAft>
              <a:buNone/>
            </a:pPr>
            <a:r>
              <a:rPr b="0" i="0" lang="en" sz="738" u="none" cap="none" strike="noStrike">
                <a:solidFill>
                  <a:schemeClr val="dk1"/>
                </a:solidFill>
                <a:latin typeface="Lucida Sans"/>
                <a:ea typeface="Lucida Sans"/>
                <a:cs typeface="Lucida Sans"/>
                <a:sym typeface="Lucida Sans"/>
              </a:rPr>
              <a:t>Institut IKS</a:t>
            </a:r>
            <a:endParaRPr/>
          </a:p>
          <a:p>
            <a:pPr indent="0" lvl="0" marL="0" marR="0" rtl="0" algn="r">
              <a:spcBef>
                <a:spcPts val="0"/>
              </a:spcBef>
              <a:spcAft>
                <a:spcPts val="0"/>
              </a:spcAft>
              <a:buNone/>
            </a:pPr>
            <a:r>
              <a:rPr b="0" i="0" lang="en" sz="738" u="none" cap="none" strike="noStrike">
                <a:solidFill>
                  <a:schemeClr val="dk1"/>
                </a:solidFill>
                <a:latin typeface="Lucida Sans"/>
                <a:ea typeface="Lucida Sans"/>
                <a:cs typeface="Lucida Sans"/>
                <a:sym typeface="Lucida Sans"/>
              </a:rPr>
              <a:t>Prof. Dr. David Hausheer</a:t>
            </a:r>
            <a:endParaRPr/>
          </a:p>
        </p:txBody>
      </p:sp>
      <p:cxnSp>
        <p:nvCxnSpPr>
          <p:cNvPr id="16" name="Google Shape;16;p1"/>
          <p:cNvCxnSpPr/>
          <p:nvPr/>
        </p:nvCxnSpPr>
        <p:spPr>
          <a:xfrm>
            <a:off x="8537575" y="0"/>
            <a:ext cx="0" cy="114300"/>
          </a:xfrm>
          <a:prstGeom prst="straightConnector1">
            <a:avLst/>
          </a:prstGeom>
          <a:noFill/>
          <a:ln cap="flat" cmpd="sng" w="12700">
            <a:solidFill>
              <a:schemeClr val="dk1"/>
            </a:solidFill>
            <a:prstDash val="solid"/>
            <a:round/>
            <a:headEnd len="med" w="med" type="none"/>
            <a:tailEnd len="med" w="med" type="none"/>
          </a:ln>
        </p:spPr>
      </p:cxnSp>
      <p:sp>
        <p:nvSpPr>
          <p:cNvPr id="17" name="Google Shape;17;p1"/>
          <p:cNvSpPr txBox="1"/>
          <p:nvPr>
            <p:ph idx="11" type="ftr"/>
          </p:nvPr>
        </p:nvSpPr>
        <p:spPr>
          <a:xfrm>
            <a:off x="5364088" y="1"/>
            <a:ext cx="3086100" cy="130800"/>
          </a:xfrm>
          <a:prstGeom prst="rect">
            <a:avLst/>
          </a:prstGeom>
          <a:noFill/>
          <a:ln>
            <a:noFill/>
          </a:ln>
        </p:spPr>
        <p:txBody>
          <a:bodyPr anchorCtr="0" anchor="t" bIns="0" lIns="91425" spcFirstLastPara="1" rIns="0" wrap="square" tIns="50800"/>
          <a:lstStyle>
            <a:lvl1pPr lvl="0" marR="0" rtl="0" algn="l">
              <a:spcBef>
                <a:spcPts val="0"/>
              </a:spcBef>
              <a:spcAft>
                <a:spcPts val="0"/>
              </a:spcAft>
              <a:buSzPts val="1400"/>
              <a:buNone/>
              <a:defRPr b="1" i="0" sz="800" u="none" cap="none" strike="noStrike">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 name="Google Shape;18;p1"/>
          <p:cNvSpPr txBox="1"/>
          <p:nvPr>
            <p:ph idx="12" type="sldNum"/>
          </p:nvPr>
        </p:nvSpPr>
        <p:spPr>
          <a:xfrm>
            <a:off x="8537575" y="1"/>
            <a:ext cx="546900" cy="130800"/>
          </a:xfrm>
          <a:prstGeom prst="rect">
            <a:avLst/>
          </a:prstGeom>
          <a:noFill/>
          <a:ln>
            <a:noFill/>
          </a:ln>
        </p:spPr>
        <p:txBody>
          <a:bodyPr anchorCtr="0" anchor="t" bIns="0" lIns="91425" spcFirstLastPara="1" rIns="91425" wrap="square" tIns="50800">
            <a:noAutofit/>
          </a:bodyPr>
          <a:lstStyle>
            <a:lvl1pPr indent="0" lvl="0" marL="0" marR="0" rtl="0" algn="l">
              <a:spcBef>
                <a:spcPts val="0"/>
              </a:spcBef>
              <a:spcAft>
                <a:spcPts val="0"/>
              </a:spcAft>
              <a:buNone/>
              <a:defRPr b="1" i="0" sz="800" u="none" cap="none" strike="noStrike">
                <a:solidFill>
                  <a:schemeClr val="dk1"/>
                </a:solidFill>
                <a:latin typeface="Lucida Sans"/>
                <a:ea typeface="Lucida Sans"/>
                <a:cs typeface="Lucida Sans"/>
                <a:sym typeface="Lucida Sans"/>
              </a:defRPr>
            </a:lvl1pPr>
            <a:lvl2pPr indent="0" lvl="1" marL="0" marR="0" rtl="0" algn="l">
              <a:spcBef>
                <a:spcPts val="0"/>
              </a:spcBef>
              <a:spcAft>
                <a:spcPts val="0"/>
              </a:spcAft>
              <a:buNone/>
              <a:defRPr b="1" i="0" sz="800" u="none" cap="none" strike="noStrike">
                <a:solidFill>
                  <a:schemeClr val="dk1"/>
                </a:solidFill>
                <a:latin typeface="Lucida Sans"/>
                <a:ea typeface="Lucida Sans"/>
                <a:cs typeface="Lucida Sans"/>
                <a:sym typeface="Lucida Sans"/>
              </a:defRPr>
            </a:lvl2pPr>
            <a:lvl3pPr indent="0" lvl="2" marL="0" marR="0" rtl="0" algn="l">
              <a:spcBef>
                <a:spcPts val="0"/>
              </a:spcBef>
              <a:spcAft>
                <a:spcPts val="0"/>
              </a:spcAft>
              <a:buNone/>
              <a:defRPr b="1" i="0" sz="800" u="none" cap="none" strike="noStrike">
                <a:solidFill>
                  <a:schemeClr val="dk1"/>
                </a:solidFill>
                <a:latin typeface="Lucida Sans"/>
                <a:ea typeface="Lucida Sans"/>
                <a:cs typeface="Lucida Sans"/>
                <a:sym typeface="Lucida Sans"/>
              </a:defRPr>
            </a:lvl3pPr>
            <a:lvl4pPr indent="0" lvl="3" marL="0" marR="0" rtl="0" algn="l">
              <a:spcBef>
                <a:spcPts val="0"/>
              </a:spcBef>
              <a:spcAft>
                <a:spcPts val="0"/>
              </a:spcAft>
              <a:buNone/>
              <a:defRPr b="1" i="0" sz="800" u="none" cap="none" strike="noStrike">
                <a:solidFill>
                  <a:schemeClr val="dk1"/>
                </a:solidFill>
                <a:latin typeface="Lucida Sans"/>
                <a:ea typeface="Lucida Sans"/>
                <a:cs typeface="Lucida Sans"/>
                <a:sym typeface="Lucida Sans"/>
              </a:defRPr>
            </a:lvl4pPr>
            <a:lvl5pPr indent="0" lvl="4" marL="0" marR="0" rtl="0" algn="l">
              <a:spcBef>
                <a:spcPts val="0"/>
              </a:spcBef>
              <a:spcAft>
                <a:spcPts val="0"/>
              </a:spcAft>
              <a:buNone/>
              <a:defRPr b="1" i="0" sz="800" u="none" cap="none" strike="noStrike">
                <a:solidFill>
                  <a:schemeClr val="dk1"/>
                </a:solidFill>
                <a:latin typeface="Lucida Sans"/>
                <a:ea typeface="Lucida Sans"/>
                <a:cs typeface="Lucida Sans"/>
                <a:sym typeface="Lucida Sans"/>
              </a:defRPr>
            </a:lvl5pPr>
            <a:lvl6pPr indent="0" lvl="5" marL="0" marR="0" rtl="0" algn="l">
              <a:spcBef>
                <a:spcPts val="0"/>
              </a:spcBef>
              <a:spcAft>
                <a:spcPts val="0"/>
              </a:spcAft>
              <a:buNone/>
              <a:defRPr b="1" i="0" sz="800" u="none" cap="none" strike="noStrike">
                <a:solidFill>
                  <a:schemeClr val="dk1"/>
                </a:solidFill>
                <a:latin typeface="Lucida Sans"/>
                <a:ea typeface="Lucida Sans"/>
                <a:cs typeface="Lucida Sans"/>
                <a:sym typeface="Lucida Sans"/>
              </a:defRPr>
            </a:lvl6pPr>
            <a:lvl7pPr indent="0" lvl="6" marL="0" marR="0" rtl="0" algn="l">
              <a:spcBef>
                <a:spcPts val="0"/>
              </a:spcBef>
              <a:spcAft>
                <a:spcPts val="0"/>
              </a:spcAft>
              <a:buNone/>
              <a:defRPr b="1" i="0" sz="800" u="none" cap="none" strike="noStrike">
                <a:solidFill>
                  <a:schemeClr val="dk1"/>
                </a:solidFill>
                <a:latin typeface="Lucida Sans"/>
                <a:ea typeface="Lucida Sans"/>
                <a:cs typeface="Lucida Sans"/>
                <a:sym typeface="Lucida Sans"/>
              </a:defRPr>
            </a:lvl7pPr>
            <a:lvl8pPr indent="0" lvl="7" marL="0" marR="0" rtl="0" algn="l">
              <a:spcBef>
                <a:spcPts val="0"/>
              </a:spcBef>
              <a:spcAft>
                <a:spcPts val="0"/>
              </a:spcAft>
              <a:buNone/>
              <a:defRPr b="1" i="0" sz="800" u="none" cap="none" strike="noStrike">
                <a:solidFill>
                  <a:schemeClr val="dk1"/>
                </a:solidFill>
                <a:latin typeface="Lucida Sans"/>
                <a:ea typeface="Lucida Sans"/>
                <a:cs typeface="Lucida Sans"/>
                <a:sym typeface="Lucida Sans"/>
              </a:defRPr>
            </a:lvl8pPr>
            <a:lvl9pPr indent="0" lvl="8" marL="0" marR="0" rtl="0" algn="l">
              <a:spcBef>
                <a:spcPts val="0"/>
              </a:spcBef>
              <a:spcAft>
                <a:spcPts val="0"/>
              </a:spcAft>
              <a:buNone/>
              <a:defRPr b="1" i="0" sz="800" u="none" cap="none" strike="noStrike">
                <a:solidFill>
                  <a:schemeClr val="dk1"/>
                </a:solidFill>
                <a:latin typeface="Lucida Sans"/>
                <a:ea typeface="Lucida Sans"/>
                <a:cs typeface="Lucida Sans"/>
                <a:sym typeface="Lucida Sans"/>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jpg"/><Relationship Id="rId4" Type="http://schemas.openxmlformats.org/officeDocument/2006/relationships/image" Target="../media/image19.jpg"/><Relationship Id="rId5"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5.jpg"/><Relationship Id="rId5" Type="http://schemas.openxmlformats.org/officeDocument/2006/relationships/image" Target="../media/image14.jpg"/><Relationship Id="rId6"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venturebeat.com/2018/03/14/the-new-raspberry-pi-3-model-b-microcomputer-promises-more-speed/" TargetMode="External"/><Relationship Id="rId4" Type="http://schemas.openxmlformats.org/officeDocument/2006/relationships/hyperlink" Target="https://www.sparkfun.com/products/14729" TargetMode="External"/><Relationship Id="rId5" Type="http://schemas.openxmlformats.org/officeDocument/2006/relationships/hyperlink" Target="https://www.python.org/" TargetMode="External"/><Relationship Id="rId6" Type="http://schemas.openxmlformats.org/officeDocument/2006/relationships/hyperlink" Target="https://hackernoon.com/the-beauty-of-go-98057e3f0a7d" TargetMode="External"/><Relationship Id="rId7" Type="http://schemas.openxmlformats.org/officeDocument/2006/relationships/hyperlink" Target="https://hackernoon.com/the-beauty-of-go-98057e3f0a7d" TargetMode="External"/><Relationship Id="rId8" Type="http://schemas.openxmlformats.org/officeDocument/2006/relationships/hyperlink" Target="https://www.researchgate.net/figure/Fig1-shows-the-block-of-a-Proposed-System-which-consists-of-Load-Cell-HX711-Raspberry_fig3_322653199"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jpg"/><Relationship Id="rId4" Type="http://schemas.openxmlformats.org/officeDocument/2006/relationships/image" Target="../media/image12.jpg"/><Relationship Id="rId5" Type="http://schemas.openxmlformats.org/officeDocument/2006/relationships/image" Target="../media/image6.jpg"/><Relationship Id="rId6" Type="http://schemas.openxmlformats.org/officeDocument/2006/relationships/image" Target="../media/image5.png"/><Relationship Id="rId7" Type="http://schemas.openxmlformats.org/officeDocument/2006/relationships/image" Target="../media/image4.png"/><Relationship Id="rId8"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title"/>
          </p:nvPr>
        </p:nvSpPr>
        <p:spPr>
          <a:xfrm>
            <a:off x="275900" y="1515475"/>
            <a:ext cx="8557200" cy="1381200"/>
          </a:xfrm>
          <a:prstGeom prst="rect">
            <a:avLst/>
          </a:prstGeom>
        </p:spPr>
        <p:txBody>
          <a:bodyPr anchorCtr="0" anchor="ctr" bIns="45700" lIns="91425" spcFirstLastPara="1" rIns="91425" wrap="square" tIns="50800">
            <a:noAutofit/>
          </a:bodyPr>
          <a:lstStyle/>
          <a:p>
            <a:pPr indent="0" lvl="0" marL="0" rtl="0" algn="ctr">
              <a:spcBef>
                <a:spcPts val="0"/>
              </a:spcBef>
              <a:spcAft>
                <a:spcPts val="0"/>
              </a:spcAft>
              <a:buNone/>
            </a:pPr>
            <a:r>
              <a:rPr lang="en" sz="2800">
                <a:latin typeface="Trebuchet MS"/>
                <a:ea typeface="Trebuchet MS"/>
                <a:cs typeface="Trebuchet MS"/>
                <a:sym typeface="Trebuchet MS"/>
              </a:rPr>
              <a:t>Design and Analysis of IoT Application on SCION</a:t>
            </a:r>
            <a:endParaRPr sz="2800">
              <a:latin typeface="Trebuchet MS"/>
              <a:ea typeface="Trebuchet MS"/>
              <a:cs typeface="Trebuchet MS"/>
              <a:sym typeface="Trebuchet MS"/>
            </a:endParaRPr>
          </a:p>
          <a:p>
            <a:pPr indent="0" lvl="0" marL="0" rtl="0" algn="ctr">
              <a:spcBef>
                <a:spcPts val="0"/>
              </a:spcBef>
              <a:spcAft>
                <a:spcPts val="0"/>
              </a:spcAft>
              <a:buNone/>
            </a:pPr>
            <a:r>
              <a:rPr lang="en" sz="2800">
                <a:latin typeface="Trebuchet MS"/>
                <a:ea typeface="Trebuchet MS"/>
                <a:cs typeface="Trebuchet MS"/>
                <a:sym typeface="Trebuchet MS"/>
              </a:rPr>
              <a:t>Smart Inventory Management</a:t>
            </a:r>
            <a:endParaRPr sz="2800">
              <a:latin typeface="Trebuchet MS"/>
              <a:ea typeface="Trebuchet MS"/>
              <a:cs typeface="Trebuchet MS"/>
              <a:sym typeface="Trebuchet MS"/>
            </a:endParaRPr>
          </a:p>
        </p:txBody>
      </p:sp>
      <p:sp>
        <p:nvSpPr>
          <p:cNvPr id="86" name="Google Shape;86;p13"/>
          <p:cNvSpPr txBox="1"/>
          <p:nvPr/>
        </p:nvSpPr>
        <p:spPr>
          <a:xfrm>
            <a:off x="5480000" y="3890225"/>
            <a:ext cx="3353100" cy="6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rebuchet MS"/>
                <a:ea typeface="Trebuchet MS"/>
                <a:cs typeface="Trebuchet MS"/>
                <a:sym typeface="Trebuchet MS"/>
              </a:rPr>
              <a:t>Team </a:t>
            </a:r>
            <a:endParaRPr>
              <a:solidFill>
                <a:srgbClr val="FFFFFF"/>
              </a:solidFill>
              <a:latin typeface="Trebuchet MS"/>
              <a:ea typeface="Trebuchet MS"/>
              <a:cs typeface="Trebuchet MS"/>
              <a:sym typeface="Trebuchet MS"/>
            </a:endParaRPr>
          </a:p>
          <a:p>
            <a:pPr indent="0" lvl="0" marL="0" rtl="0" algn="l">
              <a:spcBef>
                <a:spcPts val="0"/>
              </a:spcBef>
              <a:spcAft>
                <a:spcPts val="0"/>
              </a:spcAft>
              <a:buNone/>
            </a:pPr>
            <a:r>
              <a:rPr lang="en">
                <a:solidFill>
                  <a:srgbClr val="FFFFFF"/>
                </a:solidFill>
                <a:latin typeface="Trebuchet MS"/>
                <a:ea typeface="Trebuchet MS"/>
                <a:cs typeface="Trebuchet MS"/>
                <a:sym typeface="Trebuchet MS"/>
              </a:rPr>
              <a:t>Abhijith Remesh (221424)</a:t>
            </a:r>
            <a:endParaRPr>
              <a:solidFill>
                <a:srgbClr val="FFFFFF"/>
              </a:solidFill>
              <a:latin typeface="Trebuchet MS"/>
              <a:ea typeface="Trebuchet MS"/>
              <a:cs typeface="Trebuchet MS"/>
              <a:sym typeface="Trebuchet MS"/>
            </a:endParaRPr>
          </a:p>
          <a:p>
            <a:pPr indent="0" lvl="0" marL="0" rtl="0" algn="l">
              <a:spcBef>
                <a:spcPts val="0"/>
              </a:spcBef>
              <a:spcAft>
                <a:spcPts val="0"/>
              </a:spcAft>
              <a:buNone/>
            </a:pPr>
            <a:r>
              <a:rPr lang="en">
                <a:solidFill>
                  <a:srgbClr val="FFFFFF"/>
                </a:solidFill>
                <a:latin typeface="Trebuchet MS"/>
                <a:ea typeface="Trebuchet MS"/>
                <a:cs typeface="Trebuchet MS"/>
                <a:sym typeface="Trebuchet MS"/>
              </a:rPr>
              <a:t>Manish RamaChandran (221423)</a:t>
            </a:r>
            <a:endParaRPr>
              <a:solidFill>
                <a:srgbClr val="FFFFFF"/>
              </a:solidFill>
              <a:latin typeface="Trebuchet MS"/>
              <a:ea typeface="Trebuchet MS"/>
              <a:cs typeface="Trebuchet MS"/>
              <a:sym typeface="Trebuchet MS"/>
            </a:endParaRPr>
          </a:p>
        </p:txBody>
      </p:sp>
      <p:sp>
        <p:nvSpPr>
          <p:cNvPr id="87" name="Google Shape;87;p13"/>
          <p:cNvSpPr txBox="1"/>
          <p:nvPr/>
        </p:nvSpPr>
        <p:spPr>
          <a:xfrm>
            <a:off x="140375" y="3890225"/>
            <a:ext cx="2235900" cy="67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rebuchet MS"/>
                <a:ea typeface="Trebuchet MS"/>
                <a:cs typeface="Trebuchet MS"/>
                <a:sym typeface="Trebuchet MS"/>
              </a:rPr>
              <a:t>Guided by:</a:t>
            </a:r>
            <a:endParaRPr>
              <a:solidFill>
                <a:srgbClr val="FFFFFF"/>
              </a:solidFill>
              <a:latin typeface="Trebuchet MS"/>
              <a:ea typeface="Trebuchet MS"/>
              <a:cs typeface="Trebuchet MS"/>
              <a:sym typeface="Trebuchet MS"/>
            </a:endParaRPr>
          </a:p>
          <a:p>
            <a:pPr indent="0" lvl="0" marL="0" rtl="0" algn="l">
              <a:spcBef>
                <a:spcPts val="0"/>
              </a:spcBef>
              <a:spcAft>
                <a:spcPts val="0"/>
              </a:spcAft>
              <a:buNone/>
            </a:pPr>
            <a:r>
              <a:rPr lang="en">
                <a:solidFill>
                  <a:srgbClr val="FFFFFF"/>
                </a:solidFill>
                <a:latin typeface="Trebuchet MS"/>
                <a:ea typeface="Trebuchet MS"/>
                <a:cs typeface="Trebuchet MS"/>
                <a:sym typeface="Trebuchet MS"/>
              </a:rPr>
              <a:t>Prof. David Hausheer</a:t>
            </a:r>
            <a:endParaRPr>
              <a:solidFill>
                <a:srgbClr val="FFFFFF"/>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411525" y="921050"/>
            <a:ext cx="7128300" cy="502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2000" u="sng">
                <a:latin typeface="Trebuchet MS"/>
                <a:ea typeface="Trebuchet MS"/>
                <a:cs typeface="Trebuchet MS"/>
                <a:sym typeface="Trebuchet MS"/>
              </a:rPr>
              <a:t>Implementation : Assembling as a StandAlone Unit</a:t>
            </a:r>
            <a:endParaRPr sz="2000" u="sng">
              <a:latin typeface="Trebuchet MS"/>
              <a:ea typeface="Trebuchet MS"/>
              <a:cs typeface="Trebuchet MS"/>
              <a:sym typeface="Trebuchet MS"/>
            </a:endParaRPr>
          </a:p>
        </p:txBody>
      </p:sp>
      <p:pic>
        <p:nvPicPr>
          <p:cNvPr id="169" name="Google Shape;169;p22"/>
          <p:cNvPicPr preferRelativeResize="0"/>
          <p:nvPr/>
        </p:nvPicPr>
        <p:blipFill>
          <a:blip r:embed="rId3">
            <a:alphaModFix/>
          </a:blip>
          <a:stretch>
            <a:fillRect/>
          </a:stretch>
        </p:blipFill>
        <p:spPr>
          <a:xfrm>
            <a:off x="520025" y="2073225"/>
            <a:ext cx="1993477" cy="1736775"/>
          </a:xfrm>
          <a:prstGeom prst="rect">
            <a:avLst/>
          </a:prstGeom>
          <a:noFill/>
          <a:ln>
            <a:noFill/>
          </a:ln>
        </p:spPr>
      </p:pic>
      <p:pic>
        <p:nvPicPr>
          <p:cNvPr id="170" name="Google Shape;170;p22"/>
          <p:cNvPicPr preferRelativeResize="0"/>
          <p:nvPr/>
        </p:nvPicPr>
        <p:blipFill>
          <a:blip r:embed="rId4">
            <a:alphaModFix/>
          </a:blip>
          <a:stretch>
            <a:fillRect/>
          </a:stretch>
        </p:blipFill>
        <p:spPr>
          <a:xfrm>
            <a:off x="3001625" y="2133375"/>
            <a:ext cx="2222075" cy="1736775"/>
          </a:xfrm>
          <a:prstGeom prst="rect">
            <a:avLst/>
          </a:prstGeom>
          <a:noFill/>
          <a:ln>
            <a:noFill/>
          </a:ln>
        </p:spPr>
      </p:pic>
      <p:pic>
        <p:nvPicPr>
          <p:cNvPr id="171" name="Google Shape;171;p22"/>
          <p:cNvPicPr preferRelativeResize="0"/>
          <p:nvPr/>
        </p:nvPicPr>
        <p:blipFill>
          <a:blip r:embed="rId5">
            <a:alphaModFix/>
          </a:blip>
          <a:stretch>
            <a:fillRect/>
          </a:stretch>
        </p:blipFill>
        <p:spPr>
          <a:xfrm>
            <a:off x="5753078" y="2133375"/>
            <a:ext cx="2509245" cy="1736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340750" y="648050"/>
            <a:ext cx="6884400" cy="547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2000" u="sng">
                <a:latin typeface="Trebuchet MS"/>
                <a:ea typeface="Trebuchet MS"/>
                <a:cs typeface="Trebuchet MS"/>
                <a:sym typeface="Trebuchet MS"/>
              </a:rPr>
              <a:t>Implementation</a:t>
            </a:r>
            <a:r>
              <a:rPr lang="en" sz="2000" u="sng">
                <a:latin typeface="Trebuchet MS"/>
                <a:ea typeface="Trebuchet MS"/>
                <a:cs typeface="Trebuchet MS"/>
                <a:sym typeface="Trebuchet MS"/>
              </a:rPr>
              <a:t> : Client-Server schema</a:t>
            </a:r>
            <a:endParaRPr/>
          </a:p>
        </p:txBody>
      </p:sp>
      <p:pic>
        <p:nvPicPr>
          <p:cNvPr id="177" name="Google Shape;177;p23"/>
          <p:cNvPicPr preferRelativeResize="0"/>
          <p:nvPr/>
        </p:nvPicPr>
        <p:blipFill>
          <a:blip r:embed="rId3">
            <a:alphaModFix/>
          </a:blip>
          <a:stretch>
            <a:fillRect/>
          </a:stretch>
        </p:blipFill>
        <p:spPr>
          <a:xfrm>
            <a:off x="824700" y="1117675"/>
            <a:ext cx="7203349" cy="3848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351377" y="630275"/>
            <a:ext cx="7128300" cy="1021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2000" u="sng">
                <a:latin typeface="Trebuchet MS"/>
                <a:ea typeface="Trebuchet MS"/>
                <a:cs typeface="Trebuchet MS"/>
                <a:sym typeface="Trebuchet MS"/>
              </a:rPr>
              <a:t>Implementation : Client-Server communication</a:t>
            </a:r>
            <a:endParaRPr/>
          </a:p>
          <a:p>
            <a:pPr indent="0" lvl="0" marL="0" rtl="0" algn="l">
              <a:spcBef>
                <a:spcPts val="0"/>
              </a:spcBef>
              <a:spcAft>
                <a:spcPts val="0"/>
              </a:spcAft>
              <a:buNone/>
            </a:pPr>
            <a:r>
              <a:t/>
            </a:r>
            <a:endParaRPr sz="2000" u="sng">
              <a:latin typeface="Trebuchet MS"/>
              <a:ea typeface="Trebuchet MS"/>
              <a:cs typeface="Trebuchet MS"/>
              <a:sym typeface="Trebuchet MS"/>
            </a:endParaRPr>
          </a:p>
        </p:txBody>
      </p:sp>
      <p:sp>
        <p:nvSpPr>
          <p:cNvPr id="183" name="Google Shape;183;p24"/>
          <p:cNvSpPr txBox="1"/>
          <p:nvPr/>
        </p:nvSpPr>
        <p:spPr>
          <a:xfrm>
            <a:off x="351375" y="1223225"/>
            <a:ext cx="8531700" cy="33990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rPr lang="en" u="sng">
                <a:solidFill>
                  <a:schemeClr val="dk1"/>
                </a:solidFill>
                <a:latin typeface="Trebuchet MS"/>
                <a:ea typeface="Trebuchet MS"/>
                <a:cs typeface="Trebuchet MS"/>
                <a:sym typeface="Trebuchet MS"/>
              </a:rPr>
              <a:t>Background :</a:t>
            </a:r>
            <a:endParaRPr u="sng">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The Raspberry Pi  initiates the RFID reader to read the UID of the scanned RFID tag and hosts this UID data over a TCP socket which starts listening for any request.</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The Pi connects to the SCION network as a server AS node , establishes a UDP connection and starts listening for any request.</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The SCION server AS node establishes a TCP connection over the defined port to access the UID data and also reads the weight values from the sensor unit on any request from the SCION client AS node.</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The VM connects to the SCION network as a SCION client node, hosts a HTTP connection over the port 4000 and starts listening for any request.</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The Node-Red Dashboard tool initiates the request process flow by making a HTTP GET request to this defined port.</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lang="en">
                <a:solidFill>
                  <a:schemeClr val="dk1"/>
                </a:solidFill>
                <a:latin typeface="Trebuchet MS"/>
                <a:ea typeface="Trebuchet MS"/>
                <a:cs typeface="Trebuchet MS"/>
                <a:sym typeface="Trebuchet MS"/>
              </a:rPr>
              <a:t>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5"/>
          <p:cNvSpPr txBox="1"/>
          <p:nvPr/>
        </p:nvSpPr>
        <p:spPr>
          <a:xfrm>
            <a:off x="185850" y="701875"/>
            <a:ext cx="8888100" cy="401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u="sng">
                <a:solidFill>
                  <a:schemeClr val="dk1"/>
                </a:solidFill>
                <a:latin typeface="Trebuchet MS"/>
                <a:ea typeface="Trebuchet MS"/>
                <a:cs typeface="Trebuchet MS"/>
                <a:sym typeface="Trebuchet MS"/>
              </a:rPr>
              <a:t>Chronological sequence  of events :</a:t>
            </a:r>
            <a:endParaRPr u="sng">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The Node-Red dashboard tool sends a HTTP GET request to the defined port 4000.</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The SCION Client AS node on receiving this HTTP request, sends a request to the SCION Server AS.</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The SCION Server AS node on receiving this request from the SCION client AS node, sends a sample data packet as a request to the TCP connection and gets back the UID data packet as the TCP response if a RFID tag is detected.</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If the UID obtained is valid, then the SCION Server AS reads the real time weight values from the sensor unit and appends the same to the UID data packet which is then made as JSON format.</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The SCION Server AS sends this JSON data packet as the response to the respective SCION Client AS </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The SCION Client AS node on receiving this JSON data packet as response, exposes this JSON data packet over the port 4000.</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The Node-Red Dashboard tool now accesses this JSON data packet and it then processes, parses and displays this information using several node functions.</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lang="en">
                <a:solidFill>
                  <a:schemeClr val="dk1"/>
                </a:solidFill>
                <a:latin typeface="Trebuchet MS"/>
                <a:ea typeface="Trebuchet MS"/>
                <a:cs typeface="Trebuchet MS"/>
                <a:sym typeface="Trebuchet MS"/>
              </a:rPr>
              <a:t>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321275" y="730550"/>
            <a:ext cx="7128300" cy="69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2000" u="sng">
                <a:latin typeface="Trebuchet MS"/>
                <a:ea typeface="Trebuchet MS"/>
                <a:cs typeface="Trebuchet MS"/>
                <a:sym typeface="Trebuchet MS"/>
              </a:rPr>
              <a:t>Implementation : Node-Red Dashboard as GUI</a:t>
            </a:r>
            <a:endParaRPr sz="2000" u="sng">
              <a:latin typeface="Trebuchet MS"/>
              <a:ea typeface="Trebuchet MS"/>
              <a:cs typeface="Trebuchet MS"/>
              <a:sym typeface="Trebuchet MS"/>
            </a:endParaRPr>
          </a:p>
        </p:txBody>
      </p:sp>
      <p:pic>
        <p:nvPicPr>
          <p:cNvPr id="194" name="Google Shape;194;p26"/>
          <p:cNvPicPr preferRelativeResize="0"/>
          <p:nvPr/>
        </p:nvPicPr>
        <p:blipFill>
          <a:blip r:embed="rId3">
            <a:alphaModFix/>
          </a:blip>
          <a:stretch>
            <a:fillRect/>
          </a:stretch>
        </p:blipFill>
        <p:spPr>
          <a:xfrm>
            <a:off x="1092875" y="1663800"/>
            <a:ext cx="6306550" cy="2896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411527" y="725725"/>
            <a:ext cx="7128300" cy="1021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2000" u="sng">
                <a:latin typeface="Trebuchet MS"/>
                <a:ea typeface="Trebuchet MS"/>
                <a:cs typeface="Trebuchet MS"/>
                <a:sym typeface="Trebuchet MS"/>
              </a:rPr>
              <a:t>Implementation : Node-Red Dashboard as GUI</a:t>
            </a:r>
            <a:endParaRPr sz="2000" u="sng">
              <a:latin typeface="Trebuchet MS"/>
              <a:ea typeface="Trebuchet MS"/>
              <a:cs typeface="Trebuchet MS"/>
              <a:sym typeface="Trebuchet MS"/>
            </a:endParaRPr>
          </a:p>
        </p:txBody>
      </p:sp>
      <p:sp>
        <p:nvSpPr>
          <p:cNvPr id="200" name="Google Shape;200;p27"/>
          <p:cNvSpPr txBox="1"/>
          <p:nvPr/>
        </p:nvSpPr>
        <p:spPr>
          <a:xfrm>
            <a:off x="411525" y="1342825"/>
            <a:ext cx="8531700" cy="346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Trebuchet MS"/>
                <a:ea typeface="Trebuchet MS"/>
                <a:cs typeface="Trebuchet MS"/>
                <a:sym typeface="Trebuchet MS"/>
              </a:rPr>
              <a:t>Developing a Node-Red flow based diagram which visualises the real time inventory status at the client side.</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lang="en">
                <a:solidFill>
                  <a:schemeClr val="dk1"/>
                </a:solidFill>
                <a:latin typeface="Trebuchet MS"/>
                <a:ea typeface="Trebuchet MS"/>
                <a:cs typeface="Trebuchet MS"/>
                <a:sym typeface="Trebuchet MS"/>
              </a:rPr>
              <a:t>Node Red accepts data packet in JSON Object format as message payloads. Several function nodes are used to parse and display the data segments as follows :</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Timestamp node : to stamp the sequence of time.</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Http input type node : sends a HTTP GET request to access the JSON object hosted over the port 4000.</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Change type nodes : parse the several product information from the message payload.</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Dashboard type nodes : displays these parsed product information using different graphical </a:t>
            </a:r>
            <a:r>
              <a:rPr lang="en">
                <a:solidFill>
                  <a:schemeClr val="dk1"/>
                </a:solidFill>
                <a:latin typeface="Trebuchet MS"/>
                <a:ea typeface="Trebuchet MS"/>
                <a:cs typeface="Trebuchet MS"/>
                <a:sym typeface="Trebuchet MS"/>
              </a:rPr>
              <a:t>representations</a:t>
            </a:r>
            <a:r>
              <a:rPr lang="en">
                <a:solidFill>
                  <a:schemeClr val="dk1"/>
                </a:solidFill>
                <a:latin typeface="Trebuchet MS"/>
                <a:ea typeface="Trebuchet MS"/>
                <a:cs typeface="Trebuchet MS"/>
                <a:sym typeface="Trebuchet MS"/>
              </a:rPr>
              <a:t>.</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341725" y="749275"/>
            <a:ext cx="3117300" cy="429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2000" u="sng">
                <a:latin typeface="Trebuchet MS"/>
                <a:ea typeface="Trebuchet MS"/>
                <a:cs typeface="Trebuchet MS"/>
                <a:sym typeface="Trebuchet MS"/>
              </a:rPr>
              <a:t>Challenges faced</a:t>
            </a:r>
            <a:endParaRPr/>
          </a:p>
        </p:txBody>
      </p:sp>
      <p:sp>
        <p:nvSpPr>
          <p:cNvPr id="206" name="Google Shape;206;p28"/>
          <p:cNvSpPr txBox="1"/>
          <p:nvPr>
            <p:ph idx="1" type="body"/>
          </p:nvPr>
        </p:nvSpPr>
        <p:spPr>
          <a:xfrm>
            <a:off x="341725" y="1247523"/>
            <a:ext cx="7772400" cy="3378900"/>
          </a:xfrm>
          <a:prstGeom prst="rect">
            <a:avLst/>
          </a:prstGeom>
        </p:spPr>
        <p:txBody>
          <a:bodyPr anchorCtr="0" anchor="t" bIns="45700" lIns="91425" spcFirstLastPara="1" rIns="91425" wrap="square" tIns="45700">
            <a:noAutofit/>
          </a:bodyPr>
          <a:lstStyle/>
          <a:p>
            <a:pPr indent="-317500" lvl="0" marL="457200" marR="0" rtl="0" algn="l">
              <a:lnSpc>
                <a:spcPct val="100000"/>
              </a:lnSpc>
              <a:spcBef>
                <a:spcPts val="0"/>
              </a:spcBef>
              <a:spcAft>
                <a:spcPts val="0"/>
              </a:spcAft>
              <a:buClr>
                <a:schemeClr val="dk1"/>
              </a:buClr>
              <a:buSzPts val="1400"/>
              <a:buFont typeface="Trebuchet MS"/>
              <a:buChar char="●"/>
            </a:pPr>
            <a:r>
              <a:rPr lang="en" sz="1400">
                <a:latin typeface="Trebuchet MS"/>
                <a:ea typeface="Trebuchet MS"/>
                <a:cs typeface="Trebuchet MS"/>
                <a:sym typeface="Trebuchet MS"/>
              </a:rPr>
              <a:t>Installation of SCION on raspberry Pi 3 B+ model as the scion image for the latest version of the pi was not available.</a:t>
            </a:r>
            <a:endParaRPr sz="1400">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sz="1400">
              <a:latin typeface="Trebuchet MS"/>
              <a:ea typeface="Trebuchet MS"/>
              <a:cs typeface="Trebuchet MS"/>
              <a:sym typeface="Trebuchet MS"/>
            </a:endParaRPr>
          </a:p>
          <a:p>
            <a:pPr indent="-317500" lvl="0" marL="457200" marR="0" rtl="0" algn="l">
              <a:lnSpc>
                <a:spcPct val="100000"/>
              </a:lnSpc>
              <a:spcBef>
                <a:spcPts val="0"/>
              </a:spcBef>
              <a:spcAft>
                <a:spcPts val="0"/>
              </a:spcAft>
              <a:buClr>
                <a:srgbClr val="000000"/>
              </a:buClr>
              <a:buSzPts val="1400"/>
              <a:buFont typeface="Trebuchet MS"/>
              <a:buChar char="●"/>
            </a:pPr>
            <a:r>
              <a:rPr lang="en" sz="1400">
                <a:latin typeface="Trebuchet MS"/>
                <a:ea typeface="Trebuchet MS"/>
                <a:cs typeface="Trebuchet MS"/>
                <a:sym typeface="Trebuchet MS"/>
              </a:rPr>
              <a:t>Building a platform for the sensor unit comprising the load cell, HX711 amplifier, Raspberry Pi and the RFID reader module.</a:t>
            </a:r>
            <a:endParaRPr sz="1400">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sz="1400">
              <a:latin typeface="Trebuchet MS"/>
              <a:ea typeface="Trebuchet MS"/>
              <a:cs typeface="Trebuchet MS"/>
              <a:sym typeface="Trebuchet MS"/>
            </a:endParaRPr>
          </a:p>
          <a:p>
            <a:pPr indent="-317500" lvl="0" marL="457200" marR="0" rtl="0" algn="l">
              <a:lnSpc>
                <a:spcPct val="100000"/>
              </a:lnSpc>
              <a:spcBef>
                <a:spcPts val="0"/>
              </a:spcBef>
              <a:spcAft>
                <a:spcPts val="0"/>
              </a:spcAft>
              <a:buClr>
                <a:srgbClr val="000000"/>
              </a:buClr>
              <a:buSzPts val="1400"/>
              <a:buFont typeface="Trebuchet MS"/>
              <a:buChar char="●"/>
            </a:pPr>
            <a:r>
              <a:rPr lang="en" sz="1400">
                <a:latin typeface="Trebuchet MS"/>
                <a:ea typeface="Trebuchet MS"/>
                <a:cs typeface="Trebuchet MS"/>
                <a:sym typeface="Trebuchet MS"/>
              </a:rPr>
              <a:t>SCION Beacons reception failures due to time mismatch and revocation issues.</a:t>
            </a:r>
            <a:endParaRPr sz="1400">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sz="1400">
              <a:latin typeface="Trebuchet MS"/>
              <a:ea typeface="Trebuchet MS"/>
              <a:cs typeface="Trebuchet MS"/>
              <a:sym typeface="Trebuchet MS"/>
            </a:endParaRPr>
          </a:p>
          <a:p>
            <a:pPr indent="-317500" lvl="0" marL="457200" marR="0" rtl="0" algn="l">
              <a:lnSpc>
                <a:spcPct val="100000"/>
              </a:lnSpc>
              <a:spcBef>
                <a:spcPts val="0"/>
              </a:spcBef>
              <a:spcAft>
                <a:spcPts val="0"/>
              </a:spcAft>
              <a:buClr>
                <a:srgbClr val="000000"/>
              </a:buClr>
              <a:buSzPts val="1400"/>
              <a:buFont typeface="Trebuchet MS"/>
              <a:buChar char="●"/>
            </a:pPr>
            <a:r>
              <a:rPr lang="en" sz="1400">
                <a:latin typeface="Trebuchet MS"/>
                <a:ea typeface="Trebuchet MS"/>
                <a:cs typeface="Trebuchet MS"/>
                <a:sym typeface="Trebuchet MS"/>
              </a:rPr>
              <a:t>Programming with Go.</a:t>
            </a:r>
            <a:endParaRPr sz="1400">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sz="1400">
              <a:latin typeface="Trebuchet MS"/>
              <a:ea typeface="Trebuchet MS"/>
              <a:cs typeface="Trebuchet MS"/>
              <a:sym typeface="Trebuchet MS"/>
            </a:endParaRPr>
          </a:p>
          <a:p>
            <a:pPr indent="-317500" lvl="0" marL="457200" marR="0" rtl="0" algn="l">
              <a:lnSpc>
                <a:spcPct val="100000"/>
              </a:lnSpc>
              <a:spcBef>
                <a:spcPts val="0"/>
              </a:spcBef>
              <a:spcAft>
                <a:spcPts val="0"/>
              </a:spcAft>
              <a:buClr>
                <a:srgbClr val="000000"/>
              </a:buClr>
              <a:buSzPts val="1400"/>
              <a:buFont typeface="Trebuchet MS"/>
              <a:buChar char="●"/>
            </a:pPr>
            <a:r>
              <a:rPr lang="en" sz="1400">
                <a:latin typeface="Trebuchet MS"/>
                <a:ea typeface="Trebuchet MS"/>
                <a:cs typeface="Trebuchet MS"/>
                <a:sym typeface="Trebuchet MS"/>
              </a:rPr>
              <a:t>Learning to create flow based diagrams in Node-Red.</a:t>
            </a:r>
            <a:endParaRPr sz="1400">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9"/>
          <p:cNvSpPr txBox="1"/>
          <p:nvPr>
            <p:ph type="title"/>
          </p:nvPr>
        </p:nvSpPr>
        <p:spPr>
          <a:xfrm>
            <a:off x="352575" y="684175"/>
            <a:ext cx="3117300" cy="429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2000" u="sng">
                <a:latin typeface="Trebuchet MS"/>
                <a:ea typeface="Trebuchet MS"/>
                <a:cs typeface="Trebuchet MS"/>
                <a:sym typeface="Trebuchet MS"/>
              </a:rPr>
              <a:t>Results</a:t>
            </a:r>
            <a:endParaRPr/>
          </a:p>
        </p:txBody>
      </p:sp>
      <p:pic>
        <p:nvPicPr>
          <p:cNvPr id="212" name="Google Shape;212;p29"/>
          <p:cNvPicPr preferRelativeResize="0"/>
          <p:nvPr/>
        </p:nvPicPr>
        <p:blipFill>
          <a:blip r:embed="rId3">
            <a:alphaModFix/>
          </a:blip>
          <a:stretch>
            <a:fillRect/>
          </a:stretch>
        </p:blipFill>
        <p:spPr>
          <a:xfrm>
            <a:off x="232600" y="1243275"/>
            <a:ext cx="8839199" cy="1328475"/>
          </a:xfrm>
          <a:prstGeom prst="rect">
            <a:avLst/>
          </a:prstGeom>
          <a:noFill/>
          <a:ln>
            <a:noFill/>
          </a:ln>
        </p:spPr>
      </p:pic>
      <p:pic>
        <p:nvPicPr>
          <p:cNvPr id="213" name="Google Shape;213;p29"/>
          <p:cNvPicPr preferRelativeResize="0"/>
          <p:nvPr/>
        </p:nvPicPr>
        <p:blipFill>
          <a:blip r:embed="rId4">
            <a:alphaModFix/>
          </a:blip>
          <a:stretch>
            <a:fillRect/>
          </a:stretch>
        </p:blipFill>
        <p:spPr>
          <a:xfrm>
            <a:off x="232600" y="2303025"/>
            <a:ext cx="2304049" cy="2266948"/>
          </a:xfrm>
          <a:prstGeom prst="rect">
            <a:avLst/>
          </a:prstGeom>
          <a:noFill/>
          <a:ln>
            <a:noFill/>
          </a:ln>
        </p:spPr>
      </p:pic>
      <p:pic>
        <p:nvPicPr>
          <p:cNvPr id="214" name="Google Shape;214;p29"/>
          <p:cNvPicPr preferRelativeResize="0"/>
          <p:nvPr/>
        </p:nvPicPr>
        <p:blipFill>
          <a:blip r:embed="rId5">
            <a:alphaModFix/>
          </a:blip>
          <a:stretch>
            <a:fillRect/>
          </a:stretch>
        </p:blipFill>
        <p:spPr>
          <a:xfrm>
            <a:off x="2810499" y="2363200"/>
            <a:ext cx="3400422" cy="2266948"/>
          </a:xfrm>
          <a:prstGeom prst="rect">
            <a:avLst/>
          </a:prstGeom>
          <a:noFill/>
          <a:ln>
            <a:noFill/>
          </a:ln>
        </p:spPr>
      </p:pic>
      <p:pic>
        <p:nvPicPr>
          <p:cNvPr id="215" name="Google Shape;215;p29"/>
          <p:cNvPicPr preferRelativeResize="0"/>
          <p:nvPr/>
        </p:nvPicPr>
        <p:blipFill>
          <a:blip r:embed="rId6">
            <a:alphaModFix/>
          </a:blip>
          <a:stretch>
            <a:fillRect/>
          </a:stretch>
        </p:blipFill>
        <p:spPr>
          <a:xfrm>
            <a:off x="6484759" y="2464675"/>
            <a:ext cx="2486790" cy="20640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0"/>
          <p:cNvSpPr txBox="1"/>
          <p:nvPr>
            <p:ph type="title"/>
          </p:nvPr>
        </p:nvSpPr>
        <p:spPr>
          <a:xfrm>
            <a:off x="461638" y="700453"/>
            <a:ext cx="7772400" cy="10215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 sz="2000" u="sng">
                <a:latin typeface="Trebuchet MS"/>
                <a:ea typeface="Trebuchet MS"/>
                <a:cs typeface="Trebuchet MS"/>
                <a:sym typeface="Trebuchet MS"/>
              </a:rPr>
              <a:t>References</a:t>
            </a:r>
            <a:endParaRPr sz="2000" u="sng">
              <a:latin typeface="Trebuchet MS"/>
              <a:ea typeface="Trebuchet MS"/>
              <a:cs typeface="Trebuchet MS"/>
              <a:sym typeface="Trebuchet MS"/>
            </a:endParaRPr>
          </a:p>
        </p:txBody>
      </p:sp>
      <p:sp>
        <p:nvSpPr>
          <p:cNvPr id="221" name="Google Shape;221;p30"/>
          <p:cNvSpPr txBox="1"/>
          <p:nvPr>
            <p:ph idx="1" type="body"/>
          </p:nvPr>
        </p:nvSpPr>
        <p:spPr>
          <a:xfrm>
            <a:off x="215350" y="1226950"/>
            <a:ext cx="8718000" cy="333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1400">
                <a:latin typeface="Trebuchet MS"/>
                <a:ea typeface="Trebuchet MS"/>
                <a:cs typeface="Trebuchet MS"/>
                <a:sym typeface="Trebuchet MS"/>
              </a:rPr>
              <a:t>  Images</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298450" lvl="0" marL="457200" rtl="0" algn="l">
              <a:spcBef>
                <a:spcPts val="0"/>
              </a:spcBef>
              <a:spcAft>
                <a:spcPts val="0"/>
              </a:spcAft>
              <a:buSzPts val="1100"/>
              <a:buFont typeface="Arial"/>
              <a:buChar char="●"/>
            </a:pPr>
            <a:r>
              <a:rPr lang="en" sz="1400">
                <a:latin typeface="Trebuchet MS"/>
                <a:ea typeface="Trebuchet MS"/>
                <a:cs typeface="Trebuchet MS"/>
                <a:sym typeface="Trebuchet MS"/>
              </a:rPr>
              <a:t>Raspberry Pi  : </a:t>
            </a:r>
            <a:r>
              <a:rPr lang="en" sz="1100" u="sng">
                <a:solidFill>
                  <a:schemeClr val="hlink"/>
                </a:solidFill>
                <a:latin typeface="Arial"/>
                <a:ea typeface="Arial"/>
                <a:cs typeface="Arial"/>
                <a:sym typeface="Arial"/>
                <a:hlinkClick r:id="rId3"/>
              </a:rPr>
              <a:t>https://venturebeat.com/2018/03/14/the-new-raspberry-pi-3-model-b-microcomputer-promises-more-speed/</a:t>
            </a:r>
            <a:endParaRPr sz="1400">
              <a:latin typeface="Trebuchet MS"/>
              <a:ea typeface="Trebuchet MS"/>
              <a:cs typeface="Trebuchet MS"/>
              <a:sym typeface="Trebuchet MS"/>
            </a:endParaRPr>
          </a:p>
          <a:p>
            <a:pPr indent="-298450" lvl="0" marL="457200" rtl="0" algn="l">
              <a:spcBef>
                <a:spcPts val="0"/>
              </a:spcBef>
              <a:spcAft>
                <a:spcPts val="0"/>
              </a:spcAft>
              <a:buSzPts val="1100"/>
              <a:buFont typeface="Arial"/>
              <a:buChar char="●"/>
            </a:pPr>
            <a:r>
              <a:rPr lang="en" sz="1400">
                <a:latin typeface="Trebuchet MS"/>
                <a:ea typeface="Trebuchet MS"/>
                <a:cs typeface="Trebuchet MS"/>
                <a:sym typeface="Trebuchet MS"/>
              </a:rPr>
              <a:t>Load cell-1kg </a:t>
            </a:r>
            <a:r>
              <a:rPr lang="en"/>
              <a:t>: </a:t>
            </a:r>
            <a:r>
              <a:rPr lang="en" sz="1100" u="sng">
                <a:solidFill>
                  <a:schemeClr val="hlink"/>
                </a:solidFill>
                <a:latin typeface="Arial"/>
                <a:ea typeface="Arial"/>
                <a:cs typeface="Arial"/>
                <a:sym typeface="Arial"/>
                <a:hlinkClick r:id="rId4"/>
              </a:rPr>
              <a:t>https://www.sparkfun.com/products/14729</a:t>
            </a:r>
            <a:endParaRPr sz="1400">
              <a:latin typeface="Trebuchet MS"/>
              <a:ea typeface="Trebuchet MS"/>
              <a:cs typeface="Trebuchet MS"/>
              <a:sym typeface="Trebuchet MS"/>
            </a:endParaRPr>
          </a:p>
          <a:p>
            <a:pPr indent="-298450" lvl="0" marL="457200" rtl="0" algn="l">
              <a:spcBef>
                <a:spcPts val="0"/>
              </a:spcBef>
              <a:spcAft>
                <a:spcPts val="0"/>
              </a:spcAft>
              <a:buSzPts val="1100"/>
              <a:buFont typeface="Arial"/>
              <a:buChar char="●"/>
            </a:pPr>
            <a:r>
              <a:rPr lang="en" sz="1400">
                <a:latin typeface="Trebuchet MS"/>
                <a:ea typeface="Trebuchet MS"/>
                <a:cs typeface="Trebuchet MS"/>
                <a:sym typeface="Trebuchet MS"/>
              </a:rPr>
              <a:t>Python Logo </a:t>
            </a:r>
            <a:r>
              <a:rPr lang="en"/>
              <a:t>: </a:t>
            </a:r>
            <a:r>
              <a:rPr lang="en" sz="1100" u="sng">
                <a:solidFill>
                  <a:schemeClr val="hlink"/>
                </a:solidFill>
                <a:latin typeface="Arial"/>
                <a:ea typeface="Arial"/>
                <a:cs typeface="Arial"/>
                <a:sym typeface="Arial"/>
                <a:hlinkClick r:id="rId5"/>
              </a:rPr>
              <a:t>https://www.python.org/</a:t>
            </a:r>
            <a:endParaRPr sz="1400">
              <a:latin typeface="Trebuchet MS"/>
              <a:ea typeface="Trebuchet MS"/>
              <a:cs typeface="Trebuchet MS"/>
              <a:sym typeface="Trebuchet MS"/>
            </a:endParaRPr>
          </a:p>
          <a:p>
            <a:pPr indent="-298450" lvl="0" marL="457200" rtl="0" algn="l">
              <a:spcBef>
                <a:spcPts val="0"/>
              </a:spcBef>
              <a:spcAft>
                <a:spcPts val="0"/>
              </a:spcAft>
              <a:buSzPts val="1100"/>
              <a:buFont typeface="Arial"/>
              <a:buChar char="●"/>
            </a:pPr>
            <a:r>
              <a:rPr lang="en" sz="1400">
                <a:latin typeface="Trebuchet MS"/>
                <a:ea typeface="Trebuchet MS"/>
                <a:cs typeface="Trebuchet MS"/>
                <a:sym typeface="Trebuchet MS"/>
              </a:rPr>
              <a:t>Go Logo </a:t>
            </a:r>
            <a:r>
              <a:rPr lang="en"/>
              <a:t>: </a:t>
            </a:r>
            <a:r>
              <a:rPr lang="en" sz="1100" u="sng">
                <a:solidFill>
                  <a:schemeClr val="hlink"/>
                </a:solidFill>
                <a:latin typeface="Arial"/>
                <a:ea typeface="Arial"/>
                <a:cs typeface="Arial"/>
                <a:sym typeface="Arial"/>
                <a:hlinkClick r:id="rId6"/>
              </a:rPr>
              <a:t>https://hackernoon.com/the-beauty-of-go-98057e3f0a7d</a:t>
            </a:r>
            <a:endParaRPr sz="1400">
              <a:latin typeface="Trebuchet MS"/>
              <a:ea typeface="Trebuchet MS"/>
              <a:cs typeface="Trebuchet MS"/>
              <a:sym typeface="Trebuchet MS"/>
            </a:endParaRPr>
          </a:p>
          <a:p>
            <a:pPr indent="-298450" lvl="0" marL="457200" rtl="0" algn="l">
              <a:spcBef>
                <a:spcPts val="0"/>
              </a:spcBef>
              <a:spcAft>
                <a:spcPts val="0"/>
              </a:spcAft>
              <a:buSzPts val="1100"/>
              <a:buFont typeface="Arial"/>
              <a:buChar char="●"/>
            </a:pPr>
            <a:r>
              <a:rPr lang="en" sz="1400">
                <a:latin typeface="Trebuchet MS"/>
                <a:ea typeface="Trebuchet MS"/>
                <a:cs typeface="Trebuchet MS"/>
                <a:sym typeface="Trebuchet MS"/>
              </a:rPr>
              <a:t>Node-Red </a:t>
            </a:r>
            <a:r>
              <a:rPr lang="en"/>
              <a:t>: </a:t>
            </a:r>
            <a:r>
              <a:rPr lang="en" sz="1100" u="sng">
                <a:solidFill>
                  <a:schemeClr val="hlink"/>
                </a:solidFill>
                <a:latin typeface="Arial"/>
                <a:ea typeface="Arial"/>
                <a:cs typeface="Arial"/>
                <a:sym typeface="Arial"/>
                <a:hlinkClick r:id="rId7"/>
              </a:rPr>
              <a:t>https://hackernoon.com/the-beauty-of-go-98057e3f0a7d</a:t>
            </a:r>
            <a:endParaRPr sz="1400">
              <a:latin typeface="Trebuchet MS"/>
              <a:ea typeface="Trebuchet MS"/>
              <a:cs typeface="Trebuchet MS"/>
              <a:sym typeface="Trebuchet MS"/>
            </a:endParaRPr>
          </a:p>
          <a:p>
            <a:pPr indent="-298450" lvl="0" marL="457200" rtl="0" algn="l">
              <a:spcBef>
                <a:spcPts val="0"/>
              </a:spcBef>
              <a:spcAft>
                <a:spcPts val="0"/>
              </a:spcAft>
              <a:buSzPts val="1100"/>
              <a:buFont typeface="Arial"/>
              <a:buChar char="●"/>
            </a:pPr>
            <a:r>
              <a:rPr lang="en" sz="1400">
                <a:latin typeface="Trebuchet MS"/>
                <a:ea typeface="Trebuchet MS"/>
                <a:cs typeface="Trebuchet MS"/>
                <a:sym typeface="Trebuchet MS"/>
              </a:rPr>
              <a:t>Sample pin diagram :</a:t>
            </a:r>
            <a:r>
              <a:rPr lang="en"/>
              <a:t> </a:t>
            </a:r>
            <a:r>
              <a:rPr lang="en" sz="1100" u="sng">
                <a:solidFill>
                  <a:schemeClr val="hlink"/>
                </a:solidFill>
                <a:latin typeface="Arial"/>
                <a:ea typeface="Arial"/>
                <a:cs typeface="Arial"/>
                <a:sym typeface="Arial"/>
                <a:hlinkClick r:id="rId8"/>
              </a:rPr>
              <a:t>https://www.researchgate.net/figure/Fig1-shows-the-block-of-a-Proposed-System-which-consists-of-Load-Cell-HX711-Raspberry_fig3_322653199</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1"/>
          <p:cNvSpPr txBox="1"/>
          <p:nvPr>
            <p:ph type="title"/>
          </p:nvPr>
        </p:nvSpPr>
        <p:spPr>
          <a:xfrm>
            <a:off x="722313" y="1923678"/>
            <a:ext cx="7772400" cy="10215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 sz="2800">
                <a:latin typeface="Trebuchet MS"/>
                <a:ea typeface="Trebuchet MS"/>
                <a:cs typeface="Trebuchet MS"/>
                <a:sym typeface="Trebuchet MS"/>
              </a:rPr>
              <a:t>Thanks for your attention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491725" y="750600"/>
            <a:ext cx="4661700" cy="496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2000" u="sng">
                <a:latin typeface="Trebuchet MS"/>
                <a:ea typeface="Trebuchet MS"/>
                <a:cs typeface="Trebuchet MS"/>
                <a:sym typeface="Trebuchet MS"/>
              </a:rPr>
              <a:t>Table of Contents</a:t>
            </a:r>
            <a:endParaRPr sz="2000" u="sng">
              <a:latin typeface="Trebuchet MS"/>
              <a:ea typeface="Trebuchet MS"/>
              <a:cs typeface="Trebuchet MS"/>
              <a:sym typeface="Trebuchet MS"/>
            </a:endParaRPr>
          </a:p>
        </p:txBody>
      </p:sp>
      <p:sp>
        <p:nvSpPr>
          <p:cNvPr id="93" name="Google Shape;93;p14"/>
          <p:cNvSpPr txBox="1"/>
          <p:nvPr>
            <p:ph idx="1" type="body"/>
          </p:nvPr>
        </p:nvSpPr>
        <p:spPr>
          <a:xfrm>
            <a:off x="405075" y="1247400"/>
            <a:ext cx="6538800" cy="33690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Business Use case context</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Overview : Block diagram</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Overview : Key components</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Hardware and Software Utilities</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Implementation</a:t>
            </a:r>
            <a:endParaRPr sz="1400">
              <a:latin typeface="Trebuchet MS"/>
              <a:ea typeface="Trebuchet MS"/>
              <a:cs typeface="Trebuchet MS"/>
              <a:sym typeface="Trebuchet MS"/>
            </a:endParaRPr>
          </a:p>
          <a:p>
            <a:pPr indent="-317500" lvl="1" marL="914400" rtl="0" algn="l">
              <a:spcBef>
                <a:spcPts val="0"/>
              </a:spcBef>
              <a:spcAft>
                <a:spcPts val="0"/>
              </a:spcAft>
              <a:buClr>
                <a:srgbClr val="000000"/>
              </a:buClr>
              <a:buSzPts val="1400"/>
              <a:buFont typeface="Trebuchet MS"/>
              <a:buChar char="○"/>
            </a:pPr>
            <a:r>
              <a:rPr lang="en" sz="1400">
                <a:solidFill>
                  <a:srgbClr val="000000"/>
                </a:solidFill>
                <a:latin typeface="Trebuchet MS"/>
                <a:ea typeface="Trebuchet MS"/>
                <a:cs typeface="Trebuchet MS"/>
                <a:sym typeface="Trebuchet MS"/>
              </a:rPr>
              <a:t>Hardware Pin diagram</a:t>
            </a:r>
            <a:endParaRPr sz="1400">
              <a:solidFill>
                <a:srgbClr val="000000"/>
              </a:solidFill>
              <a:latin typeface="Trebuchet MS"/>
              <a:ea typeface="Trebuchet MS"/>
              <a:cs typeface="Trebuchet MS"/>
              <a:sym typeface="Trebuchet MS"/>
            </a:endParaRPr>
          </a:p>
          <a:p>
            <a:pPr indent="-317500" lvl="1" marL="914400" rtl="0" algn="l">
              <a:spcBef>
                <a:spcPts val="0"/>
              </a:spcBef>
              <a:spcAft>
                <a:spcPts val="0"/>
              </a:spcAft>
              <a:buClr>
                <a:srgbClr val="000000"/>
              </a:buClr>
              <a:buSzPts val="1400"/>
              <a:buFont typeface="Trebuchet MS"/>
              <a:buChar char="○"/>
            </a:pPr>
            <a:r>
              <a:rPr lang="en" sz="1400">
                <a:solidFill>
                  <a:srgbClr val="000000"/>
                </a:solidFill>
                <a:latin typeface="Trebuchet MS"/>
                <a:ea typeface="Trebuchet MS"/>
                <a:cs typeface="Trebuchet MS"/>
                <a:sym typeface="Trebuchet MS"/>
              </a:rPr>
              <a:t>Hardware interfacing </a:t>
            </a:r>
            <a:endParaRPr sz="1400">
              <a:solidFill>
                <a:srgbClr val="000000"/>
              </a:solidFill>
              <a:latin typeface="Trebuchet MS"/>
              <a:ea typeface="Trebuchet MS"/>
              <a:cs typeface="Trebuchet MS"/>
              <a:sym typeface="Trebuchet MS"/>
            </a:endParaRPr>
          </a:p>
          <a:p>
            <a:pPr indent="-317500" lvl="1" marL="914400" rtl="0" algn="l">
              <a:spcBef>
                <a:spcPts val="0"/>
              </a:spcBef>
              <a:spcAft>
                <a:spcPts val="0"/>
              </a:spcAft>
              <a:buClr>
                <a:srgbClr val="000000"/>
              </a:buClr>
              <a:buSzPts val="1400"/>
              <a:buFont typeface="Trebuchet MS"/>
              <a:buChar char="○"/>
            </a:pPr>
            <a:r>
              <a:rPr lang="en" sz="1400">
                <a:solidFill>
                  <a:srgbClr val="000000"/>
                </a:solidFill>
                <a:latin typeface="Trebuchet MS"/>
                <a:ea typeface="Trebuchet MS"/>
                <a:cs typeface="Trebuchet MS"/>
                <a:sym typeface="Trebuchet MS"/>
              </a:rPr>
              <a:t>SCION installation on VM and Raspberry Pi</a:t>
            </a:r>
            <a:endParaRPr sz="1400">
              <a:solidFill>
                <a:srgbClr val="000000"/>
              </a:solidFill>
              <a:latin typeface="Trebuchet MS"/>
              <a:ea typeface="Trebuchet MS"/>
              <a:cs typeface="Trebuchet MS"/>
              <a:sym typeface="Trebuchet MS"/>
            </a:endParaRPr>
          </a:p>
          <a:p>
            <a:pPr indent="-317500" lvl="1" marL="914400" rtl="0" algn="l">
              <a:spcBef>
                <a:spcPts val="0"/>
              </a:spcBef>
              <a:spcAft>
                <a:spcPts val="0"/>
              </a:spcAft>
              <a:buClr>
                <a:srgbClr val="000000"/>
              </a:buClr>
              <a:buSzPts val="1400"/>
              <a:buFont typeface="Trebuchet MS"/>
              <a:buChar char="○"/>
            </a:pPr>
            <a:r>
              <a:rPr lang="en" sz="1400">
                <a:solidFill>
                  <a:srgbClr val="000000"/>
                </a:solidFill>
                <a:latin typeface="Trebuchet MS"/>
                <a:ea typeface="Trebuchet MS"/>
                <a:cs typeface="Trebuchet MS"/>
                <a:sym typeface="Trebuchet MS"/>
              </a:rPr>
              <a:t>Assembling as a stand-alone unit</a:t>
            </a:r>
            <a:endParaRPr sz="1400">
              <a:solidFill>
                <a:srgbClr val="000000"/>
              </a:solidFill>
              <a:latin typeface="Trebuchet MS"/>
              <a:ea typeface="Trebuchet MS"/>
              <a:cs typeface="Trebuchet MS"/>
              <a:sym typeface="Trebuchet MS"/>
            </a:endParaRPr>
          </a:p>
          <a:p>
            <a:pPr indent="-317500" lvl="1" marL="914400" rtl="0" algn="l">
              <a:spcBef>
                <a:spcPts val="0"/>
              </a:spcBef>
              <a:spcAft>
                <a:spcPts val="0"/>
              </a:spcAft>
              <a:buClr>
                <a:srgbClr val="000000"/>
              </a:buClr>
              <a:buSzPts val="1400"/>
              <a:buFont typeface="Trebuchet MS"/>
              <a:buChar char="○"/>
            </a:pPr>
            <a:r>
              <a:rPr lang="en" sz="1400">
                <a:solidFill>
                  <a:srgbClr val="000000"/>
                </a:solidFill>
                <a:latin typeface="Trebuchet MS"/>
                <a:ea typeface="Trebuchet MS"/>
                <a:cs typeface="Trebuchet MS"/>
                <a:sym typeface="Trebuchet MS"/>
              </a:rPr>
              <a:t>Client Server schema</a:t>
            </a:r>
            <a:endParaRPr sz="1400">
              <a:solidFill>
                <a:srgbClr val="000000"/>
              </a:solidFill>
              <a:latin typeface="Trebuchet MS"/>
              <a:ea typeface="Trebuchet MS"/>
              <a:cs typeface="Trebuchet MS"/>
              <a:sym typeface="Trebuchet MS"/>
            </a:endParaRPr>
          </a:p>
          <a:p>
            <a:pPr indent="-317500" lvl="1" marL="914400" rtl="0" algn="l">
              <a:spcBef>
                <a:spcPts val="0"/>
              </a:spcBef>
              <a:spcAft>
                <a:spcPts val="0"/>
              </a:spcAft>
              <a:buClr>
                <a:srgbClr val="000000"/>
              </a:buClr>
              <a:buSzPts val="1400"/>
              <a:buFont typeface="Trebuchet MS"/>
              <a:buChar char="○"/>
            </a:pPr>
            <a:r>
              <a:rPr lang="en" sz="1400">
                <a:solidFill>
                  <a:srgbClr val="000000"/>
                </a:solidFill>
                <a:latin typeface="Trebuchet MS"/>
                <a:ea typeface="Trebuchet MS"/>
                <a:cs typeface="Trebuchet MS"/>
                <a:sym typeface="Trebuchet MS"/>
              </a:rPr>
              <a:t>Client Server communication</a:t>
            </a:r>
            <a:endParaRPr sz="1400">
              <a:solidFill>
                <a:srgbClr val="000000"/>
              </a:solidFill>
              <a:latin typeface="Trebuchet MS"/>
              <a:ea typeface="Trebuchet MS"/>
              <a:cs typeface="Trebuchet MS"/>
              <a:sym typeface="Trebuchet MS"/>
            </a:endParaRPr>
          </a:p>
          <a:p>
            <a:pPr indent="-317500" lvl="2" marL="1371600" rtl="0" algn="l">
              <a:spcBef>
                <a:spcPts val="0"/>
              </a:spcBef>
              <a:spcAft>
                <a:spcPts val="0"/>
              </a:spcAft>
              <a:buClr>
                <a:srgbClr val="000000"/>
              </a:buClr>
              <a:buSzPts val="1400"/>
              <a:buFont typeface="Trebuchet MS"/>
              <a:buChar char="■"/>
            </a:pPr>
            <a:r>
              <a:rPr lang="en" sz="1400">
                <a:solidFill>
                  <a:srgbClr val="000000"/>
                </a:solidFill>
                <a:latin typeface="Trebuchet MS"/>
                <a:ea typeface="Trebuchet MS"/>
                <a:cs typeface="Trebuchet MS"/>
                <a:sym typeface="Trebuchet MS"/>
              </a:rPr>
              <a:t>Background</a:t>
            </a:r>
            <a:endParaRPr sz="1400">
              <a:solidFill>
                <a:srgbClr val="000000"/>
              </a:solidFill>
              <a:latin typeface="Trebuchet MS"/>
              <a:ea typeface="Trebuchet MS"/>
              <a:cs typeface="Trebuchet MS"/>
              <a:sym typeface="Trebuchet MS"/>
            </a:endParaRPr>
          </a:p>
          <a:p>
            <a:pPr indent="-317500" lvl="2" marL="1371600" rtl="0" algn="l">
              <a:spcBef>
                <a:spcPts val="0"/>
              </a:spcBef>
              <a:spcAft>
                <a:spcPts val="0"/>
              </a:spcAft>
              <a:buClr>
                <a:srgbClr val="000000"/>
              </a:buClr>
              <a:buSzPts val="1400"/>
              <a:buFont typeface="Trebuchet MS"/>
              <a:buChar char="■"/>
            </a:pPr>
            <a:r>
              <a:rPr lang="en" sz="1400">
                <a:solidFill>
                  <a:srgbClr val="000000"/>
                </a:solidFill>
                <a:latin typeface="Trebuchet MS"/>
                <a:ea typeface="Trebuchet MS"/>
                <a:cs typeface="Trebuchet MS"/>
                <a:sym typeface="Trebuchet MS"/>
              </a:rPr>
              <a:t>Chronological Sequence of events</a:t>
            </a:r>
            <a:endParaRPr sz="1400">
              <a:solidFill>
                <a:srgbClr val="000000"/>
              </a:solidFill>
              <a:latin typeface="Trebuchet MS"/>
              <a:ea typeface="Trebuchet MS"/>
              <a:cs typeface="Trebuchet MS"/>
              <a:sym typeface="Trebuchet MS"/>
            </a:endParaRPr>
          </a:p>
          <a:p>
            <a:pPr indent="-317500" lvl="1" marL="914400" rtl="0" algn="l">
              <a:spcBef>
                <a:spcPts val="0"/>
              </a:spcBef>
              <a:spcAft>
                <a:spcPts val="0"/>
              </a:spcAft>
              <a:buClr>
                <a:srgbClr val="000000"/>
              </a:buClr>
              <a:buSzPts val="1400"/>
              <a:buFont typeface="Trebuchet MS"/>
              <a:buChar char="○"/>
            </a:pPr>
            <a:r>
              <a:rPr lang="en" sz="1400">
                <a:solidFill>
                  <a:srgbClr val="000000"/>
                </a:solidFill>
                <a:latin typeface="Trebuchet MS"/>
                <a:ea typeface="Trebuchet MS"/>
                <a:cs typeface="Trebuchet MS"/>
                <a:sym typeface="Trebuchet MS"/>
              </a:rPr>
              <a:t>GUI : Node-Red Dashboard</a:t>
            </a:r>
            <a:endParaRPr sz="1400">
              <a:solidFill>
                <a:srgbClr val="000000"/>
              </a:solidFill>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SCION Client Server Communication flow</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Challenges faced </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Results</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References</a:t>
            </a:r>
            <a:endParaRPr sz="1400">
              <a:latin typeface="Trebuchet MS"/>
              <a:ea typeface="Trebuchet MS"/>
              <a:cs typeface="Trebuchet MS"/>
              <a:sym typeface="Trebuchet MS"/>
            </a:endParaRPr>
          </a:p>
          <a:p>
            <a:pPr indent="0" lvl="0" marL="457200" rtl="0" algn="l">
              <a:spcBef>
                <a:spcPts val="0"/>
              </a:spcBef>
              <a:spcAft>
                <a:spcPts val="0"/>
              </a:spcAft>
              <a:buNone/>
            </a:pPr>
            <a:r>
              <a:t/>
            </a:r>
            <a:endParaRPr sz="1400">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471650" y="740575"/>
            <a:ext cx="4692000" cy="502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2000" u="sng">
                <a:latin typeface="Trebuchet MS"/>
                <a:ea typeface="Trebuchet MS"/>
                <a:cs typeface="Trebuchet MS"/>
                <a:sym typeface="Trebuchet MS"/>
              </a:rPr>
              <a:t>Business Use Case Context</a:t>
            </a:r>
            <a:endParaRPr sz="2000" u="sng">
              <a:latin typeface="Trebuchet MS"/>
              <a:ea typeface="Trebuchet MS"/>
              <a:cs typeface="Trebuchet MS"/>
              <a:sym typeface="Trebuchet MS"/>
            </a:endParaRPr>
          </a:p>
          <a:p>
            <a:pPr indent="0" lvl="0" marL="0" rtl="0" algn="l">
              <a:spcBef>
                <a:spcPts val="0"/>
              </a:spcBef>
              <a:spcAft>
                <a:spcPts val="0"/>
              </a:spcAft>
              <a:buNone/>
            </a:pPr>
            <a:r>
              <a:t/>
            </a:r>
            <a:endParaRPr/>
          </a:p>
        </p:txBody>
      </p:sp>
      <p:sp>
        <p:nvSpPr>
          <p:cNvPr id="99" name="Google Shape;99;p15"/>
          <p:cNvSpPr txBox="1"/>
          <p:nvPr>
            <p:ph idx="1" type="body"/>
          </p:nvPr>
        </p:nvSpPr>
        <p:spPr>
          <a:xfrm>
            <a:off x="401525" y="1243375"/>
            <a:ext cx="7772400" cy="35106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None/>
            </a:pPr>
            <a:r>
              <a:rPr lang="en" sz="1400" u="sng">
                <a:latin typeface="Trebuchet MS"/>
                <a:ea typeface="Trebuchet MS"/>
                <a:cs typeface="Trebuchet MS"/>
                <a:sym typeface="Trebuchet MS"/>
              </a:rPr>
              <a:t>Current Scenario:</a:t>
            </a:r>
            <a:endParaRPr sz="1400" u="sng">
              <a:latin typeface="Trebuchet MS"/>
              <a:ea typeface="Trebuchet MS"/>
              <a:cs typeface="Trebuchet MS"/>
              <a:sym typeface="Trebuchet MS"/>
            </a:endParaRPr>
          </a:p>
          <a:p>
            <a:pPr indent="0" lvl="0" marL="0" rtl="0" algn="just">
              <a:spcBef>
                <a:spcPts val="0"/>
              </a:spcBef>
              <a:spcAft>
                <a:spcPts val="0"/>
              </a:spcAft>
              <a:buNone/>
            </a:pPr>
            <a:r>
              <a:t/>
            </a:r>
            <a:endParaRPr sz="1400">
              <a:latin typeface="Trebuchet MS"/>
              <a:ea typeface="Trebuchet MS"/>
              <a:cs typeface="Trebuchet MS"/>
              <a:sym typeface="Trebuchet MS"/>
            </a:endParaRPr>
          </a:p>
          <a:p>
            <a:pPr indent="0" lvl="0" marL="0" rtl="0" algn="just">
              <a:spcBef>
                <a:spcPts val="0"/>
              </a:spcBef>
              <a:spcAft>
                <a:spcPts val="0"/>
              </a:spcAft>
              <a:buNone/>
            </a:pPr>
            <a:r>
              <a:rPr lang="en" sz="1400">
                <a:latin typeface="Trebuchet MS"/>
                <a:ea typeface="Trebuchet MS"/>
                <a:cs typeface="Trebuchet MS"/>
                <a:sym typeface="Trebuchet MS"/>
              </a:rPr>
              <a:t>Regular Physical Inspection of inventory status of the products by specific personnel</a:t>
            </a:r>
            <a:endParaRPr sz="1400">
              <a:latin typeface="Trebuchet MS"/>
              <a:ea typeface="Trebuchet MS"/>
              <a:cs typeface="Trebuchet MS"/>
              <a:sym typeface="Trebuchet MS"/>
            </a:endParaRPr>
          </a:p>
          <a:p>
            <a:pPr indent="0" lvl="0" marL="0" rtl="0" algn="just">
              <a:spcBef>
                <a:spcPts val="0"/>
              </a:spcBef>
              <a:spcAft>
                <a:spcPts val="0"/>
              </a:spcAft>
              <a:buNone/>
            </a:pPr>
            <a:r>
              <a:t/>
            </a:r>
            <a:endParaRPr sz="1400">
              <a:latin typeface="Trebuchet MS"/>
              <a:ea typeface="Trebuchet MS"/>
              <a:cs typeface="Trebuchet MS"/>
              <a:sym typeface="Trebuchet MS"/>
            </a:endParaRPr>
          </a:p>
          <a:p>
            <a:pPr indent="-317500" lvl="0" marL="457200" rtl="0" algn="just">
              <a:spcBef>
                <a:spcPts val="0"/>
              </a:spcBef>
              <a:spcAft>
                <a:spcPts val="0"/>
              </a:spcAft>
              <a:buSzPts val="1400"/>
              <a:buFont typeface="Trebuchet MS"/>
              <a:buChar char="●"/>
            </a:pPr>
            <a:r>
              <a:rPr lang="en" sz="1400">
                <a:latin typeface="Trebuchet MS"/>
                <a:ea typeface="Trebuchet MS"/>
                <a:cs typeface="Trebuchet MS"/>
                <a:sym typeface="Trebuchet MS"/>
              </a:rPr>
              <a:t>Availing Weekly discounts</a:t>
            </a:r>
            <a:endParaRPr sz="1400">
              <a:latin typeface="Trebuchet MS"/>
              <a:ea typeface="Trebuchet MS"/>
              <a:cs typeface="Trebuchet MS"/>
              <a:sym typeface="Trebuchet MS"/>
            </a:endParaRPr>
          </a:p>
          <a:p>
            <a:pPr indent="-317500" lvl="0" marL="457200" rtl="0" algn="just">
              <a:spcBef>
                <a:spcPts val="0"/>
              </a:spcBef>
              <a:spcAft>
                <a:spcPts val="0"/>
              </a:spcAft>
              <a:buSzPts val="1400"/>
              <a:buFont typeface="Trebuchet MS"/>
              <a:buChar char="●"/>
            </a:pPr>
            <a:r>
              <a:rPr lang="en" sz="1400">
                <a:latin typeface="Trebuchet MS"/>
                <a:ea typeface="Trebuchet MS"/>
                <a:cs typeface="Trebuchet MS"/>
                <a:sym typeface="Trebuchet MS"/>
              </a:rPr>
              <a:t>Scheduling weekly orders</a:t>
            </a:r>
            <a:endParaRPr sz="1400">
              <a:latin typeface="Trebuchet MS"/>
              <a:ea typeface="Trebuchet MS"/>
              <a:cs typeface="Trebuchet MS"/>
              <a:sym typeface="Trebuchet MS"/>
            </a:endParaRPr>
          </a:p>
          <a:p>
            <a:pPr indent="0" lvl="0" marL="0" rtl="0" algn="just">
              <a:spcBef>
                <a:spcPts val="0"/>
              </a:spcBef>
              <a:spcAft>
                <a:spcPts val="0"/>
              </a:spcAft>
              <a:buNone/>
            </a:pPr>
            <a:r>
              <a:t/>
            </a:r>
            <a:endParaRPr sz="1400">
              <a:latin typeface="Trebuchet MS"/>
              <a:ea typeface="Trebuchet MS"/>
              <a:cs typeface="Trebuchet MS"/>
              <a:sym typeface="Trebuchet MS"/>
            </a:endParaRPr>
          </a:p>
          <a:p>
            <a:pPr indent="0" lvl="0" marL="0" rtl="0" algn="just">
              <a:spcBef>
                <a:spcPts val="0"/>
              </a:spcBef>
              <a:spcAft>
                <a:spcPts val="0"/>
              </a:spcAft>
              <a:buNone/>
            </a:pPr>
            <a:r>
              <a:rPr lang="en" sz="1400" u="sng">
                <a:latin typeface="Trebuchet MS"/>
                <a:ea typeface="Trebuchet MS"/>
                <a:cs typeface="Trebuchet MS"/>
                <a:sym typeface="Trebuchet MS"/>
              </a:rPr>
              <a:t>Proposed Idea :</a:t>
            </a:r>
            <a:endParaRPr sz="1400" u="sng">
              <a:latin typeface="Trebuchet MS"/>
              <a:ea typeface="Trebuchet MS"/>
              <a:cs typeface="Trebuchet MS"/>
              <a:sym typeface="Trebuchet MS"/>
            </a:endParaRPr>
          </a:p>
          <a:p>
            <a:pPr indent="0" lvl="0" marL="0" rtl="0" algn="just">
              <a:spcBef>
                <a:spcPts val="0"/>
              </a:spcBef>
              <a:spcAft>
                <a:spcPts val="0"/>
              </a:spcAft>
              <a:buNone/>
            </a:pPr>
            <a:r>
              <a:t/>
            </a:r>
            <a:endParaRPr sz="1400">
              <a:latin typeface="Trebuchet MS"/>
              <a:ea typeface="Trebuchet MS"/>
              <a:cs typeface="Trebuchet MS"/>
              <a:sym typeface="Trebuchet MS"/>
            </a:endParaRPr>
          </a:p>
          <a:p>
            <a:pPr indent="0" lvl="0" marL="0" rtl="0" algn="just">
              <a:spcBef>
                <a:spcPts val="0"/>
              </a:spcBef>
              <a:spcAft>
                <a:spcPts val="0"/>
              </a:spcAft>
              <a:buNone/>
            </a:pPr>
            <a:r>
              <a:rPr lang="en" sz="1400">
                <a:latin typeface="Trebuchet MS"/>
                <a:ea typeface="Trebuchet MS"/>
                <a:cs typeface="Trebuchet MS"/>
                <a:sym typeface="Trebuchet MS"/>
              </a:rPr>
              <a:t>To monitor the real time inventory status of a materials/ products placed in a pallet at a specific location ( Retail-Wholesale storage units (stores/warehouses))</a:t>
            </a:r>
            <a:endParaRPr sz="1400">
              <a:latin typeface="Trebuchet MS"/>
              <a:ea typeface="Trebuchet MS"/>
              <a:cs typeface="Trebuchet MS"/>
              <a:sym typeface="Trebuchet MS"/>
            </a:endParaRPr>
          </a:p>
          <a:p>
            <a:pPr indent="0" lvl="0" marL="0" rtl="0" algn="just">
              <a:spcBef>
                <a:spcPts val="0"/>
              </a:spcBef>
              <a:spcAft>
                <a:spcPts val="0"/>
              </a:spcAft>
              <a:buNone/>
            </a:pPr>
            <a:r>
              <a:t/>
            </a:r>
            <a:endParaRPr sz="1400">
              <a:latin typeface="Trebuchet MS"/>
              <a:ea typeface="Trebuchet MS"/>
              <a:cs typeface="Trebuchet MS"/>
              <a:sym typeface="Trebuchet MS"/>
            </a:endParaRPr>
          </a:p>
          <a:p>
            <a:pPr indent="0" lvl="0" marL="0" rtl="0" algn="just">
              <a:spcBef>
                <a:spcPts val="0"/>
              </a:spcBef>
              <a:spcAft>
                <a:spcPts val="0"/>
              </a:spcAft>
              <a:buNone/>
            </a:pPr>
            <a:r>
              <a:rPr lang="en" sz="1400">
                <a:latin typeface="Trebuchet MS"/>
                <a:ea typeface="Trebuchet MS"/>
                <a:cs typeface="Trebuchet MS"/>
                <a:sym typeface="Trebuchet MS"/>
              </a:rPr>
              <a:t>The real time variations in weight &gt; inventory status &gt; stakeholders take business decisions </a:t>
            </a:r>
            <a:endParaRPr sz="1400">
              <a:latin typeface="Trebuchet MS"/>
              <a:ea typeface="Trebuchet MS"/>
              <a:cs typeface="Trebuchet MS"/>
              <a:sym typeface="Trebuchet MS"/>
            </a:endParaRPr>
          </a:p>
          <a:p>
            <a:pPr indent="0" lvl="0" marL="0" rtl="0" algn="just">
              <a:spcBef>
                <a:spcPts val="0"/>
              </a:spcBef>
              <a:spcAft>
                <a:spcPts val="0"/>
              </a:spcAft>
              <a:buNone/>
            </a:pPr>
            <a:r>
              <a:t/>
            </a:r>
            <a:endParaRPr sz="1400">
              <a:latin typeface="Trebuchet MS"/>
              <a:ea typeface="Trebuchet MS"/>
              <a:cs typeface="Trebuchet MS"/>
              <a:sym typeface="Trebuchet MS"/>
            </a:endParaRPr>
          </a:p>
          <a:p>
            <a:pPr indent="-317500" lvl="0" marL="457200" rtl="0" algn="just">
              <a:spcBef>
                <a:spcPts val="0"/>
              </a:spcBef>
              <a:spcAft>
                <a:spcPts val="0"/>
              </a:spcAft>
              <a:buSzPts val="1400"/>
              <a:buFont typeface="Trebuchet MS"/>
              <a:buChar char="●"/>
            </a:pPr>
            <a:r>
              <a:rPr lang="en" sz="1400">
                <a:latin typeface="Trebuchet MS"/>
                <a:ea typeface="Trebuchet MS"/>
                <a:cs typeface="Trebuchet MS"/>
                <a:sym typeface="Trebuchet MS"/>
              </a:rPr>
              <a:t>Replenish stock in real time</a:t>
            </a:r>
            <a:endParaRPr sz="1400">
              <a:latin typeface="Trebuchet MS"/>
              <a:ea typeface="Trebuchet MS"/>
              <a:cs typeface="Trebuchet MS"/>
              <a:sym typeface="Trebuchet MS"/>
            </a:endParaRPr>
          </a:p>
          <a:p>
            <a:pPr indent="-317500" lvl="0" marL="457200" rtl="0" algn="just">
              <a:spcBef>
                <a:spcPts val="0"/>
              </a:spcBef>
              <a:spcAft>
                <a:spcPts val="0"/>
              </a:spcAft>
              <a:buSzPts val="1400"/>
              <a:buFont typeface="Trebuchet MS"/>
              <a:buChar char="●"/>
            </a:pPr>
            <a:r>
              <a:rPr lang="en" sz="1400">
                <a:latin typeface="Trebuchet MS"/>
                <a:ea typeface="Trebuchet MS"/>
                <a:cs typeface="Trebuchet MS"/>
                <a:sym typeface="Trebuchet MS"/>
              </a:rPr>
              <a:t>Grant discounts in real time</a:t>
            </a:r>
            <a:endParaRPr sz="1400">
              <a:latin typeface="Trebuchet MS"/>
              <a:ea typeface="Trebuchet MS"/>
              <a:cs typeface="Trebuchet MS"/>
              <a:sym typeface="Trebuchet MS"/>
            </a:endParaRPr>
          </a:p>
          <a:p>
            <a:pPr indent="0" lvl="0" marL="457200" rtl="0" algn="just">
              <a:spcBef>
                <a:spcPts val="0"/>
              </a:spcBef>
              <a:spcAft>
                <a:spcPts val="0"/>
              </a:spcAft>
              <a:buNone/>
            </a:pPr>
            <a:r>
              <a:t/>
            </a:r>
            <a:endParaRPr sz="1400">
              <a:latin typeface="Trebuchet MS"/>
              <a:ea typeface="Trebuchet MS"/>
              <a:cs typeface="Trebuchet MS"/>
              <a:sym typeface="Trebuchet MS"/>
            </a:endParaRPr>
          </a:p>
          <a:p>
            <a:pPr indent="0" lvl="0" marL="0" rtl="0" algn="just">
              <a:spcBef>
                <a:spcPts val="0"/>
              </a:spcBef>
              <a:spcAft>
                <a:spcPts val="0"/>
              </a:spcAft>
              <a:buNone/>
            </a:pPr>
            <a:r>
              <a:rPr lang="en" sz="1400">
                <a:latin typeface="Trebuchet MS"/>
                <a:ea typeface="Trebuchet MS"/>
                <a:cs typeface="Trebuchet MS"/>
                <a:sym typeface="Trebuchet MS"/>
              </a:rPr>
              <a:t>Merits : Saves time, Saves money ( Time is money ) </a:t>
            </a:r>
            <a:endParaRPr sz="1400">
              <a:latin typeface="Trebuchet MS"/>
              <a:ea typeface="Trebuchet MS"/>
              <a:cs typeface="Trebuchet MS"/>
              <a:sym typeface="Trebuchet MS"/>
            </a:endParaRPr>
          </a:p>
          <a:p>
            <a:pPr indent="0" lvl="0" marL="0" rtl="0" algn="just">
              <a:spcBef>
                <a:spcPts val="0"/>
              </a:spcBef>
              <a:spcAft>
                <a:spcPts val="0"/>
              </a:spcAft>
              <a:buNone/>
            </a:pPr>
            <a:r>
              <a:t/>
            </a:r>
            <a:endParaRPr>
              <a:latin typeface="Trebuchet MS"/>
              <a:ea typeface="Trebuchet MS"/>
              <a:cs typeface="Trebuchet MS"/>
              <a:sym typeface="Trebuchet MS"/>
            </a:endParaRPr>
          </a:p>
          <a:p>
            <a:pPr indent="0" lvl="0" marL="0" rtl="0" algn="just">
              <a:spcBef>
                <a:spcPts val="0"/>
              </a:spcBef>
              <a:spcAft>
                <a:spcPts val="0"/>
              </a:spcAft>
              <a:buNone/>
            </a:pPr>
            <a:r>
              <a:t/>
            </a:r>
            <a:endParaRPr>
              <a:latin typeface="Trebuchet MS"/>
              <a:ea typeface="Trebuchet MS"/>
              <a:cs typeface="Trebuchet MS"/>
              <a:sym typeface="Trebuchet MS"/>
            </a:endParaRPr>
          </a:p>
          <a:p>
            <a:pPr indent="0" lvl="0" marL="0" rtl="0" algn="just">
              <a:spcBef>
                <a:spcPts val="0"/>
              </a:spcBef>
              <a:spcAft>
                <a:spcPts val="0"/>
              </a:spcAft>
              <a:buNone/>
            </a:pPr>
            <a:r>
              <a:t/>
            </a:r>
            <a:endParaRPr>
              <a:latin typeface="Trebuchet MS"/>
              <a:ea typeface="Trebuchet MS"/>
              <a:cs typeface="Trebuchet MS"/>
              <a:sym typeface="Trebuchet MS"/>
            </a:endParaRPr>
          </a:p>
          <a:p>
            <a:pPr indent="0" lvl="0" marL="0" rtl="0" algn="just">
              <a:spcBef>
                <a:spcPts val="0"/>
              </a:spcBef>
              <a:spcAft>
                <a:spcPts val="0"/>
              </a:spcAft>
              <a:buNone/>
            </a:pPr>
            <a:r>
              <a:t/>
            </a:r>
            <a:endParaRPr>
              <a:latin typeface="Trebuchet MS"/>
              <a:ea typeface="Trebuchet MS"/>
              <a:cs typeface="Trebuchet MS"/>
              <a:sym typeface="Trebuchet MS"/>
            </a:endParaRPr>
          </a:p>
          <a:p>
            <a:pPr indent="0" lvl="0" marL="0" rtl="0" algn="just">
              <a:spcBef>
                <a:spcPts val="0"/>
              </a:spcBef>
              <a:spcAft>
                <a:spcPts val="0"/>
              </a:spcAft>
              <a:buNone/>
            </a:pPr>
            <a:r>
              <a:t/>
            </a:r>
            <a:endParaRPr>
              <a:latin typeface="Trebuchet MS"/>
              <a:ea typeface="Trebuchet MS"/>
              <a:cs typeface="Trebuchet MS"/>
              <a:sym typeface="Trebuchet MS"/>
            </a:endParaRPr>
          </a:p>
          <a:p>
            <a:pPr indent="0" lvl="0" marL="0" rtl="0" algn="just">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55925" y="677350"/>
            <a:ext cx="5361000" cy="5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2000" u="sng">
                <a:latin typeface="Trebuchet MS"/>
                <a:ea typeface="Trebuchet MS"/>
                <a:cs typeface="Trebuchet MS"/>
                <a:sym typeface="Trebuchet MS"/>
              </a:rPr>
              <a:t>Overview : Block Diagram</a:t>
            </a:r>
            <a:endParaRPr/>
          </a:p>
        </p:txBody>
      </p:sp>
      <p:sp>
        <p:nvSpPr>
          <p:cNvPr id="105" name="Google Shape;105;p16"/>
          <p:cNvSpPr/>
          <p:nvPr/>
        </p:nvSpPr>
        <p:spPr>
          <a:xfrm>
            <a:off x="2813325" y="4305575"/>
            <a:ext cx="962400" cy="581400"/>
          </a:xfrm>
          <a:prstGeom prst="roundRect">
            <a:avLst>
              <a:gd fmla="val 16667" name="adj"/>
            </a:avLst>
          </a:prstGeom>
          <a:solidFill>
            <a:srgbClr val="FFE599"/>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Load cell</a:t>
            </a:r>
            <a:endParaRPr/>
          </a:p>
        </p:txBody>
      </p:sp>
      <p:sp>
        <p:nvSpPr>
          <p:cNvPr id="106" name="Google Shape;106;p16"/>
          <p:cNvSpPr/>
          <p:nvPr/>
        </p:nvSpPr>
        <p:spPr>
          <a:xfrm>
            <a:off x="1626238" y="4305575"/>
            <a:ext cx="962400" cy="581400"/>
          </a:xfrm>
          <a:prstGeom prst="roundRect">
            <a:avLst>
              <a:gd fmla="val 16667" name="adj"/>
            </a:avLst>
          </a:prstGeom>
          <a:solidFill>
            <a:srgbClr val="FFE599"/>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HX711</a:t>
            </a:r>
            <a:endParaRPr/>
          </a:p>
        </p:txBody>
      </p:sp>
      <p:sp>
        <p:nvSpPr>
          <p:cNvPr id="107" name="Google Shape;107;p16"/>
          <p:cNvSpPr/>
          <p:nvPr/>
        </p:nvSpPr>
        <p:spPr>
          <a:xfrm>
            <a:off x="837275" y="3804425"/>
            <a:ext cx="745800" cy="461100"/>
          </a:xfrm>
          <a:prstGeom prst="roundRect">
            <a:avLst>
              <a:gd fmla="val 16667" name="adj"/>
            </a:avLst>
          </a:prstGeom>
          <a:solidFill>
            <a:srgbClr val="FFE599"/>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RFID</a:t>
            </a:r>
            <a:endParaRPr/>
          </a:p>
        </p:txBody>
      </p:sp>
      <p:sp>
        <p:nvSpPr>
          <p:cNvPr id="108" name="Google Shape;108;p16"/>
          <p:cNvSpPr/>
          <p:nvPr/>
        </p:nvSpPr>
        <p:spPr>
          <a:xfrm>
            <a:off x="717000" y="2761625"/>
            <a:ext cx="2797200" cy="757500"/>
          </a:xfrm>
          <a:prstGeom prst="roundRect">
            <a:avLst>
              <a:gd fmla="val 16667" name="adj"/>
            </a:avLst>
          </a:prstGeom>
          <a:solidFill>
            <a:srgbClr val="FFE599"/>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Raspberry Pi (SCION Server)</a:t>
            </a:r>
            <a:endParaRPr/>
          </a:p>
        </p:txBody>
      </p:sp>
      <p:sp>
        <p:nvSpPr>
          <p:cNvPr id="109" name="Google Shape;109;p16"/>
          <p:cNvSpPr/>
          <p:nvPr/>
        </p:nvSpPr>
        <p:spPr>
          <a:xfrm>
            <a:off x="4533950" y="2761550"/>
            <a:ext cx="2797200" cy="757500"/>
          </a:xfrm>
          <a:prstGeom prst="roundRect">
            <a:avLst>
              <a:gd fmla="val 16667" name="adj"/>
            </a:avLst>
          </a:prstGeom>
          <a:solidFill>
            <a:srgbClr val="FFE599"/>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VM </a:t>
            </a:r>
            <a:r>
              <a:rPr lang="en"/>
              <a:t> (SCION Client)</a:t>
            </a:r>
            <a:endParaRPr/>
          </a:p>
        </p:txBody>
      </p:sp>
      <p:sp>
        <p:nvSpPr>
          <p:cNvPr id="110" name="Google Shape;110;p16"/>
          <p:cNvSpPr/>
          <p:nvPr/>
        </p:nvSpPr>
        <p:spPr>
          <a:xfrm>
            <a:off x="837263" y="1276525"/>
            <a:ext cx="2556684" cy="962496"/>
          </a:xfrm>
          <a:prstGeom prst="cloud">
            <a:avLst/>
          </a:prstGeom>
          <a:solidFill>
            <a:srgbClr val="EFEFEF"/>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Server AS node </a:t>
            </a:r>
            <a:endParaRPr/>
          </a:p>
        </p:txBody>
      </p:sp>
      <p:sp>
        <p:nvSpPr>
          <p:cNvPr id="111" name="Google Shape;111;p16"/>
          <p:cNvSpPr/>
          <p:nvPr/>
        </p:nvSpPr>
        <p:spPr>
          <a:xfrm>
            <a:off x="4654200" y="1196950"/>
            <a:ext cx="2556684" cy="962496"/>
          </a:xfrm>
          <a:prstGeom prst="cloud">
            <a:avLst/>
          </a:prstGeom>
          <a:solidFill>
            <a:srgbClr val="EFEFEF"/>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Client</a:t>
            </a:r>
            <a:r>
              <a:rPr lang="en"/>
              <a:t> AS node </a:t>
            </a:r>
            <a:endParaRPr/>
          </a:p>
        </p:txBody>
      </p:sp>
      <p:sp>
        <p:nvSpPr>
          <p:cNvPr id="112" name="Google Shape;112;p16"/>
          <p:cNvSpPr/>
          <p:nvPr/>
        </p:nvSpPr>
        <p:spPr>
          <a:xfrm>
            <a:off x="5277938" y="4305800"/>
            <a:ext cx="1309200" cy="631800"/>
          </a:xfrm>
          <a:prstGeom prst="roundRect">
            <a:avLst>
              <a:gd fmla="val 16667" name="adj"/>
            </a:avLst>
          </a:prstGeom>
          <a:solidFill>
            <a:srgbClr val="FFE599"/>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Node-Red visualisation</a:t>
            </a:r>
            <a:endParaRPr/>
          </a:p>
        </p:txBody>
      </p:sp>
      <p:cxnSp>
        <p:nvCxnSpPr>
          <p:cNvPr id="113" name="Google Shape;113;p16"/>
          <p:cNvCxnSpPr>
            <a:stCxn id="108" idx="0"/>
            <a:endCxn id="110" idx="1"/>
          </p:cNvCxnSpPr>
          <p:nvPr/>
        </p:nvCxnSpPr>
        <p:spPr>
          <a:xfrm rot="10800000">
            <a:off x="2115600" y="2238125"/>
            <a:ext cx="0" cy="523500"/>
          </a:xfrm>
          <a:prstGeom prst="straightConnector1">
            <a:avLst/>
          </a:prstGeom>
          <a:noFill/>
          <a:ln cap="flat" cmpd="sng" w="9525">
            <a:solidFill>
              <a:srgbClr val="000000"/>
            </a:solidFill>
            <a:prstDash val="dash"/>
            <a:round/>
            <a:headEnd len="med" w="med" type="none"/>
            <a:tailEnd len="med" w="med" type="triangle"/>
          </a:ln>
        </p:spPr>
      </p:cxnSp>
      <p:cxnSp>
        <p:nvCxnSpPr>
          <p:cNvPr id="114" name="Google Shape;114;p16"/>
          <p:cNvCxnSpPr>
            <a:stCxn id="109" idx="0"/>
          </p:cNvCxnSpPr>
          <p:nvPr/>
        </p:nvCxnSpPr>
        <p:spPr>
          <a:xfrm rot="10800000">
            <a:off x="5932550" y="2159450"/>
            <a:ext cx="0" cy="602100"/>
          </a:xfrm>
          <a:prstGeom prst="straightConnector1">
            <a:avLst/>
          </a:prstGeom>
          <a:noFill/>
          <a:ln cap="flat" cmpd="sng" w="9525">
            <a:solidFill>
              <a:srgbClr val="000000"/>
            </a:solidFill>
            <a:prstDash val="dash"/>
            <a:round/>
            <a:headEnd len="med" w="med" type="none"/>
            <a:tailEnd len="med" w="med" type="triangle"/>
          </a:ln>
        </p:spPr>
      </p:cxnSp>
      <p:cxnSp>
        <p:nvCxnSpPr>
          <p:cNvPr id="115" name="Google Shape;115;p16"/>
          <p:cNvCxnSpPr>
            <a:stCxn id="105" idx="1"/>
            <a:endCxn id="106" idx="3"/>
          </p:cNvCxnSpPr>
          <p:nvPr/>
        </p:nvCxnSpPr>
        <p:spPr>
          <a:xfrm rot="10800000">
            <a:off x="2588625" y="4596275"/>
            <a:ext cx="224700" cy="0"/>
          </a:xfrm>
          <a:prstGeom prst="straightConnector1">
            <a:avLst/>
          </a:prstGeom>
          <a:noFill/>
          <a:ln cap="flat" cmpd="sng" w="9525">
            <a:solidFill>
              <a:srgbClr val="000000"/>
            </a:solidFill>
            <a:prstDash val="solid"/>
            <a:round/>
            <a:headEnd len="med" w="med" type="none"/>
            <a:tailEnd len="med" w="med" type="triangle"/>
          </a:ln>
        </p:spPr>
      </p:cxnSp>
      <p:cxnSp>
        <p:nvCxnSpPr>
          <p:cNvPr id="116" name="Google Shape;116;p16"/>
          <p:cNvCxnSpPr>
            <a:stCxn id="106" idx="0"/>
            <a:endCxn id="108" idx="2"/>
          </p:cNvCxnSpPr>
          <p:nvPr/>
        </p:nvCxnSpPr>
        <p:spPr>
          <a:xfrm flipH="1" rot="10800000">
            <a:off x="2107438" y="3519275"/>
            <a:ext cx="8100" cy="786300"/>
          </a:xfrm>
          <a:prstGeom prst="straightConnector1">
            <a:avLst/>
          </a:prstGeom>
          <a:noFill/>
          <a:ln cap="flat" cmpd="sng" w="9525">
            <a:solidFill>
              <a:srgbClr val="000000"/>
            </a:solidFill>
            <a:prstDash val="solid"/>
            <a:round/>
            <a:headEnd len="med" w="med" type="none"/>
            <a:tailEnd len="med" w="med" type="triangle"/>
          </a:ln>
        </p:spPr>
      </p:cxnSp>
      <p:cxnSp>
        <p:nvCxnSpPr>
          <p:cNvPr id="117" name="Google Shape;117;p16"/>
          <p:cNvCxnSpPr>
            <a:stCxn id="107" idx="0"/>
          </p:cNvCxnSpPr>
          <p:nvPr/>
        </p:nvCxnSpPr>
        <p:spPr>
          <a:xfrm flipH="1" rot="10800000">
            <a:off x="1210175" y="3539525"/>
            <a:ext cx="4200" cy="264900"/>
          </a:xfrm>
          <a:prstGeom prst="straightConnector1">
            <a:avLst/>
          </a:prstGeom>
          <a:noFill/>
          <a:ln cap="flat" cmpd="sng" w="9525">
            <a:solidFill>
              <a:srgbClr val="000000"/>
            </a:solidFill>
            <a:prstDash val="solid"/>
            <a:round/>
            <a:headEnd len="med" w="med" type="none"/>
            <a:tailEnd len="med" w="med" type="triangle"/>
          </a:ln>
        </p:spPr>
      </p:cxnSp>
      <p:cxnSp>
        <p:nvCxnSpPr>
          <p:cNvPr id="118" name="Google Shape;118;p16"/>
          <p:cNvCxnSpPr/>
          <p:nvPr/>
        </p:nvCxnSpPr>
        <p:spPr>
          <a:xfrm>
            <a:off x="864275" y="4421600"/>
            <a:ext cx="691800" cy="0"/>
          </a:xfrm>
          <a:prstGeom prst="straightConnector1">
            <a:avLst/>
          </a:prstGeom>
          <a:noFill/>
          <a:ln cap="flat" cmpd="sng" w="76200">
            <a:solidFill>
              <a:srgbClr val="000000"/>
            </a:solidFill>
            <a:prstDash val="solid"/>
            <a:round/>
            <a:headEnd len="med" w="med" type="none"/>
            <a:tailEnd len="med" w="med" type="none"/>
          </a:ln>
        </p:spPr>
      </p:cxnSp>
      <p:sp>
        <p:nvSpPr>
          <p:cNvPr id="119" name="Google Shape;119;p16"/>
          <p:cNvSpPr/>
          <p:nvPr/>
        </p:nvSpPr>
        <p:spPr>
          <a:xfrm rot="-5400000">
            <a:off x="10025" y="3408925"/>
            <a:ext cx="691800" cy="320700"/>
          </a:xfrm>
          <a:prstGeom prst="bevel">
            <a:avLst>
              <a:gd fmla="val 12500" name="adj"/>
            </a:avLst>
          </a:prstGeom>
          <a:solidFill>
            <a:srgbClr val="FFE599"/>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TCP</a:t>
            </a:r>
            <a:endParaRPr sz="800"/>
          </a:p>
        </p:txBody>
      </p:sp>
      <p:sp>
        <p:nvSpPr>
          <p:cNvPr id="120" name="Google Shape;120;p16"/>
          <p:cNvSpPr/>
          <p:nvPr/>
        </p:nvSpPr>
        <p:spPr>
          <a:xfrm>
            <a:off x="5586638" y="3752075"/>
            <a:ext cx="691800" cy="320700"/>
          </a:xfrm>
          <a:prstGeom prst="bevel">
            <a:avLst>
              <a:gd fmla="val 12500" name="adj"/>
            </a:avLst>
          </a:prstGeom>
          <a:solidFill>
            <a:srgbClr val="FFE599"/>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HTTP</a:t>
            </a:r>
            <a:endParaRPr sz="800"/>
          </a:p>
        </p:txBody>
      </p:sp>
      <p:sp>
        <p:nvSpPr>
          <p:cNvPr id="121" name="Google Shape;121;p16"/>
          <p:cNvSpPr/>
          <p:nvPr/>
        </p:nvSpPr>
        <p:spPr>
          <a:xfrm>
            <a:off x="3609600" y="1524750"/>
            <a:ext cx="962400" cy="306900"/>
          </a:xfrm>
          <a:prstGeom prst="leftRightArrow">
            <a:avLst>
              <a:gd fmla="val 50000" name="adj1"/>
              <a:gd fmla="val 107771" name="adj2"/>
            </a:avLst>
          </a:prstGeom>
          <a:solidFill>
            <a:srgbClr val="F3F3F3"/>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 name="Google Shape;122;p16"/>
          <p:cNvCxnSpPr>
            <a:stCxn id="109" idx="2"/>
            <a:endCxn id="120" idx="6"/>
          </p:cNvCxnSpPr>
          <p:nvPr/>
        </p:nvCxnSpPr>
        <p:spPr>
          <a:xfrm>
            <a:off x="5932550" y="3519050"/>
            <a:ext cx="0" cy="233100"/>
          </a:xfrm>
          <a:prstGeom prst="straightConnector1">
            <a:avLst/>
          </a:prstGeom>
          <a:noFill/>
          <a:ln cap="flat" cmpd="sng" w="9525">
            <a:solidFill>
              <a:srgbClr val="000000"/>
            </a:solidFill>
            <a:prstDash val="dash"/>
            <a:round/>
            <a:headEnd len="med" w="med" type="none"/>
            <a:tailEnd len="med" w="med" type="triangle"/>
          </a:ln>
        </p:spPr>
      </p:cxnSp>
      <p:cxnSp>
        <p:nvCxnSpPr>
          <p:cNvPr id="123" name="Google Shape;123;p16"/>
          <p:cNvCxnSpPr>
            <a:stCxn id="120" idx="2"/>
            <a:endCxn id="112" idx="0"/>
          </p:cNvCxnSpPr>
          <p:nvPr/>
        </p:nvCxnSpPr>
        <p:spPr>
          <a:xfrm>
            <a:off x="5932538" y="4072775"/>
            <a:ext cx="0" cy="233100"/>
          </a:xfrm>
          <a:prstGeom prst="straightConnector1">
            <a:avLst/>
          </a:prstGeom>
          <a:noFill/>
          <a:ln cap="flat" cmpd="sng" w="9525">
            <a:solidFill>
              <a:srgbClr val="000000"/>
            </a:solidFill>
            <a:prstDash val="dash"/>
            <a:round/>
            <a:headEnd len="med" w="med" type="none"/>
            <a:tailEnd len="med" w="med" type="triangle"/>
          </a:ln>
        </p:spPr>
      </p:cxnSp>
      <p:cxnSp>
        <p:nvCxnSpPr>
          <p:cNvPr id="124" name="Google Shape;124;p16"/>
          <p:cNvCxnSpPr>
            <a:stCxn id="107" idx="1"/>
            <a:endCxn id="119" idx="4"/>
          </p:cNvCxnSpPr>
          <p:nvPr/>
        </p:nvCxnSpPr>
        <p:spPr>
          <a:xfrm rot="10800000">
            <a:off x="356075" y="3915275"/>
            <a:ext cx="481200" cy="119700"/>
          </a:xfrm>
          <a:prstGeom prst="bentConnector2">
            <a:avLst/>
          </a:prstGeom>
          <a:noFill/>
          <a:ln cap="flat" cmpd="sng" w="9525">
            <a:solidFill>
              <a:srgbClr val="000000"/>
            </a:solidFill>
            <a:prstDash val="dash"/>
            <a:round/>
            <a:headEnd len="med" w="med" type="none"/>
            <a:tailEnd len="med" w="med" type="triangle"/>
          </a:ln>
        </p:spPr>
      </p:cxnSp>
      <p:cxnSp>
        <p:nvCxnSpPr>
          <p:cNvPr id="125" name="Google Shape;125;p16"/>
          <p:cNvCxnSpPr>
            <a:endCxn id="119" idx="1"/>
          </p:cNvCxnSpPr>
          <p:nvPr/>
        </p:nvCxnSpPr>
        <p:spPr>
          <a:xfrm flipH="1">
            <a:off x="355925" y="3140463"/>
            <a:ext cx="361200" cy="123000"/>
          </a:xfrm>
          <a:prstGeom prst="bentConnector2">
            <a:avLst/>
          </a:prstGeom>
          <a:noFill/>
          <a:ln cap="flat" cmpd="sng" w="9525">
            <a:solidFill>
              <a:srgbClr val="000000"/>
            </a:solidFill>
            <a:prstDash val="dash"/>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483600" y="686625"/>
            <a:ext cx="5736300" cy="481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2000" u="sng">
                <a:latin typeface="Trebuchet MS"/>
                <a:ea typeface="Trebuchet MS"/>
                <a:cs typeface="Trebuchet MS"/>
                <a:sym typeface="Trebuchet MS"/>
              </a:rPr>
              <a:t>Overview : Key Components</a:t>
            </a:r>
            <a:endParaRPr sz="2000" u="sng">
              <a:latin typeface="Trebuchet MS"/>
              <a:ea typeface="Trebuchet MS"/>
              <a:cs typeface="Trebuchet MS"/>
              <a:sym typeface="Trebuchet MS"/>
            </a:endParaRPr>
          </a:p>
        </p:txBody>
      </p:sp>
      <p:sp>
        <p:nvSpPr>
          <p:cNvPr id="131" name="Google Shape;131;p17"/>
          <p:cNvSpPr txBox="1"/>
          <p:nvPr/>
        </p:nvSpPr>
        <p:spPr>
          <a:xfrm>
            <a:off x="483600" y="1461775"/>
            <a:ext cx="7868100" cy="3349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Load cell amplified with HX711 ADC module is interfaced with Pi,  which fetches  the weight values.</a:t>
            </a:r>
            <a:endParaRPr>
              <a:solidFill>
                <a:schemeClr val="dk1"/>
              </a:solidFill>
              <a:latin typeface="Trebuchet MS"/>
              <a:ea typeface="Trebuchet MS"/>
              <a:cs typeface="Trebuchet MS"/>
              <a:sym typeface="Trebuchet MS"/>
            </a:endParaRPr>
          </a:p>
          <a:p>
            <a:pPr indent="0" lvl="0" marL="457200" rtl="0" algn="l">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rtl="0" algn="l">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RFID MRFC522 module interfaced with the Pi  which scans the respective RFID tags and hosts the RFID data over a TCP socket.</a:t>
            </a:r>
            <a:endParaRPr>
              <a:solidFill>
                <a:schemeClr val="dk1"/>
              </a:solidFill>
              <a:latin typeface="Trebuchet MS"/>
              <a:ea typeface="Trebuchet MS"/>
              <a:cs typeface="Trebuchet MS"/>
              <a:sym typeface="Trebuchet MS"/>
            </a:endParaRPr>
          </a:p>
          <a:p>
            <a:pPr indent="0" lvl="0" marL="457200" rtl="0" algn="l">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rtl="0" algn="l">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A SCION Server AS node instance running on Raspberry Pi gets the RFID tag data via TCP along with the respective weight data and sends to the SCION client when requested.</a:t>
            </a:r>
            <a:endParaRPr>
              <a:solidFill>
                <a:schemeClr val="dk1"/>
              </a:solidFill>
              <a:latin typeface="Trebuchet MS"/>
              <a:ea typeface="Trebuchet MS"/>
              <a:cs typeface="Trebuchet MS"/>
              <a:sym typeface="Trebuchet MS"/>
            </a:endParaRPr>
          </a:p>
          <a:p>
            <a:pPr indent="0" lvl="0" marL="457200" rtl="0" algn="l">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rtl="0" algn="l">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A SCION client AS node running on the Virtual Machine on request gets the data packet as response from the SCION Server AS node and hosts the data over a HTTP socket.</a:t>
            </a:r>
            <a:endParaRPr>
              <a:solidFill>
                <a:schemeClr val="dk1"/>
              </a:solidFill>
              <a:latin typeface="Trebuchet MS"/>
              <a:ea typeface="Trebuchet MS"/>
              <a:cs typeface="Trebuchet MS"/>
              <a:sym typeface="Trebuchet MS"/>
            </a:endParaRPr>
          </a:p>
          <a:p>
            <a:pPr indent="0" lvl="0" marL="457200" rtl="0" algn="l">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rtl="0" algn="l">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Node-Red Dashboard, a flow based visualisation tool gets this data packet with a HTTP GET request.</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
                <a:solidFill>
                  <a:schemeClr val="dk1"/>
                </a:solidFill>
                <a:latin typeface="Trebuchet MS"/>
                <a:ea typeface="Trebuchet MS"/>
                <a:cs typeface="Trebuchet MS"/>
                <a:sym typeface="Trebuchet MS"/>
              </a:rPr>
              <a:t>Node-Red Dashboard visualisation which gets the data packet through a HTTP get request.</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592000" y="780675"/>
            <a:ext cx="4529700" cy="4269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 sz="2000" u="sng">
                <a:latin typeface="Trebuchet MS"/>
                <a:ea typeface="Trebuchet MS"/>
                <a:cs typeface="Trebuchet MS"/>
                <a:sym typeface="Trebuchet MS"/>
              </a:rPr>
              <a:t>Hardware and Software Utilities </a:t>
            </a:r>
            <a:endParaRPr sz="2000" u="sng">
              <a:latin typeface="Trebuchet MS"/>
              <a:ea typeface="Trebuchet MS"/>
              <a:cs typeface="Trebuchet MS"/>
              <a:sym typeface="Trebuchet MS"/>
            </a:endParaRPr>
          </a:p>
          <a:p>
            <a:pPr indent="0" lvl="0" marL="457200" rtl="0" algn="l">
              <a:lnSpc>
                <a:spcPct val="100000"/>
              </a:lnSpc>
              <a:spcBef>
                <a:spcPts val="0"/>
              </a:spcBef>
              <a:spcAft>
                <a:spcPts val="0"/>
              </a:spcAft>
              <a:buNone/>
            </a:pPr>
            <a:r>
              <a:t/>
            </a:r>
            <a:endParaRPr sz="2000" u="sng">
              <a:latin typeface="Trebuchet MS"/>
              <a:ea typeface="Trebuchet MS"/>
              <a:cs typeface="Trebuchet MS"/>
              <a:sym typeface="Trebuchet MS"/>
            </a:endParaRPr>
          </a:p>
          <a:p>
            <a:pPr indent="0" lvl="0" marL="457200" rtl="0" algn="l">
              <a:lnSpc>
                <a:spcPct val="100000"/>
              </a:lnSpc>
              <a:spcBef>
                <a:spcPts val="0"/>
              </a:spcBef>
              <a:spcAft>
                <a:spcPts val="0"/>
              </a:spcAft>
              <a:buNone/>
            </a:pPr>
            <a:r>
              <a:t/>
            </a:r>
            <a:endParaRPr sz="2000" u="sng">
              <a:latin typeface="Trebuchet MS"/>
              <a:ea typeface="Trebuchet MS"/>
              <a:cs typeface="Trebuchet MS"/>
              <a:sym typeface="Trebuchet MS"/>
            </a:endParaRPr>
          </a:p>
        </p:txBody>
      </p:sp>
      <p:pic>
        <p:nvPicPr>
          <p:cNvPr id="137" name="Google Shape;137;p18"/>
          <p:cNvPicPr preferRelativeResize="0"/>
          <p:nvPr/>
        </p:nvPicPr>
        <p:blipFill>
          <a:blip r:embed="rId3">
            <a:alphaModFix/>
          </a:blip>
          <a:stretch>
            <a:fillRect/>
          </a:stretch>
        </p:blipFill>
        <p:spPr>
          <a:xfrm>
            <a:off x="3149650" y="1414176"/>
            <a:ext cx="2647225" cy="1592051"/>
          </a:xfrm>
          <a:prstGeom prst="rect">
            <a:avLst/>
          </a:prstGeom>
          <a:noFill/>
          <a:ln>
            <a:noFill/>
          </a:ln>
        </p:spPr>
      </p:pic>
      <p:pic>
        <p:nvPicPr>
          <p:cNvPr id="138" name="Google Shape;138;p18"/>
          <p:cNvPicPr preferRelativeResize="0"/>
          <p:nvPr/>
        </p:nvPicPr>
        <p:blipFill>
          <a:blip r:embed="rId4">
            <a:alphaModFix/>
          </a:blip>
          <a:stretch>
            <a:fillRect/>
          </a:stretch>
        </p:blipFill>
        <p:spPr>
          <a:xfrm>
            <a:off x="228500" y="1462252"/>
            <a:ext cx="2993179" cy="1832474"/>
          </a:xfrm>
          <a:prstGeom prst="rect">
            <a:avLst/>
          </a:prstGeom>
          <a:noFill/>
          <a:ln>
            <a:noFill/>
          </a:ln>
        </p:spPr>
      </p:pic>
      <p:pic>
        <p:nvPicPr>
          <p:cNvPr id="139" name="Google Shape;139;p18"/>
          <p:cNvPicPr preferRelativeResize="0"/>
          <p:nvPr/>
        </p:nvPicPr>
        <p:blipFill>
          <a:blip r:embed="rId5">
            <a:alphaModFix/>
          </a:blip>
          <a:stretch>
            <a:fillRect/>
          </a:stretch>
        </p:blipFill>
        <p:spPr>
          <a:xfrm>
            <a:off x="5851626" y="1097525"/>
            <a:ext cx="3042324" cy="2225348"/>
          </a:xfrm>
          <a:prstGeom prst="rect">
            <a:avLst/>
          </a:prstGeom>
          <a:noFill/>
          <a:ln>
            <a:noFill/>
          </a:ln>
        </p:spPr>
      </p:pic>
      <p:sp>
        <p:nvSpPr>
          <p:cNvPr id="140" name="Google Shape;140;p18"/>
          <p:cNvSpPr txBox="1"/>
          <p:nvPr/>
        </p:nvSpPr>
        <p:spPr>
          <a:xfrm>
            <a:off x="612838" y="3294725"/>
            <a:ext cx="2224500" cy="358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
                <a:solidFill>
                  <a:schemeClr val="dk1"/>
                </a:solidFill>
                <a:latin typeface="Trebuchet MS"/>
                <a:ea typeface="Trebuchet MS"/>
                <a:cs typeface="Trebuchet MS"/>
                <a:sym typeface="Trebuchet MS"/>
              </a:rPr>
              <a:t>Raspberry Pi 3 B+ Model</a:t>
            </a:r>
            <a:endParaRPr>
              <a:solidFill>
                <a:schemeClr val="dk1"/>
              </a:solidFill>
              <a:latin typeface="Trebuchet MS"/>
              <a:ea typeface="Trebuchet MS"/>
              <a:cs typeface="Trebuchet MS"/>
              <a:sym typeface="Trebuchet MS"/>
            </a:endParaRPr>
          </a:p>
        </p:txBody>
      </p:sp>
      <p:sp>
        <p:nvSpPr>
          <p:cNvPr id="141" name="Google Shape;141;p18"/>
          <p:cNvSpPr txBox="1"/>
          <p:nvPr/>
        </p:nvSpPr>
        <p:spPr>
          <a:xfrm>
            <a:off x="3691163" y="3006225"/>
            <a:ext cx="15642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Trebuchet MS"/>
                <a:ea typeface="Trebuchet MS"/>
                <a:cs typeface="Trebuchet MS"/>
                <a:sym typeface="Trebuchet MS"/>
              </a:rPr>
              <a:t>Load cell 1 Kg</a:t>
            </a:r>
            <a:endParaRPr>
              <a:solidFill>
                <a:schemeClr val="dk1"/>
              </a:solidFill>
              <a:latin typeface="Trebuchet MS"/>
              <a:ea typeface="Trebuchet MS"/>
              <a:cs typeface="Trebuchet MS"/>
              <a:sym typeface="Trebuchet MS"/>
            </a:endParaRPr>
          </a:p>
        </p:txBody>
      </p:sp>
      <p:sp>
        <p:nvSpPr>
          <p:cNvPr id="142" name="Google Shape;142;p18"/>
          <p:cNvSpPr txBox="1"/>
          <p:nvPr/>
        </p:nvSpPr>
        <p:spPr>
          <a:xfrm>
            <a:off x="6185250" y="3260375"/>
            <a:ext cx="2224500" cy="42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Trebuchet MS"/>
                <a:ea typeface="Trebuchet MS"/>
                <a:cs typeface="Trebuchet MS"/>
                <a:sym typeface="Trebuchet MS"/>
              </a:rPr>
              <a:t>MFRC522 RFID module kit</a:t>
            </a:r>
            <a:endParaRPr/>
          </a:p>
        </p:txBody>
      </p:sp>
      <p:pic>
        <p:nvPicPr>
          <p:cNvPr id="143" name="Google Shape;143;p18"/>
          <p:cNvPicPr preferRelativeResize="0"/>
          <p:nvPr/>
        </p:nvPicPr>
        <p:blipFill>
          <a:blip r:embed="rId6">
            <a:alphaModFix/>
          </a:blip>
          <a:stretch>
            <a:fillRect/>
          </a:stretch>
        </p:blipFill>
        <p:spPr>
          <a:xfrm>
            <a:off x="813825" y="3952275"/>
            <a:ext cx="963350" cy="963350"/>
          </a:xfrm>
          <a:prstGeom prst="rect">
            <a:avLst/>
          </a:prstGeom>
          <a:noFill/>
          <a:ln>
            <a:noFill/>
          </a:ln>
        </p:spPr>
      </p:pic>
      <p:pic>
        <p:nvPicPr>
          <p:cNvPr id="144" name="Google Shape;144;p18"/>
          <p:cNvPicPr preferRelativeResize="0"/>
          <p:nvPr/>
        </p:nvPicPr>
        <p:blipFill>
          <a:blip r:embed="rId7">
            <a:alphaModFix/>
          </a:blip>
          <a:stretch>
            <a:fillRect/>
          </a:stretch>
        </p:blipFill>
        <p:spPr>
          <a:xfrm>
            <a:off x="2895375" y="3652925"/>
            <a:ext cx="1323825" cy="1323825"/>
          </a:xfrm>
          <a:prstGeom prst="rect">
            <a:avLst/>
          </a:prstGeom>
          <a:noFill/>
          <a:ln>
            <a:noFill/>
          </a:ln>
        </p:spPr>
      </p:pic>
      <p:pic>
        <p:nvPicPr>
          <p:cNvPr id="145" name="Google Shape;145;p18"/>
          <p:cNvPicPr preferRelativeResize="0"/>
          <p:nvPr/>
        </p:nvPicPr>
        <p:blipFill>
          <a:blip r:embed="rId8">
            <a:alphaModFix/>
          </a:blip>
          <a:stretch>
            <a:fillRect/>
          </a:stretch>
        </p:blipFill>
        <p:spPr>
          <a:xfrm>
            <a:off x="5591750" y="3952275"/>
            <a:ext cx="900100" cy="900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9"/>
          <p:cNvSpPr txBox="1"/>
          <p:nvPr>
            <p:ph type="title"/>
          </p:nvPr>
        </p:nvSpPr>
        <p:spPr>
          <a:xfrm>
            <a:off x="411521" y="921050"/>
            <a:ext cx="5092800" cy="1021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2000" u="sng">
                <a:latin typeface="Trebuchet MS"/>
                <a:ea typeface="Trebuchet MS"/>
                <a:cs typeface="Trebuchet MS"/>
                <a:sym typeface="Trebuchet MS"/>
              </a:rPr>
              <a:t>Implementation : Hardware Pin Diagram</a:t>
            </a:r>
            <a:endParaRPr sz="2000" u="sng">
              <a:latin typeface="Trebuchet MS"/>
              <a:ea typeface="Trebuchet MS"/>
              <a:cs typeface="Trebuchet MS"/>
              <a:sym typeface="Trebuchet MS"/>
            </a:endParaRPr>
          </a:p>
        </p:txBody>
      </p:sp>
      <p:pic>
        <p:nvPicPr>
          <p:cNvPr id="151" name="Google Shape;151;p19"/>
          <p:cNvPicPr preferRelativeResize="0"/>
          <p:nvPr/>
        </p:nvPicPr>
        <p:blipFill>
          <a:blip r:embed="rId3">
            <a:alphaModFix/>
          </a:blip>
          <a:stretch>
            <a:fillRect/>
          </a:stretch>
        </p:blipFill>
        <p:spPr>
          <a:xfrm>
            <a:off x="1443225" y="1426125"/>
            <a:ext cx="6445651" cy="3363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411525" y="921050"/>
            <a:ext cx="7682700" cy="497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2000" u="sng">
                <a:latin typeface="Trebuchet MS"/>
                <a:ea typeface="Trebuchet MS"/>
                <a:cs typeface="Trebuchet MS"/>
                <a:sym typeface="Trebuchet MS"/>
              </a:rPr>
              <a:t>Implementation : Hardware Interfacing</a:t>
            </a:r>
            <a:endParaRPr b="0" sz="1400">
              <a:latin typeface="Trebuchet MS"/>
              <a:ea typeface="Trebuchet MS"/>
              <a:cs typeface="Trebuchet MS"/>
              <a:sym typeface="Trebuchet MS"/>
            </a:endParaRPr>
          </a:p>
        </p:txBody>
      </p:sp>
      <p:sp>
        <p:nvSpPr>
          <p:cNvPr id="157" name="Google Shape;157;p20"/>
          <p:cNvSpPr txBox="1"/>
          <p:nvPr/>
        </p:nvSpPr>
        <p:spPr>
          <a:xfrm>
            <a:off x="532825" y="1418150"/>
            <a:ext cx="7880400" cy="3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Trebuchet MS"/>
                <a:ea typeface="Trebuchet MS"/>
                <a:cs typeface="Trebuchet MS"/>
                <a:sym typeface="Trebuchet MS"/>
              </a:rPr>
              <a:t>As per the PIN diagram, the application involves two sensor interfaces.</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rtl="0" algn="l">
              <a:spcBef>
                <a:spcPts val="0"/>
              </a:spcBef>
              <a:spcAft>
                <a:spcPts val="0"/>
              </a:spcAft>
              <a:buSzPts val="1400"/>
              <a:buChar char="●"/>
            </a:pPr>
            <a:r>
              <a:rPr lang="en">
                <a:solidFill>
                  <a:schemeClr val="dk1"/>
                </a:solidFill>
                <a:latin typeface="Trebuchet MS"/>
                <a:ea typeface="Trebuchet MS"/>
                <a:cs typeface="Trebuchet MS"/>
                <a:sym typeface="Trebuchet MS"/>
              </a:rPr>
              <a:t>Load cell &gt; HX711 &gt; Raspberry Pi</a:t>
            </a:r>
            <a:endParaRPr>
              <a:solidFill>
                <a:schemeClr val="dk1"/>
              </a:solidFill>
              <a:latin typeface="Trebuchet MS"/>
              <a:ea typeface="Trebuchet MS"/>
              <a:cs typeface="Trebuchet MS"/>
              <a:sym typeface="Trebuchet MS"/>
            </a:endParaRPr>
          </a:p>
          <a:p>
            <a:pPr indent="-317500" lvl="1" marL="914400" rtl="0" algn="l">
              <a:spcBef>
                <a:spcPts val="0"/>
              </a:spcBef>
              <a:spcAft>
                <a:spcPts val="0"/>
              </a:spcAft>
              <a:buSzPts val="1400"/>
              <a:buChar char="○"/>
            </a:pPr>
            <a:r>
              <a:rPr lang="en">
                <a:solidFill>
                  <a:schemeClr val="dk1"/>
                </a:solidFill>
                <a:latin typeface="Trebuchet MS"/>
                <a:ea typeface="Trebuchet MS"/>
                <a:cs typeface="Trebuchet MS"/>
                <a:sym typeface="Trebuchet MS"/>
              </a:rPr>
              <a:t>Ensuring that the load cell is producing raw analog values proportionally based on the applied pressure upon it </a:t>
            </a:r>
            <a:endParaRPr>
              <a:solidFill>
                <a:schemeClr val="dk1"/>
              </a:solidFill>
              <a:latin typeface="Trebuchet MS"/>
              <a:ea typeface="Trebuchet MS"/>
              <a:cs typeface="Trebuchet MS"/>
              <a:sym typeface="Trebuchet MS"/>
            </a:endParaRPr>
          </a:p>
          <a:p>
            <a:pPr indent="-317500" lvl="1" marL="914400" rtl="0" algn="l">
              <a:spcBef>
                <a:spcPts val="0"/>
              </a:spcBef>
              <a:spcAft>
                <a:spcPts val="0"/>
              </a:spcAft>
              <a:buSzPts val="1400"/>
              <a:buChar char="○"/>
            </a:pPr>
            <a:r>
              <a:rPr lang="en">
                <a:solidFill>
                  <a:schemeClr val="dk1"/>
                </a:solidFill>
                <a:latin typeface="Trebuchet MS"/>
                <a:ea typeface="Trebuchet MS"/>
                <a:cs typeface="Trebuchet MS"/>
                <a:sym typeface="Trebuchet MS"/>
              </a:rPr>
              <a:t>Calibrating</a:t>
            </a:r>
            <a:r>
              <a:rPr lang="en">
                <a:solidFill>
                  <a:schemeClr val="dk1"/>
                </a:solidFill>
                <a:latin typeface="Trebuchet MS"/>
                <a:ea typeface="Trebuchet MS"/>
                <a:cs typeface="Trebuchet MS"/>
                <a:sym typeface="Trebuchet MS"/>
              </a:rPr>
              <a:t> the load cell with some known weights</a:t>
            </a:r>
            <a:endParaRPr>
              <a:solidFill>
                <a:schemeClr val="dk1"/>
              </a:solidFill>
              <a:latin typeface="Trebuchet MS"/>
              <a:ea typeface="Trebuchet MS"/>
              <a:cs typeface="Trebuchet MS"/>
              <a:sym typeface="Trebuchet MS"/>
            </a:endParaRPr>
          </a:p>
          <a:p>
            <a:pPr indent="-317500" lvl="1" marL="914400" rtl="0" algn="l">
              <a:spcBef>
                <a:spcPts val="0"/>
              </a:spcBef>
              <a:spcAft>
                <a:spcPts val="0"/>
              </a:spcAft>
              <a:buSzPts val="1400"/>
              <a:buChar char="○"/>
            </a:pPr>
            <a:r>
              <a:rPr lang="en">
                <a:solidFill>
                  <a:schemeClr val="dk1"/>
                </a:solidFill>
                <a:latin typeface="Trebuchet MS"/>
                <a:ea typeface="Trebuchet MS"/>
                <a:cs typeface="Trebuchet MS"/>
                <a:sym typeface="Trebuchet MS"/>
              </a:rPr>
              <a:t>Reading the raw weight values.</a:t>
            </a:r>
            <a:endParaRPr>
              <a:solidFill>
                <a:schemeClr val="dk1"/>
              </a:solidFill>
              <a:latin typeface="Trebuchet MS"/>
              <a:ea typeface="Trebuchet MS"/>
              <a:cs typeface="Trebuchet MS"/>
              <a:sym typeface="Trebuchet MS"/>
            </a:endParaRPr>
          </a:p>
          <a:p>
            <a:pPr indent="0" lvl="0" marL="457200" rtl="0" algn="l">
              <a:spcBef>
                <a:spcPts val="0"/>
              </a:spcBef>
              <a:spcAft>
                <a:spcPts val="0"/>
              </a:spcAft>
              <a:buNone/>
            </a:pPr>
            <a:r>
              <a:t/>
            </a:r>
            <a:endParaRPr>
              <a:solidFill>
                <a:schemeClr val="dk1"/>
              </a:solidFill>
              <a:latin typeface="Trebuchet MS"/>
              <a:ea typeface="Trebuchet MS"/>
              <a:cs typeface="Trebuchet MS"/>
              <a:sym typeface="Trebuchet MS"/>
            </a:endParaRPr>
          </a:p>
          <a:p>
            <a:pPr indent="0" lvl="0" marL="457200" rtl="0" algn="l">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rtl="0" algn="l">
              <a:spcBef>
                <a:spcPts val="0"/>
              </a:spcBef>
              <a:spcAft>
                <a:spcPts val="0"/>
              </a:spcAft>
              <a:buSzPts val="1400"/>
              <a:buChar char="●"/>
            </a:pPr>
            <a:r>
              <a:rPr lang="en">
                <a:solidFill>
                  <a:schemeClr val="dk1"/>
                </a:solidFill>
                <a:latin typeface="Trebuchet MS"/>
                <a:ea typeface="Trebuchet MS"/>
                <a:cs typeface="Trebuchet MS"/>
                <a:sym typeface="Trebuchet MS"/>
              </a:rPr>
              <a:t>MFRC522 reader &gt; Raspberry Pi</a:t>
            </a:r>
            <a:endParaRPr>
              <a:solidFill>
                <a:schemeClr val="dk1"/>
              </a:solidFill>
              <a:latin typeface="Trebuchet MS"/>
              <a:ea typeface="Trebuchet MS"/>
              <a:cs typeface="Trebuchet MS"/>
              <a:sym typeface="Trebuchet MS"/>
            </a:endParaRPr>
          </a:p>
          <a:p>
            <a:pPr indent="-317500" lvl="1" marL="914400" rtl="0" algn="l">
              <a:spcBef>
                <a:spcPts val="0"/>
              </a:spcBef>
              <a:spcAft>
                <a:spcPts val="0"/>
              </a:spcAft>
              <a:buSzPts val="1400"/>
              <a:buChar char="○"/>
            </a:pPr>
            <a:r>
              <a:rPr lang="en">
                <a:solidFill>
                  <a:schemeClr val="dk1"/>
                </a:solidFill>
                <a:latin typeface="Trebuchet MS"/>
                <a:ea typeface="Trebuchet MS"/>
                <a:cs typeface="Trebuchet MS"/>
                <a:sym typeface="Trebuchet MS"/>
              </a:rPr>
              <a:t>Detecting the UID of the tag when tag is </a:t>
            </a:r>
            <a:r>
              <a:rPr lang="en">
                <a:solidFill>
                  <a:schemeClr val="dk1"/>
                </a:solidFill>
                <a:latin typeface="Trebuchet MS"/>
                <a:ea typeface="Trebuchet MS"/>
                <a:cs typeface="Trebuchet MS"/>
                <a:sym typeface="Trebuchet MS"/>
              </a:rPr>
              <a:t>swiped</a:t>
            </a:r>
            <a:r>
              <a:rPr lang="en">
                <a:solidFill>
                  <a:schemeClr val="dk1"/>
                </a:solidFill>
                <a:latin typeface="Trebuchet MS"/>
                <a:ea typeface="Trebuchet MS"/>
                <a:cs typeface="Trebuchet MS"/>
                <a:sym typeface="Trebuchet MS"/>
              </a:rPr>
              <a:t> across.</a:t>
            </a:r>
            <a:endParaRPr>
              <a:solidFill>
                <a:schemeClr val="dk1"/>
              </a:solidFill>
              <a:latin typeface="Trebuchet MS"/>
              <a:ea typeface="Trebuchet MS"/>
              <a:cs typeface="Trebuchet MS"/>
              <a:sym typeface="Trebuchet MS"/>
            </a:endParaRPr>
          </a:p>
          <a:p>
            <a:pPr indent="-317500" lvl="1" marL="914400" rtl="0" algn="l">
              <a:spcBef>
                <a:spcPts val="0"/>
              </a:spcBef>
              <a:spcAft>
                <a:spcPts val="0"/>
              </a:spcAft>
              <a:buSzPts val="1400"/>
              <a:buChar char="○"/>
            </a:pPr>
            <a:r>
              <a:rPr lang="en">
                <a:solidFill>
                  <a:schemeClr val="dk1"/>
                </a:solidFill>
                <a:latin typeface="Trebuchet MS"/>
                <a:ea typeface="Trebuchet MS"/>
                <a:cs typeface="Trebuchet MS"/>
                <a:sym typeface="Trebuchet MS"/>
              </a:rPr>
              <a:t>No Tag swiped &gt; No UID detected.</a:t>
            </a:r>
            <a:endParaRPr>
              <a:solidFill>
                <a:schemeClr val="dk1"/>
              </a:solidFill>
              <a:latin typeface="Trebuchet MS"/>
              <a:ea typeface="Trebuchet MS"/>
              <a:cs typeface="Trebuchet MS"/>
              <a:sym typeface="Trebuchet MS"/>
            </a:endParaRPr>
          </a:p>
          <a:p>
            <a:pPr indent="0" lvl="0" marL="457200" rtl="0" algn="l">
              <a:spcBef>
                <a:spcPts val="0"/>
              </a:spcBef>
              <a:spcAft>
                <a:spcPts val="0"/>
              </a:spcAft>
              <a:buNone/>
            </a:pPr>
            <a:r>
              <a:t/>
            </a:r>
            <a:endParaRPr>
              <a:solidFill>
                <a:schemeClr val="dk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391475" y="660375"/>
            <a:ext cx="7128300" cy="5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2000" u="sng">
                <a:latin typeface="Trebuchet MS"/>
                <a:ea typeface="Trebuchet MS"/>
                <a:cs typeface="Trebuchet MS"/>
                <a:sym typeface="Trebuchet MS"/>
              </a:rPr>
              <a:t>Implementation : SCION installation on VM &amp; Pi</a:t>
            </a:r>
            <a:endParaRPr sz="2000" u="sng">
              <a:latin typeface="Trebuchet MS"/>
              <a:ea typeface="Trebuchet MS"/>
              <a:cs typeface="Trebuchet MS"/>
              <a:sym typeface="Trebuchet MS"/>
            </a:endParaRPr>
          </a:p>
        </p:txBody>
      </p:sp>
      <p:sp>
        <p:nvSpPr>
          <p:cNvPr id="163" name="Google Shape;163;p21"/>
          <p:cNvSpPr txBox="1"/>
          <p:nvPr>
            <p:ph idx="1" type="body"/>
          </p:nvPr>
        </p:nvSpPr>
        <p:spPr>
          <a:xfrm>
            <a:off x="441600" y="1227375"/>
            <a:ext cx="7772400" cy="368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1400">
                <a:latin typeface="Trebuchet MS"/>
                <a:ea typeface="Trebuchet MS"/>
                <a:cs typeface="Trebuchet MS"/>
                <a:sym typeface="Trebuchet MS"/>
              </a:rPr>
              <a:t>Client Side  : SCION AS installed on VM with the following parameters</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Attachment point : 19-ffaa:0:1303</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Port : 5000, Check “Install inside a Virtual machine”</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SCION AS node : 19-ffaa:1:bfa</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Set up the virtual environment with vagrant and VirtualBox</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Run SCION network</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Successful reception of beacons indicates successful connection to the SCION network.</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Server Side : SCION AS installed on the Pi</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Attachment point : 19-ffaa:0:1303</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Port : 5000, Check “Install on a dedicated SCION system”</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SCION AS node : 19-ffaa:1:161</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Download Ubuntu MATE for Raspberry Pi 3B+</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Copy certain files from Raspbian OS to Ubuntu MATE.</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Flash this OS to the Pi,follow SCION tutorials and run the SCION network.</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Successful reception of beacons indicates successful connection to the SCION network.</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vgu_INF">
  <a:themeElements>
    <a:clrScheme name="Benutzerdefiniert 32">
      <a:dk1>
        <a:srgbClr val="000000"/>
      </a:dk1>
      <a:lt1>
        <a:srgbClr val="FFFFFF"/>
      </a:lt1>
      <a:dk2>
        <a:srgbClr val="0068B4"/>
      </a:dk2>
      <a:lt2>
        <a:srgbClr val="5D8EA6"/>
      </a:lt2>
      <a:accent1>
        <a:srgbClr val="7A003F"/>
      </a:accent1>
      <a:accent2>
        <a:srgbClr val="0068B4"/>
      </a:accent2>
      <a:accent3>
        <a:srgbClr val="FFFFFF"/>
      </a:accent3>
      <a:accent4>
        <a:srgbClr val="000000"/>
      </a:accent4>
      <a:accent5>
        <a:srgbClr val="9EC7FF"/>
      </a:accent5>
      <a:accent6>
        <a:srgbClr val="0068B4"/>
      </a:accent6>
      <a:hlink>
        <a:srgbClr val="7A003F"/>
      </a:hlink>
      <a:folHlink>
        <a:srgbClr val="F391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