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75A386-E552-40FF-B1C4-CA2E5E5652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Cases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330A5E-5979-45FF-A76E-A73CB154FD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24-03-2020 11:14:00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Cases1" id="2" name="slide2">
            <a:extLst>
              <a:ext uri="{FF2B5EF4-FFF2-40B4-BE49-F238E27FC236}">
                <a16:creationId xmlns:a16="http://schemas.microsoft.com/office/drawing/2014/main" id="{B9315EEA-5651-41F4-9C95-483976445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Cases2" id="3" name="slide3">
            <a:extLst>
              <a:ext uri="{FF2B5EF4-FFF2-40B4-BE49-F238E27FC236}">
                <a16:creationId xmlns:a16="http://schemas.microsoft.com/office/drawing/2014/main" id="{C1153EC0-BF39-45F9-AB85-4E5835B60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Cases3" id="4" name="slide4">
            <a:extLst>
              <a:ext uri="{FF2B5EF4-FFF2-40B4-BE49-F238E27FC236}">
                <a16:creationId xmlns:a16="http://schemas.microsoft.com/office/drawing/2014/main" id="{941CDEBC-5B25-4DF5-9FC8-8088260A6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2020-03-24T10:14:17Z</dcterms:created>
  <dcterms:modified xsi:type="dcterms:W3CDTF">2020-03-24T10:14:17Z</dcterms:modified>
</cp:coreProperties>
</file>