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74CA22-4D5E-469B-A083-9941CFA2A7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Cases-part-2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F76C83-D96D-4C4F-8816-C112DCDAD0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27-03-2020 23:46:37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357EF4F-2AC6-4BA9-B67C-80986A4D5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300E7FE-B862-4EDE-B503-8B58ACE05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2EBF8EFD-8A77-4934-8634-8BCA2D931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9A4238C6-F64C-4572-A35C-599467F91C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2020-03-27T22:46:58Z</dcterms:created>
  <dcterms:modified xsi:type="dcterms:W3CDTF">2020-03-27T22:46:58Z</dcterms:modified>
</cp:coreProperties>
</file>