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359A5E2-DCAF-4040-83E6-88D86F309A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covid-19-countries-aggregated-part1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11F93E-4D9F-4C8A-97B8-406B57A529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31-03-2020 18:16:41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OVID Countries1" id="2" name="slide2">
            <a:extLst>
              <a:ext uri="{FF2B5EF4-FFF2-40B4-BE49-F238E27FC236}">
                <a16:creationId xmlns:a16="http://schemas.microsoft.com/office/drawing/2014/main" id="{7306D425-6117-4403-BC1B-3A2732BE2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OVID Countries2" id="3" name="slide3">
            <a:extLst>
              <a:ext uri="{FF2B5EF4-FFF2-40B4-BE49-F238E27FC236}">
                <a16:creationId xmlns:a16="http://schemas.microsoft.com/office/drawing/2014/main" id="{C33BECA9-A57E-4B1D-B22B-6EF12D25D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OVID Countries3" id="4" name="slide4">
            <a:extLst>
              <a:ext uri="{FF2B5EF4-FFF2-40B4-BE49-F238E27FC236}">
                <a16:creationId xmlns:a16="http://schemas.microsoft.com/office/drawing/2014/main" id="{DDFDD44B-8260-4013-8EFE-661ECFA5CE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2020-03-31T16:16:42Z</dcterms:created>
  <dcterms:modified xsi:type="dcterms:W3CDTF">2020-03-31T16:16:42Z</dcterms:modified>
</cp:coreProperties>
</file>