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4802A7-3458-440A-BC0C-7037D6AB08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covid-19-countries-aggregated-part2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C0D3EE-14BC-45C9-B292-D9623627F8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31-03-2020 20:12:24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of Top 5 COVID Affected Countries1" id="2" name="slide2">
            <a:extLst>
              <a:ext uri="{FF2B5EF4-FFF2-40B4-BE49-F238E27FC236}">
                <a16:creationId xmlns:a16="http://schemas.microsoft.com/office/drawing/2014/main" id="{0BB8D50C-0DFA-43AF-86D2-60AE2C231A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of Top 5 COVID Affected Countries2" id="3" name="slide3">
            <a:extLst>
              <a:ext uri="{FF2B5EF4-FFF2-40B4-BE49-F238E27FC236}">
                <a16:creationId xmlns:a16="http://schemas.microsoft.com/office/drawing/2014/main" id="{E0287544-ED13-494F-BAEB-933118A15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of Top 5 COVID Affected Countries3" id="4" name="slide4">
            <a:extLst>
              <a:ext uri="{FF2B5EF4-FFF2-40B4-BE49-F238E27FC236}">
                <a16:creationId xmlns:a16="http://schemas.microsoft.com/office/drawing/2014/main" id="{2E0471D3-818D-4072-B57D-8CF663891A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 of Top 5 COVID Affected Countries4" id="5" name="slide5">
            <a:extLst>
              <a:ext uri="{FF2B5EF4-FFF2-40B4-BE49-F238E27FC236}">
                <a16:creationId xmlns:a16="http://schemas.microsoft.com/office/drawing/2014/main" id="{FD85FDF1-0ACD-408B-92E6-7C1BD7791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2020-03-31T18:12:25Z</dcterms:created>
  <dcterms:modified xsi:type="dcterms:W3CDTF">2020-03-31T18:12:25Z</dcterms:modified>
</cp:coreProperties>
</file>