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9DCFD2-5C06-490D-861A-F1DB54489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time-series-19-covid-combined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5D3864-3B51-4585-B708-A6BEBE18DC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02-04-2020 12:51:56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COVID1" id="2" name="slide2">
            <a:extLst>
              <a:ext uri="{FF2B5EF4-FFF2-40B4-BE49-F238E27FC236}">
                <a16:creationId xmlns:a16="http://schemas.microsoft.com/office/drawing/2014/main" id="{EF9EE636-9A25-4512-93B0-C68D22370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COVID2" id="3" name="slide3">
            <a:extLst>
              <a:ext uri="{FF2B5EF4-FFF2-40B4-BE49-F238E27FC236}">
                <a16:creationId xmlns:a16="http://schemas.microsoft.com/office/drawing/2014/main" id="{175A74F1-D766-425E-B74E-101D9E263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2020-04-02T10:52:16Z</dcterms:created>
  <dcterms:modified xsi:type="dcterms:W3CDTF">2020-04-02T10:52:16Z</dcterms:modified>
</cp:coreProperties>
</file>