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195CA86-891D-4B04-AD89-903C3872DF4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ECDC COVID 19 WW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BCAC5D-7772-433D-925C-D18570D1C9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02-04-2020 16:54:32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affected countries1" id="2" name="slide2">
            <a:extLst>
              <a:ext uri="{FF2B5EF4-FFF2-40B4-BE49-F238E27FC236}">
                <a16:creationId xmlns:a16="http://schemas.microsoft.com/office/drawing/2014/main" id="{2ACF2746-7491-4C89-892B-B9DC94B519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affected countries2" id="3" name="slide3">
            <a:extLst>
              <a:ext uri="{FF2B5EF4-FFF2-40B4-BE49-F238E27FC236}">
                <a16:creationId xmlns:a16="http://schemas.microsoft.com/office/drawing/2014/main" id="{8CBA3F70-9BF1-4B5E-826A-79C2C9569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affected countries3" id="4" name="slide4">
            <a:extLst>
              <a:ext uri="{FF2B5EF4-FFF2-40B4-BE49-F238E27FC236}">
                <a16:creationId xmlns:a16="http://schemas.microsoft.com/office/drawing/2014/main" id="{971453D9-01EF-44E6-B25E-516BF89CDA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2020-04-02T14:54:33Z</dcterms:created>
  <dcterms:modified xsi:type="dcterms:W3CDTF">2020-04-02T14:54:33Z</dcterms:modified>
</cp:coreProperties>
</file>