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F75E2B-29A0-4402-886C-26E5652F34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ECDC COVID 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EF03BE-19D3-470F-829E-8C6FA81C01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04-04-2020 17:00:11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DC COVID 191" id="2" name="slide2">
            <a:extLst>
              <a:ext uri="{FF2B5EF4-FFF2-40B4-BE49-F238E27FC236}">
                <a16:creationId xmlns:a16="http://schemas.microsoft.com/office/drawing/2014/main" id="{EDF024A9-DE6E-45BE-A178-A5372E154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DC COVID 192" id="3" name="slide3">
            <a:extLst>
              <a:ext uri="{FF2B5EF4-FFF2-40B4-BE49-F238E27FC236}">
                <a16:creationId xmlns:a16="http://schemas.microsoft.com/office/drawing/2014/main" id="{97DF1560-E1C3-4793-AC4A-3654F087A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DC COVID 193" id="4" name="slide4">
            <a:extLst>
              <a:ext uri="{FF2B5EF4-FFF2-40B4-BE49-F238E27FC236}">
                <a16:creationId xmlns:a16="http://schemas.microsoft.com/office/drawing/2014/main" id="{426947A7-5EFB-4A8B-BBE7-EE8AC03EE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DC COVID 194" id="5" name="slide5">
            <a:extLst>
              <a:ext uri="{FF2B5EF4-FFF2-40B4-BE49-F238E27FC236}">
                <a16:creationId xmlns:a16="http://schemas.microsoft.com/office/drawing/2014/main" id="{FECA19C8-C959-4692-89EA-F2E0B20F84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2020-04-04T15:00:11Z</dcterms:created>
  <dcterms:modified xsi:type="dcterms:W3CDTF">2020-04-04T15:00:11Z</dcterms:modified>
</cp:coreProperties>
</file>