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1EB7A6-9CB3-4495-9E7A-5D0AD9E53B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 Cases-part-4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1455A2-E0F9-4AF4-B1A9-6C9DE31C66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30-03-2020 17:46:51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wise COVID1" id="2" name="slide2">
            <a:extLst>
              <a:ext uri="{FF2B5EF4-FFF2-40B4-BE49-F238E27FC236}">
                <a16:creationId xmlns:a16="http://schemas.microsoft.com/office/drawing/2014/main" id="{E72D462F-0911-4933-AF64-064CE03EE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wise COVID2" id="3" name="slide3">
            <a:extLst>
              <a:ext uri="{FF2B5EF4-FFF2-40B4-BE49-F238E27FC236}">
                <a16:creationId xmlns:a16="http://schemas.microsoft.com/office/drawing/2014/main" id="{5E8EC9DC-027B-4E4A-9A95-02A3786CF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wise COVID3" id="4" name="slide4">
            <a:extLst>
              <a:ext uri="{FF2B5EF4-FFF2-40B4-BE49-F238E27FC236}">
                <a16:creationId xmlns:a16="http://schemas.microsoft.com/office/drawing/2014/main" id="{707DC970-F900-44DA-B418-C2AED76893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wise COVID4" id="5" name="slide5">
            <a:extLst>
              <a:ext uri="{FF2B5EF4-FFF2-40B4-BE49-F238E27FC236}">
                <a16:creationId xmlns:a16="http://schemas.microsoft.com/office/drawing/2014/main" id="{2B073FC4-F269-44EA-AA34-D69AC43EF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wise COVID5" id="6" name="slide6">
            <a:extLst>
              <a:ext uri="{FF2B5EF4-FFF2-40B4-BE49-F238E27FC236}">
                <a16:creationId xmlns:a16="http://schemas.microsoft.com/office/drawing/2014/main" id="{F070FB64-3691-4169-82A7-A699076B11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2020-03-30T15:47:02Z</dcterms:created>
  <dcterms:modified xsi:type="dcterms:W3CDTF">2020-03-30T15:47:02Z</dcterms:modified>
</cp:coreProperties>
</file>