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251A4F-6FC4-4063-B407-B621B6DE9A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 Cases-part-4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ABB649-2230-407C-BE83-9960A2ADC2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28-03-2020 20:30:32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99C8C12-DD2E-421A-9251-64ED0D87D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CAB58E57-B70C-4B96-B02E-4FB2C9727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CF91E20F-A8F3-40B1-87CA-7500BA09B8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F84C51E8-087D-48BD-A562-91F89F7821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3AEBA565-0604-4989-BDDA-57E23C8C4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2020-03-28T19:31:01Z</dcterms:created>
  <dcterms:modified xsi:type="dcterms:W3CDTF">2020-03-28T19:31:01Z</dcterms:modified>
</cp:coreProperties>
</file>