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F68C30-BEA5-4EFA-9DDA-E7BAADE2A1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 Cases-part-3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96EB51-0993-4CAF-AC56-E29BB8EBEE0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28-03-2020 15:06:02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Story 1 1" id="2" name="slide2">
            <a:extLst>
              <a:ext uri="{FF2B5EF4-FFF2-40B4-BE49-F238E27FC236}">
                <a16:creationId xmlns:a16="http://schemas.microsoft.com/office/drawing/2014/main" id="{3F2221F1-A5B2-4CE2-A9E2-A5469D913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Story 1 2" id="3" name="slide3">
            <a:extLst>
              <a:ext uri="{FF2B5EF4-FFF2-40B4-BE49-F238E27FC236}">
                <a16:creationId xmlns:a16="http://schemas.microsoft.com/office/drawing/2014/main" id="{4B20A0AE-0DA6-43A2-A031-DE3186B00E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Story 1 3" id="4" name="slide4">
            <a:extLst>
              <a:ext uri="{FF2B5EF4-FFF2-40B4-BE49-F238E27FC236}">
                <a16:creationId xmlns:a16="http://schemas.microsoft.com/office/drawing/2014/main" id="{5958E1F3-1870-4E83-BA44-05697F120A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Story 1 4" id="5" name="slide5">
            <a:extLst>
              <a:ext uri="{FF2B5EF4-FFF2-40B4-BE49-F238E27FC236}">
                <a16:creationId xmlns:a16="http://schemas.microsoft.com/office/drawing/2014/main" id="{D5569756-9255-4D7D-BBCB-1817A7FBB1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2020-03-28T14:06:05Z</dcterms:created>
  <dcterms:modified xsi:type="dcterms:W3CDTF">2020-03-28T14:06:05Z</dcterms:modified>
</cp:coreProperties>
</file>